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8"/>
  </p:notesMasterIdLst>
  <p:sldIdLst>
    <p:sldId id="305" r:id="rId2"/>
    <p:sldId id="438" r:id="rId3"/>
    <p:sldId id="513" r:id="rId4"/>
    <p:sldId id="514" r:id="rId5"/>
    <p:sldId id="515" r:id="rId6"/>
    <p:sldId id="516" r:id="rId7"/>
  </p:sldIdLst>
  <p:sldSz cx="9144000" cy="6858000" type="screen4x3"/>
  <p:notesSz cx="6797675" cy="9926638"/>
  <p:embeddedFontLst>
    <p:embeddedFont>
      <p:font typeface="-윤고딕320" panose="020B0600000101010101" charset="-127"/>
      <p:regular r:id="rId9"/>
    </p:embeddedFont>
    <p:embeddedFont>
      <p:font typeface="-윤고딕330" panose="020B0600000101010101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mbria Math" panose="02040503050406030204" pitchFamily="18" charset="0"/>
      <p:regular r:id="rId17"/>
    </p:embeddedFont>
    <p:embeddedFont>
      <p:font typeface="HY견고딕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>
        <p:scale>
          <a:sx n="100" d="100"/>
          <a:sy n="100" d="100"/>
        </p:scale>
        <p:origin x="1488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5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4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ko-KR" sz="4000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MotionProfile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lang="en-US" altLang="ko-KR" sz="3200" spc="-5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</a:t>
            </a:r>
            <a:r>
              <a:rPr lang="ko-KR" altLang="en-US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희</a:t>
            </a:r>
            <a:endParaRPr kumimoji="0" lang="ko-KR" altLang="en-US" sz="32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/>
              <a:t>속도 계산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거리 계산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93096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924944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924944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929707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934623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3302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613346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151073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105340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151072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𝐴𝑐𝑐𝑒𝑙𝑃𝑒𝑟𝑐𝑒𝑛𝑡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𝐷𝑒𝑐𝑒𝑙𝑃𝑒𝑟𝑐𝑒𝑛𝑡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F710534-37B2-43D3-9E88-CC92CB76C35B}"/>
              </a:ext>
            </a:extLst>
          </p:cNvPr>
          <p:cNvSpPr txBox="1"/>
          <p:nvPr/>
        </p:nvSpPr>
        <p:spPr>
          <a:xfrm>
            <a:off x="245633" y="4661225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사다리꼴 넓이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𝐴𝑐𝑐𝑒𝑙𝑃𝑒𝑟𝑐𝑒𝑛𝑡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𝐷𝑒𝑐𝑒𝑙𝑃𝑒𝑟𝑐𝑒𝑛𝑡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𝑢𝑛𝑖𝑓𝑜𝑟𝑚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𝑃𝑒𝑟𝑐𝑒𝑛𝑡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AF77115-127A-47C4-A5EA-5DF545B4F36A}"/>
              </a:ext>
            </a:extLst>
          </p:cNvPr>
          <p:cNvSpPr txBox="1"/>
          <p:nvPr/>
        </p:nvSpPr>
        <p:spPr>
          <a:xfrm>
            <a:off x="560445" y="4122946"/>
            <a:ext cx="8167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(Interval)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맞춰 운영하기 위해 요구 속도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엑추에이터는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주기에 맞춰 보간 제어 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후 속도가 가장 낮은 것을 선택하여 그에 맞춰 속도 프로파일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재성성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69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면적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860278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36542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868390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868390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873153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878069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2737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556792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094519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048786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094518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/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/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/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/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blipFill>
                <a:blip r:embed="rId12"/>
                <a:stretch>
                  <a:fillRect l="-1639" b="-5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/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		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blipFill>
                <a:blip r:embed="rId1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/>
              <p:nvPr/>
            </p:nvSpPr>
            <p:spPr>
              <a:xfrm>
                <a:off x="1007604" y="1726822"/>
                <a:ext cx="7668852" cy="235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i="1" dirty="0">
                    <a:latin typeface="Cambria Math" panose="02040503050406030204" pitchFamily="18" charset="0"/>
                  </a:rPr>
                  <a:t>S(</a:t>
                </a:r>
                <a:r>
                  <a:rPr lang="ko-KR" altLang="en-US" b="0" i="1" dirty="0">
                    <a:latin typeface="Cambria Math" panose="02040503050406030204" pitchFamily="18" charset="0"/>
                  </a:rPr>
                  <a:t>절대값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(0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1726822"/>
                <a:ext cx="7668852" cy="2359620"/>
              </a:xfrm>
              <a:prstGeom prst="rect">
                <a:avLst/>
              </a:prstGeom>
              <a:blipFill>
                <a:blip r:embed="rId3"/>
                <a:stretch>
                  <a:fillRect l="-636" t="-1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9AE2928-C576-4583-8C24-50928E2CBE92}"/>
              </a:ext>
            </a:extLst>
          </p:cNvPr>
          <p:cNvSpPr txBox="1"/>
          <p:nvPr/>
        </p:nvSpPr>
        <p:spPr>
          <a:xfrm>
            <a:off x="560445" y="5013176"/>
            <a:ext cx="816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감속 가속도가 동일하다는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/>
              <p:nvPr/>
            </p:nvSpPr>
            <p:spPr>
              <a:xfrm>
                <a:off x="6948264" y="4098787"/>
                <a:ext cx="1487908" cy="451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098787"/>
                <a:ext cx="1487908" cy="451021"/>
              </a:xfrm>
              <a:prstGeom prst="rect">
                <a:avLst/>
              </a:prstGeom>
              <a:blipFill>
                <a:blip r:embed="rId4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27368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</TotalTime>
  <Words>205</Words>
  <Application>Microsoft Office PowerPoint</Application>
  <PresentationFormat>화면 슬라이드 쇼(4:3)</PresentationFormat>
  <Paragraphs>75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Calibri Light</vt:lpstr>
      <vt:lpstr>Calibri</vt:lpstr>
      <vt:lpstr>Wingdings</vt:lpstr>
      <vt:lpstr>-윤고딕330</vt:lpstr>
      <vt:lpstr>Cambria Math</vt:lpstr>
      <vt:lpstr>HY견고딕</vt:lpstr>
      <vt:lpstr>-윤고딕320</vt:lpstr>
      <vt:lpstr>Arial</vt:lpstr>
      <vt:lpstr>맑은 고딕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573</cp:revision>
  <cp:lastPrinted>2017-04-06T07:39:21Z</cp:lastPrinted>
  <dcterms:created xsi:type="dcterms:W3CDTF">2015-08-12T07:23:52Z</dcterms:created>
  <dcterms:modified xsi:type="dcterms:W3CDTF">2020-04-14T02:08:34Z</dcterms:modified>
</cp:coreProperties>
</file>