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0"/>
  </p:notesMasterIdLst>
  <p:sldIdLst>
    <p:sldId id="305" r:id="rId2"/>
    <p:sldId id="438" r:id="rId3"/>
    <p:sldId id="513" r:id="rId4"/>
    <p:sldId id="514" r:id="rId5"/>
    <p:sldId id="515" r:id="rId6"/>
    <p:sldId id="516" r:id="rId7"/>
    <p:sldId id="517" r:id="rId8"/>
    <p:sldId id="518" r:id="rId9"/>
  </p:sldIdLst>
  <p:sldSz cx="9144000" cy="6858000" type="screen4x3"/>
  <p:notesSz cx="6797675" cy="9926638"/>
  <p:embeddedFontLst>
    <p:embeddedFont>
      <p:font typeface="-윤고딕320" panose="020B0600000101010101" charset="-127"/>
      <p:regular r:id="rId11"/>
    </p:embeddedFont>
    <p:embeddedFont>
      <p:font typeface="-윤고딕330" panose="020B0600000101010101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 Math" panose="02040503050406030204" pitchFamily="18" charset="0"/>
      <p:regular r:id="rId19"/>
    </p:embeddedFont>
    <p:embeddedFont>
      <p:font typeface="HY견고딕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>
        <p:scale>
          <a:sx n="100" d="100"/>
          <a:sy n="100" d="100"/>
        </p:scale>
        <p:origin x="226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5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4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8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ko-KR" sz="4000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MotionProfile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lang="en-US" altLang="ko-KR" sz="3200" spc="-5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</a:t>
            </a:r>
            <a:r>
              <a:rPr lang="ko-KR" altLang="en-US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희</a:t>
            </a:r>
            <a:endParaRPr kumimoji="0" lang="ko-KR" altLang="en-US" sz="32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/>
              <a:t>속도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거리 계산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93096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924944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924944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929707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934623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3302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613346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151073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105340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151072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𝐴𝑐𝑐𝑒𝑙𝑃𝑒𝑟𝑐𝑒𝑛𝑡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𝐷𝑒𝑐𝑒𝑙𝑃𝑒𝑟𝑐𝑒𝑛𝑡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F710534-37B2-43D3-9E88-CC92CB76C35B}"/>
              </a:ext>
            </a:extLst>
          </p:cNvPr>
          <p:cNvSpPr txBox="1"/>
          <p:nvPr/>
        </p:nvSpPr>
        <p:spPr>
          <a:xfrm>
            <a:off x="245633" y="4661225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사다리꼴 넓이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𝐴𝑐𝑐𝑒𝑙𝑃𝑒𝑟𝑐𝑒𝑛𝑡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𝐷𝑒𝑐𝑒𝑙𝑃𝑒𝑟𝑐𝑒𝑛𝑡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𝑢𝑛𝑖𝑓𝑜𝑟𝑚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𝑃𝑒𝑟𝑐𝑒𝑛𝑡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AF77115-127A-47C4-A5EA-5DF545B4F36A}"/>
              </a:ext>
            </a:extLst>
          </p:cNvPr>
          <p:cNvSpPr txBox="1"/>
          <p:nvPr/>
        </p:nvSpPr>
        <p:spPr>
          <a:xfrm>
            <a:off x="560445" y="4122946"/>
            <a:ext cx="8167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(Interval)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맞춰 운영하기 위해 요구 속도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엑추에이터는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주기에 맞춰 보간 제어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후 속도가 가장 낮은 것을 선택하여 그에 맞춰 속도 프로파일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재성성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69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면적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860278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36542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868390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868390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873153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878069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2737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556792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094519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048786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094518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/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/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/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/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blipFill>
                <a:blip r:embed="rId12"/>
                <a:stretch>
                  <a:fillRect l="-1639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/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		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blipFill>
                <a:blip r:embed="rId1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/>
              <p:nvPr/>
            </p:nvSpPr>
            <p:spPr>
              <a:xfrm>
                <a:off x="827584" y="1785514"/>
                <a:ext cx="7668852" cy="235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S(</a:t>
                </a:r>
                <a:r>
                  <a:rPr lang="ko-KR" altLang="en-US" b="0" i="1" dirty="0">
                    <a:latin typeface="Cambria Math" panose="02040503050406030204" pitchFamily="18" charset="0"/>
                  </a:rPr>
                  <a:t>절대값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(0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85514"/>
                <a:ext cx="7668852" cy="2359620"/>
              </a:xfrm>
              <a:prstGeom prst="rect">
                <a:avLst/>
              </a:prstGeom>
              <a:blipFill>
                <a:blip r:embed="rId3"/>
                <a:stretch>
                  <a:fillRect l="-715" t="-1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9AE2928-C576-4583-8C24-50928E2CBE92}"/>
              </a:ext>
            </a:extLst>
          </p:cNvPr>
          <p:cNvSpPr txBox="1"/>
          <p:nvPr/>
        </p:nvSpPr>
        <p:spPr>
          <a:xfrm>
            <a:off x="560445" y="5013176"/>
            <a:ext cx="816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감속 가속도가 동일하다는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/>
              <p:nvPr/>
            </p:nvSpPr>
            <p:spPr>
              <a:xfrm>
                <a:off x="6768244" y="4157479"/>
                <a:ext cx="1487908" cy="451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4" y="4157479"/>
                <a:ext cx="1487908" cy="451021"/>
              </a:xfrm>
              <a:prstGeom prst="rect">
                <a:avLst/>
              </a:prstGeo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이동 평균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26EC1B-F099-46AD-A3B2-1067609B6C13}"/>
              </a:ext>
            </a:extLst>
          </p:cNvPr>
          <p:cNvGrpSpPr/>
          <p:nvPr/>
        </p:nvGrpSpPr>
        <p:grpSpPr>
          <a:xfrm>
            <a:off x="1331640" y="1772816"/>
            <a:ext cx="5959659" cy="2463726"/>
            <a:chOff x="1331640" y="1772816"/>
            <a:chExt cx="5959659" cy="246372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DC0070-4B6C-4A75-A5B0-AAAFA1522A6F}"/>
                </a:ext>
              </a:extLst>
            </p:cNvPr>
            <p:cNvSpPr txBox="1"/>
            <p:nvPr/>
          </p:nvSpPr>
          <p:spPr>
            <a:xfrm>
              <a:off x="6446442" y="3901678"/>
              <a:ext cx="844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시간</a:t>
              </a:r>
              <a:r>
                <a:rPr lang="en-US" altLang="ko-KR" sz="1400" dirty="0"/>
                <a:t>(s)</a:t>
              </a:r>
              <a:endParaRPr lang="ko-KR" altLang="en-US" sz="14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7CB77D8-3925-4687-9DCB-31F2785DCF70}"/>
                </a:ext>
              </a:extLst>
            </p:cNvPr>
            <p:cNvGrpSpPr/>
            <p:nvPr/>
          </p:nvGrpSpPr>
          <p:grpSpPr>
            <a:xfrm>
              <a:off x="1331640" y="1772816"/>
              <a:ext cx="5904654" cy="2463726"/>
              <a:chOff x="755578" y="1613346"/>
              <a:chExt cx="6832374" cy="3125935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A87590E2-95A0-4C01-8520-13FC92EC8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672" y="1916832"/>
                <a:ext cx="0" cy="237626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08FB039-CF33-4F61-852A-BCCC9DBB5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672" y="4293096"/>
                <a:ext cx="596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08ECF51-88CD-4F29-80C6-8D8EE3504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9834" y="2924944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17CE443-4542-4907-8B37-DDA2CD7AA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9832" y="2924944"/>
                <a:ext cx="23042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2072E67-647F-4639-ADD2-8F4C43535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4088" y="2929707"/>
                <a:ext cx="0" cy="136338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C50A85A-C681-4AA8-9862-AA9F5A9F1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671" y="2934623"/>
                <a:ext cx="51125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4B2E2-992A-4006-BCE9-3CBD3C2307BB}"/>
                  </a:ext>
                </a:extLst>
              </p:cNvPr>
              <p:cNvSpPr txBox="1"/>
              <p:nvPr/>
            </p:nvSpPr>
            <p:spPr>
              <a:xfrm>
                <a:off x="755578" y="1613346"/>
                <a:ext cx="864088" cy="66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속도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(mm/s)</a:t>
                </a:r>
                <a:endParaRPr lang="ko-KR" altLang="en-US" sz="1400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56D8637-8420-434F-BB63-928FBF494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9832" y="2151072"/>
                <a:ext cx="0" cy="21505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55011FF-EAB7-4408-8314-F4D4A4AED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4087" y="2151072"/>
                <a:ext cx="0" cy="21505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7A4818-45C2-46EC-992E-48CA10FB84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810" y="4369949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7A4818-45C2-46EC-992E-48CA10FB84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810" y="4369949"/>
                    <a:ext cx="4320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9104722-AEFE-4944-B069-96638B9354E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8065" y="4369949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9104722-AEFE-4944-B069-96638B935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65" y="4369949"/>
                    <a:ext cx="4320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BAFDC10-A977-4C95-8D91-B18D7C06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6543838" y="4369949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BAFDC10-A977-4C95-8D91-B18D7C06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38" y="4369949"/>
                    <a:ext cx="43204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07CCD4A-A4CA-4A2F-A984-47EF8AD51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240" y="2151072"/>
                <a:ext cx="0" cy="21505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4FFDFA5-686D-4377-9821-1A220E6693E3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624" y="2703083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4FFDFA5-686D-4377-9821-1A220E6693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2703083"/>
                    <a:ext cx="4320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008D55C-CAD8-441C-8D69-446BA5364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652" y="2167682"/>
                    <a:ext cx="135618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𝐴𝑐𝑐𝑒𝑙</m:t>
                          </m:r>
                        </m:oMath>
                      </m:oMathPara>
                    </a14:m>
                    <a:endParaRPr lang="en-US" altLang="ko-KR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008D55C-CAD8-441C-8D69-446BA5364A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1652" y="2167682"/>
                    <a:ext cx="1356186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030B2C9-A262-42A8-BD4D-4592EB26E6B7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341" y="2165797"/>
                    <a:ext cx="135618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𝐷𝑒𝑐𝑒𝑙</m:t>
                          </m:r>
                        </m:oMath>
                      </m:oMathPara>
                    </a14:m>
                    <a:endParaRPr lang="en-US" altLang="ko-KR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030B2C9-A262-42A8-BD4D-4592EB26E6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8341" y="2165797"/>
                    <a:ext cx="135618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674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이동 평균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9A62CD-AB92-4CFA-9108-1A2BC7805598}"/>
              </a:ext>
            </a:extLst>
          </p:cNvPr>
          <p:cNvSpPr txBox="1"/>
          <p:nvPr/>
        </p:nvSpPr>
        <p:spPr>
          <a:xfrm>
            <a:off x="488437" y="2534858"/>
            <a:ext cx="816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위치값을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넣어 배열 크기로 나눈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이전부터 생성된 값 유지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58F183-2F7B-420B-80A2-F74815D1364A}"/>
                  </a:ext>
                </a:extLst>
              </p:cNvPr>
              <p:cNvSpPr txBox="1"/>
              <p:nvPr/>
            </p:nvSpPr>
            <p:spPr>
              <a:xfrm>
                <a:off x="1763688" y="1642205"/>
                <a:ext cx="6552728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𝑂𝑓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𝐴𝑟𝑟𝑎𝑦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𝐴𝑟𝑟𝑎𝑦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58F183-2F7B-420B-80A2-F74815D1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42205"/>
                <a:ext cx="6552728" cy="660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39445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8834</TotalTime>
  <Words>272</Words>
  <Application>Microsoft Office PowerPoint</Application>
  <PresentationFormat>화면 슬라이드 쇼(4:3)</PresentationFormat>
  <Paragraphs>95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Calibri</vt:lpstr>
      <vt:lpstr>-윤고딕330</vt:lpstr>
      <vt:lpstr>Wingdings</vt:lpstr>
      <vt:lpstr>-윤고딕320</vt:lpstr>
      <vt:lpstr>Cambria Math</vt:lpstr>
      <vt:lpstr>HY견고딕</vt:lpstr>
      <vt:lpstr>Arial</vt:lpstr>
      <vt:lpstr>맑은 고딕</vt:lpstr>
      <vt:lpstr>Calibri Light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580</cp:revision>
  <cp:lastPrinted>2017-04-06T07:39:21Z</cp:lastPrinted>
  <dcterms:created xsi:type="dcterms:W3CDTF">2015-08-12T07:23:52Z</dcterms:created>
  <dcterms:modified xsi:type="dcterms:W3CDTF">2020-04-17T10:07:07Z</dcterms:modified>
</cp:coreProperties>
</file>