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Source Sans Pro" panose="02020500000000000000" charset="0"/>
      <p:regular r:id="rId12"/>
      <p:bold r:id="rId13"/>
      <p:italic r:id="rId14"/>
      <p:boldItalic r:id="rId15"/>
    </p:embeddedFont>
    <p:embeddedFont>
      <p:font typeface="Roboto" panose="02020500000000000000" charset="0"/>
      <p:regular r:id="rId16"/>
      <p:bold r:id="rId17"/>
      <p:italic r:id="rId18"/>
      <p:boldItalic r:id="rId19"/>
    </p:embeddedFont>
    <p:embeddedFont>
      <p:font typeface="Roboto Slab" panose="02020500000000000000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3" y="102026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827727" y="34481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633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1842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6320" y="1004903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803950" y="4240991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6309" y="1493167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738050" y="203490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71658" y="1878363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71582" y="35611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29213" y="4595577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8265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connections-0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5944" y="0"/>
            <a:ext cx="913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◎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◉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41" name="Shape 41"/>
          <p:cNvGrpSpPr/>
          <p:nvPr/>
        </p:nvGrpSpPr>
        <p:grpSpPr>
          <a:xfrm>
            <a:off x="3593400" y="805712"/>
            <a:ext cx="1957200" cy="819900"/>
            <a:chOff x="3593400" y="1760083"/>
            <a:chExt cx="1957200" cy="1093200"/>
          </a:xfrm>
        </p:grpSpPr>
        <p:sp>
          <p:nvSpPr>
            <p:cNvPr id="42" name="Shape 42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ct val="25000"/>
                <a:buFont typeface="Source Sans Pro"/>
                <a:buNone/>
              </a:pPr>
              <a:r>
                <a:rPr lang="zh-TW" sz="6000" b="1" i="0" u="none" strike="noStrike" cap="non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4025400" y="1760083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0700" y="1925383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Shape 45"/>
          <p:cNvCxnSpPr>
            <a:endCxn id="43" idx="1"/>
          </p:cNvCxnSpPr>
          <p:nvPr/>
        </p:nvCxnSpPr>
        <p:spPr>
          <a:xfrm>
            <a:off x="3742095" y="653984"/>
            <a:ext cx="443400" cy="2717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46"/>
          <p:cNvCxnSpPr/>
          <p:nvPr/>
        </p:nvCxnSpPr>
        <p:spPr>
          <a:xfrm rot="10800000">
            <a:off x="4114798" y="202112"/>
            <a:ext cx="457200" cy="603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47"/>
          <p:cNvCxnSpPr/>
          <p:nvPr/>
        </p:nvCxnSpPr>
        <p:spPr>
          <a:xfrm rot="10800000" flipH="1">
            <a:off x="4749075" y="564918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587383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zh-TW"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74600" y="107600"/>
            <a:ext cx="8520600" cy="64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2017Open Data創新應用競賽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99075" y="42642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團隊：馬佳誠.黃德育.劉昌衡.茅向安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z="2400"/>
              <a:t>1</a:t>
            </a:fld>
            <a:endParaRPr lang="zh-TW" sz="2400"/>
          </a:p>
        </p:txBody>
      </p:sp>
      <p:sp>
        <p:nvSpPr>
          <p:cNvPr id="79" name="Shape 79"/>
          <p:cNvSpPr txBox="1"/>
          <p:nvPr/>
        </p:nvSpPr>
        <p:spPr>
          <a:xfrm>
            <a:off x="1323550" y="1697175"/>
            <a:ext cx="6337800" cy="13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5200">
                <a:solidFill>
                  <a:srgbClr val="0091EA"/>
                </a:solidFill>
              </a:rPr>
              <a:t>智慧生活應用</a:t>
            </a:r>
            <a:r>
              <a:rPr lang="zh-TW" sz="5200" b="1">
                <a:solidFill>
                  <a:srgbClr val="0091EA"/>
                </a:solidFill>
              </a:rPr>
              <a:t>DAYLYLIFE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題目發想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6995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>
                <a:solidFill>
                  <a:srgbClr val="434343"/>
                </a:solidFill>
              </a:rPr>
              <a:t>某些時候我們常常需要一個安靜的地方讀書、做專案，然而時常因為一些臨時的施工或造勢活動之類的，破壞圖書館或咖啡廳的寧靜，因此我們想利用政府的即時施工及營建位置資料，根據使用者的周遭找出潛在性吵雜的地方，給與使用一個安靜.舒適的空間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z="2400"/>
              <a:t>2</a:t>
            </a:fld>
            <a:endParaRPr lang="zh-TW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服務的價值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56700" y="1300225"/>
            <a:ext cx="7830600" cy="280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2800"/>
              <a:t>  </a:t>
            </a:r>
            <a:r>
              <a:rPr lang="zh-TW" sz="2800">
                <a:solidFill>
                  <a:srgbClr val="434343"/>
                </a:solidFill>
              </a:rPr>
              <a:t>當使用者使用我們的服務時，我們會將從使用者端得到的資訊，根據使用者的喜好去推薦使用者喜歡的環境 如：圖書館.咖啡廳.公園...等空間，並且會隨時跟著資料的變動，以主動的角度去告知使用者跟使用者做同步，希望能時時切切推薦合適的地點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z="2400"/>
              <a:t>3</a:t>
            </a:fld>
            <a:endParaRPr lang="zh-TW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4</a:t>
            </a:fld>
            <a:endParaRPr lang="zh-TW"/>
          </a:p>
        </p:txBody>
      </p:sp>
      <p:sp>
        <p:nvSpPr>
          <p:cNvPr id="99" name="Shape 99"/>
          <p:cNvSpPr/>
          <p:nvPr/>
        </p:nvSpPr>
        <p:spPr>
          <a:xfrm>
            <a:off x="770350" y="746625"/>
            <a:ext cx="3897300" cy="371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大多數服務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使用者自行選擇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想用的時候才會用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</a:rPr>
              <a:t>被動的行為模式</a:t>
            </a:r>
          </a:p>
        </p:txBody>
      </p:sp>
      <p:sp>
        <p:nvSpPr>
          <p:cNvPr id="100" name="Shape 100"/>
          <p:cNvSpPr/>
          <p:nvPr/>
        </p:nvSpPr>
        <p:spPr>
          <a:xfrm>
            <a:off x="6479750" y="1838550"/>
            <a:ext cx="1685700" cy="1622100"/>
          </a:xfrm>
          <a:prstGeom prst="ellipse">
            <a:avLst/>
          </a:prstGeom>
          <a:solidFill>
            <a:srgbClr val="88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隨時跟著我們的資料跟使用者做同步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0249" y="2195550"/>
            <a:ext cx="1353900" cy="791100"/>
          </a:xfrm>
          <a:prstGeom prst="notchedRightArrow">
            <a:avLst>
              <a:gd name="adj1" fmla="val 50000"/>
              <a:gd name="adj2" fmla="val 4487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>
                <a:solidFill>
                  <a:srgbClr val="434343"/>
                </a:solidFill>
              </a:rPr>
              <a:t>主動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4450" y="246694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服務模式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5</a:t>
            </a:fld>
            <a:endParaRPr lang="zh-TW"/>
          </a:p>
        </p:txBody>
      </p:sp>
      <p:pic>
        <p:nvPicPr>
          <p:cNvPr id="108" name="Shape 108" descr="backdr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99" y="434050"/>
            <a:ext cx="364679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螢幕快照 2017-04-12 上午1.01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037" y="1352550"/>
            <a:ext cx="2263600" cy="3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10000" y="1010725"/>
            <a:ext cx="2525100" cy="1626300"/>
          </a:xfrm>
          <a:prstGeom prst="wedgeRectCallout">
            <a:avLst>
              <a:gd name="adj1" fmla="val 72410"/>
              <a:gd name="adj2" fmla="val 321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輸入個人生活周遭資訊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---個人喜好設定---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空間舒適.大小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有無wifi服務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環境舒適程度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功能介紹</a:t>
            </a:r>
          </a:p>
        </p:txBody>
      </p:sp>
      <p:sp>
        <p:nvSpPr>
          <p:cNvPr id="112" name="Shape 112"/>
          <p:cNvSpPr/>
          <p:nvPr/>
        </p:nvSpPr>
        <p:spPr>
          <a:xfrm>
            <a:off x="6164575" y="3465350"/>
            <a:ext cx="1850400" cy="1385100"/>
          </a:xfrm>
          <a:prstGeom prst="wedgeRectCallout">
            <a:avLst>
              <a:gd name="adj1" fmla="val -81748"/>
              <a:gd name="adj2" fmla="val -315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用戶回饋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推薦地點滿意度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相望能新增.改進</a:t>
            </a:r>
          </a:p>
        </p:txBody>
      </p:sp>
      <p:sp>
        <p:nvSpPr>
          <p:cNvPr id="113" name="Shape 113"/>
          <p:cNvSpPr/>
          <p:nvPr/>
        </p:nvSpPr>
        <p:spPr>
          <a:xfrm>
            <a:off x="951900" y="3123550"/>
            <a:ext cx="2083200" cy="1626300"/>
          </a:xfrm>
          <a:prstGeom prst="wedgeRectCallout">
            <a:avLst>
              <a:gd name="adj1" fmla="val 74548"/>
              <a:gd name="adj2" fmla="val 63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透過連動的位置資訊，跟最新的data對周遭進行聲音的評估</a:t>
            </a:r>
          </a:p>
        </p:txBody>
      </p:sp>
      <p:sp>
        <p:nvSpPr>
          <p:cNvPr id="114" name="Shape 114"/>
          <p:cNvSpPr/>
          <p:nvPr/>
        </p:nvSpPr>
        <p:spPr>
          <a:xfrm>
            <a:off x="6029250" y="804425"/>
            <a:ext cx="2328600" cy="1508400"/>
          </a:xfrm>
          <a:prstGeom prst="wedgeRectCallout">
            <a:avLst>
              <a:gd name="adj1" fmla="val -71730"/>
              <a:gd name="adj2" fmla="val 3911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透過使用者資訊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---使用者推薦列表---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地點選擇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消費模式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434343"/>
                </a:solidFill>
              </a:rPr>
              <a:t>時間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產品發想圖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z="2400"/>
              <a:t>6</a:t>
            </a:fld>
            <a:endParaRPr lang="zh-TW" sz="2400"/>
          </a:p>
        </p:txBody>
      </p:sp>
      <p:pic>
        <p:nvPicPr>
          <p:cNvPr id="121" name="Shape 121" descr="螢幕快照 2017-04-12 上午1.04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74" y="1080125"/>
            <a:ext cx="2514849" cy="39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螢幕快照 2017-04-12 上午2.15.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00" y="845575"/>
            <a:ext cx="2337524" cy="20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fedea9f48403e1f7b1dc689cdbf382c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228" y="2200550"/>
            <a:ext cx="2397499" cy="220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4004125" y="2940700"/>
            <a:ext cx="265500" cy="20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資料來源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1. </a:t>
            </a:r>
            <a:r>
              <a:rPr lang="zh-TW" sz="2100" b="1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臺北市即時交通訊息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2. </a:t>
            </a:r>
            <a:r>
              <a:rPr lang="zh-TW" sz="2100" b="1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臺北市環境及交通噪音監測站地點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zh-TW">
                <a:solidFill>
                  <a:srgbClr val="434343"/>
                </a:solidFill>
              </a:rPr>
              <a:t>3. </a:t>
            </a:r>
            <a:r>
              <a:rPr lang="zh-TW" sz="21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臺北市噪音稽查處分年報表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4. </a:t>
            </a:r>
            <a:r>
              <a:rPr lang="zh-TW" sz="2100" b="1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臺北市今日施工資訊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434343"/>
                </a:solidFill>
              </a:rPr>
              <a:t>5. </a:t>
            </a:r>
            <a:r>
              <a:rPr lang="zh-TW" sz="21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臺北市營建工程噪音告發案件點及資訊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z="2400"/>
              <a:t>7</a:t>
            </a:fld>
            <a:endParaRPr lang="zh-TW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8</a:t>
            </a:fld>
            <a:endParaRPr lang="zh-TW"/>
          </a:p>
        </p:txBody>
      </p:sp>
      <p:sp>
        <p:nvSpPr>
          <p:cNvPr id="137" name="Shape 137"/>
          <p:cNvSpPr/>
          <p:nvPr/>
        </p:nvSpPr>
        <p:spPr>
          <a:xfrm>
            <a:off x="4187200" y="397175"/>
            <a:ext cx="1320600" cy="12114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便利</a:t>
            </a:r>
          </a:p>
        </p:txBody>
      </p:sp>
      <p:sp>
        <p:nvSpPr>
          <p:cNvPr id="138" name="Shape 138"/>
          <p:cNvSpPr/>
          <p:nvPr/>
        </p:nvSpPr>
        <p:spPr>
          <a:xfrm>
            <a:off x="1840425" y="1075825"/>
            <a:ext cx="1320600" cy="12114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智慧</a:t>
            </a:r>
          </a:p>
        </p:txBody>
      </p:sp>
      <p:sp>
        <p:nvSpPr>
          <p:cNvPr id="139" name="Shape 139"/>
          <p:cNvSpPr/>
          <p:nvPr/>
        </p:nvSpPr>
        <p:spPr>
          <a:xfrm>
            <a:off x="1359025" y="3201225"/>
            <a:ext cx="1608600" cy="1495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時切性</a:t>
            </a:r>
          </a:p>
        </p:txBody>
      </p:sp>
      <p:sp>
        <p:nvSpPr>
          <p:cNvPr id="140" name="Shape 140"/>
          <p:cNvSpPr/>
          <p:nvPr/>
        </p:nvSpPr>
        <p:spPr>
          <a:xfrm>
            <a:off x="4541725" y="3416225"/>
            <a:ext cx="1320600" cy="12114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簡單</a:t>
            </a:r>
          </a:p>
        </p:txBody>
      </p:sp>
      <p:sp>
        <p:nvSpPr>
          <p:cNvPr id="141" name="Shape 141"/>
          <p:cNvSpPr/>
          <p:nvPr/>
        </p:nvSpPr>
        <p:spPr>
          <a:xfrm>
            <a:off x="5802775" y="1920300"/>
            <a:ext cx="1320600" cy="12114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lt1"/>
                </a:solidFill>
              </a:rPr>
              <a:t>即時</a:t>
            </a:r>
          </a:p>
        </p:txBody>
      </p:sp>
      <p:cxnSp>
        <p:nvCxnSpPr>
          <p:cNvPr id="142" name="Shape 142"/>
          <p:cNvCxnSpPr>
            <a:stCxn id="138" idx="7"/>
          </p:cNvCxnSpPr>
          <p:nvPr/>
        </p:nvCxnSpPr>
        <p:spPr>
          <a:xfrm rot="-5400000">
            <a:off x="3408477" y="354880"/>
            <a:ext cx="457500" cy="1339200"/>
          </a:xfrm>
          <a:prstGeom prst="curved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3" name="Shape 143"/>
          <p:cNvCxnSpPr>
            <a:stCxn id="141" idx="4"/>
          </p:cNvCxnSpPr>
          <p:nvPr/>
        </p:nvCxnSpPr>
        <p:spPr>
          <a:xfrm rot="5400000">
            <a:off x="5725825" y="3085650"/>
            <a:ext cx="691200" cy="783300"/>
          </a:xfrm>
          <a:prstGeom prst="curved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4" name="Shape 144"/>
          <p:cNvCxnSpPr>
            <a:endCxn id="141" idx="0"/>
          </p:cNvCxnSpPr>
          <p:nvPr/>
        </p:nvCxnSpPr>
        <p:spPr>
          <a:xfrm>
            <a:off x="5689675" y="1161600"/>
            <a:ext cx="773400" cy="758700"/>
          </a:xfrm>
          <a:prstGeom prst="curved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5" name="Shape 145"/>
          <p:cNvCxnSpPr/>
          <p:nvPr/>
        </p:nvCxnSpPr>
        <p:spPr>
          <a:xfrm rot="-5400000">
            <a:off x="1226772" y="2491019"/>
            <a:ext cx="1256400" cy="593999"/>
          </a:xfrm>
          <a:prstGeom prst="curvedConnector3">
            <a:avLst>
              <a:gd name="adj1" fmla="val 79069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2929025" y="4279750"/>
            <a:ext cx="1648500" cy="238200"/>
          </a:xfrm>
          <a:prstGeom prst="curvedConnector3">
            <a:avLst>
              <a:gd name="adj1" fmla="val 63245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Daylife ‘s 特點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工作分配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馬佳誠 </a:t>
            </a:r>
            <a:r>
              <a:rPr lang="zh-TW" altLang="en-US" dirty="0"/>
              <a:t>組長，負責報告彙整及一切大小</a:t>
            </a:r>
            <a:r>
              <a:rPr lang="zh-TW" altLang="en-US" dirty="0" smtClean="0"/>
              <a:t>事務</a:t>
            </a:r>
            <a:endParaRPr lang="en-US" altLang="zh-TW" dirty="0" smtClean="0"/>
          </a:p>
          <a:p>
            <a:r>
              <a:rPr lang="zh-TW" altLang="en-US" dirty="0"/>
              <a:t>劉昌衡</a:t>
            </a:r>
            <a:r>
              <a:rPr lang="zh-TW" altLang="en-US" dirty="0" smtClean="0"/>
              <a:t>，</a:t>
            </a:r>
            <a:r>
              <a:rPr lang="zh-TW" altLang="en-US" dirty="0"/>
              <a:t>負責前端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黃德育，負責</a:t>
            </a:r>
            <a:r>
              <a:rPr lang="zh-TW" altLang="en-US" dirty="0"/>
              <a:t>後端</a:t>
            </a:r>
            <a:r>
              <a:rPr lang="zh-TW" altLang="en-US" dirty="0" smtClean="0"/>
              <a:t>資料處理</a:t>
            </a:r>
            <a:endParaRPr lang="en-US" altLang="zh-TW" dirty="0" smtClean="0"/>
          </a:p>
          <a:p>
            <a:r>
              <a:rPr lang="zh-TW" altLang="en-US" dirty="0"/>
              <a:t>茅向</a:t>
            </a:r>
            <a:r>
              <a:rPr lang="zh-TW" altLang="en-US" dirty="0" smtClean="0"/>
              <a:t>安，</a:t>
            </a:r>
            <a:r>
              <a:rPr lang="zh-TW" altLang="en-US" dirty="0"/>
              <a:t>負責</a:t>
            </a:r>
            <a:r>
              <a:rPr lang="en-US" dirty="0"/>
              <a:t>App</a:t>
            </a:r>
            <a:r>
              <a:rPr lang="zh-TW" altLang="en-US"/>
              <a:t>開發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032368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如螢幕大小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Roboto</vt:lpstr>
      <vt:lpstr>Roboto Slab</vt:lpstr>
      <vt:lpstr>Cordelia template</vt:lpstr>
      <vt:lpstr>2017Open Data創新應用競賽</vt:lpstr>
      <vt:lpstr>題目發想</vt:lpstr>
      <vt:lpstr>服務的價值</vt:lpstr>
      <vt:lpstr>服務模式</vt:lpstr>
      <vt:lpstr>功能介紹</vt:lpstr>
      <vt:lpstr>產品發想圖</vt:lpstr>
      <vt:lpstr>資料來源</vt:lpstr>
      <vt:lpstr>Daylife ‘s 特點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2017Open Data創新應用競賽</dc:title>
  <cp:lastModifiedBy>Changheng Liou</cp:lastModifiedBy>
  <cp:revision>1</cp:revision>
  <dcterms:modified xsi:type="dcterms:W3CDTF">2017-04-12T02:13:44Z</dcterms:modified>
</cp:coreProperties>
</file>