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3" y="1020262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827727" y="34481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79633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11842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26320" y="1004903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803950" y="4240991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96309" y="1493167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738050" y="203490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71658" y="1878363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71582" y="35611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29213" y="4595577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65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8265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65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4" y="0"/>
            <a:ext cx="913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2286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286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3593400" y="805712"/>
            <a:ext cx="1957200" cy="819900"/>
            <a:chOff x="3593400" y="1760083"/>
            <a:chExt cx="1957200" cy="1093200"/>
          </a:xfrm>
        </p:grpSpPr>
        <p:sp>
          <p:nvSpPr>
            <p:cNvPr id="42" name="Shape 42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ct val="25000"/>
                <a:buFont typeface="Source Sans Pro"/>
                <a:buNone/>
              </a:pPr>
              <a:r>
                <a:rPr b="1" i="0" lang="zh-TW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4025400" y="1760083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0700" y="1925383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Shape 45"/>
          <p:cNvCxnSpPr>
            <a:endCxn id="43" idx="1"/>
          </p:cNvCxnSpPr>
          <p:nvPr/>
        </p:nvCxnSpPr>
        <p:spPr>
          <a:xfrm>
            <a:off x="3742095" y="653984"/>
            <a:ext cx="443400" cy="2717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Shape 46"/>
          <p:cNvCxnSpPr/>
          <p:nvPr/>
        </p:nvCxnSpPr>
        <p:spPr>
          <a:xfrm rot="10800000">
            <a:off x="4114798" y="202112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Shape 47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3329991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587383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74600" y="107600"/>
            <a:ext cx="8520600" cy="64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 sz="3000">
                <a:solidFill>
                  <a:srgbClr val="434343"/>
                </a:solidFill>
              </a:rPr>
              <a:t>2017Open Data</a:t>
            </a:r>
            <a:r>
              <a:rPr lang="zh-TW" sz="3000">
                <a:solidFill>
                  <a:srgbClr val="434343"/>
                </a:solidFill>
              </a:rPr>
              <a:t>創新應用競賽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699075" y="4264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團隊：馬佳誠.黃德育.劉昌衡.茅向安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  <p:sp>
        <p:nvSpPr>
          <p:cNvPr id="79" name="Shape 79"/>
          <p:cNvSpPr txBox="1"/>
          <p:nvPr/>
        </p:nvSpPr>
        <p:spPr>
          <a:xfrm>
            <a:off x="1323550" y="1697175"/>
            <a:ext cx="63378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5200">
                <a:solidFill>
                  <a:srgbClr val="0091EA"/>
                </a:solidFill>
              </a:rPr>
              <a:t>智慧生活應用</a:t>
            </a:r>
            <a:r>
              <a:rPr b="1" lang="zh-TW" sz="5200">
                <a:solidFill>
                  <a:srgbClr val="0091EA"/>
                </a:solidFill>
              </a:rPr>
              <a:t>DAYLYLIFE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題目發想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86150" y="1261700"/>
            <a:ext cx="76995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>
                <a:solidFill>
                  <a:srgbClr val="434343"/>
                </a:solidFill>
              </a:rPr>
              <a:t>某些時候我們常常需要一個安靜的地方讀書、做專案，然而時常因為一些臨時的施工或造勢活動之類的，破壞圖書館或咖啡廳的寧靜，因此我們想利用政府的即時施工及營建位置資料，根據使用者的周遭找出潛在性吵雜的地方，給與使用一個安靜.舒適的空間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服務的價值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56700" y="1300225"/>
            <a:ext cx="7830600" cy="28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sz="2800"/>
              <a:t>  </a:t>
            </a:r>
            <a:r>
              <a:rPr lang="zh-TW" sz="2800">
                <a:solidFill>
                  <a:srgbClr val="434343"/>
                </a:solidFill>
              </a:rPr>
              <a:t>當使用者使用我們的服務時，我們會將從使用者端得到的資訊，根據使用者的喜好去推薦使用者喜歡的環境 如：圖書館.咖啡廳.公園...等空間，並且會隨時跟著資料的變動，以主動的角度去告知使用者跟使用者做同步，希望能時時切切推薦合適的地點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770350" y="746625"/>
            <a:ext cx="3897300" cy="371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大多數服務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使用者自行選擇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想用的時候才會用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被動的行為模式</a:t>
            </a:r>
          </a:p>
        </p:txBody>
      </p:sp>
      <p:sp>
        <p:nvSpPr>
          <p:cNvPr id="100" name="Shape 100"/>
          <p:cNvSpPr/>
          <p:nvPr/>
        </p:nvSpPr>
        <p:spPr>
          <a:xfrm>
            <a:off x="6479750" y="1838550"/>
            <a:ext cx="1685700" cy="1622100"/>
          </a:xfrm>
          <a:prstGeom prst="ellipse">
            <a:avLst/>
          </a:prstGeom>
          <a:solidFill>
            <a:srgbClr val="88EB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隨時跟著我們的資料跟使用者做同步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0249" y="2195550"/>
            <a:ext cx="1353900" cy="791100"/>
          </a:xfrm>
          <a:prstGeom prst="notchedRightArrow">
            <a:avLst>
              <a:gd fmla="val 50000" name="adj1"/>
              <a:gd fmla="val 44877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>
                <a:solidFill>
                  <a:srgbClr val="434343"/>
                </a:solidFill>
              </a:rPr>
              <a:t>主動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524450" y="246694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服務模式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descr="backdrop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99" y="434050"/>
            <a:ext cx="364679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4-12 上午1.01.03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037" y="1352550"/>
            <a:ext cx="2263600" cy="3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10000" y="1010725"/>
            <a:ext cx="2525100" cy="1626300"/>
          </a:xfrm>
          <a:prstGeom prst="wedgeRectCallout">
            <a:avLst>
              <a:gd fmla="val 72410" name="adj1"/>
              <a:gd fmla="val 3214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輸入個人生活周遭資訊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---個人喜好設定---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空間舒適.大小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有無wifi服務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環境舒適程度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功能介紹</a:t>
            </a:r>
          </a:p>
        </p:txBody>
      </p:sp>
      <p:sp>
        <p:nvSpPr>
          <p:cNvPr id="112" name="Shape 112"/>
          <p:cNvSpPr/>
          <p:nvPr/>
        </p:nvSpPr>
        <p:spPr>
          <a:xfrm>
            <a:off x="6164575" y="3465350"/>
            <a:ext cx="1850400" cy="1385100"/>
          </a:xfrm>
          <a:prstGeom prst="wedgeRectCallout">
            <a:avLst>
              <a:gd fmla="val -81748" name="adj1"/>
              <a:gd fmla="val -3154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用戶回饋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推薦地點滿意度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相望能新增.改進</a:t>
            </a:r>
          </a:p>
        </p:txBody>
      </p:sp>
      <p:sp>
        <p:nvSpPr>
          <p:cNvPr id="113" name="Shape 113"/>
          <p:cNvSpPr/>
          <p:nvPr/>
        </p:nvSpPr>
        <p:spPr>
          <a:xfrm>
            <a:off x="951900" y="3123550"/>
            <a:ext cx="2083200" cy="1626300"/>
          </a:xfrm>
          <a:prstGeom prst="wedgeRectCallout">
            <a:avLst>
              <a:gd fmla="val 74548" name="adj1"/>
              <a:gd fmla="val 6316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透過連動的位置資訊，跟最新的data對周遭進行聲音的評估</a:t>
            </a:r>
          </a:p>
        </p:txBody>
      </p:sp>
      <p:sp>
        <p:nvSpPr>
          <p:cNvPr id="114" name="Shape 114"/>
          <p:cNvSpPr/>
          <p:nvPr/>
        </p:nvSpPr>
        <p:spPr>
          <a:xfrm>
            <a:off x="6029250" y="804425"/>
            <a:ext cx="2328600" cy="1508400"/>
          </a:xfrm>
          <a:prstGeom prst="wedgeRectCallout">
            <a:avLst>
              <a:gd fmla="val -71730" name="adj1"/>
              <a:gd fmla="val 3911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透過使用者資訊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---使用者推薦列表---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地點選擇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消費模式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時間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產品發想圖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  <p:pic>
        <p:nvPicPr>
          <p:cNvPr descr="螢幕快照 2017-04-12 上午1.04.03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74" y="1080125"/>
            <a:ext cx="2514849" cy="3936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4-12 上午2.15.51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00" y="845575"/>
            <a:ext cx="2337524" cy="209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dea9f48403e1f7b1dc689cdbf382ce.pn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228" y="2200550"/>
            <a:ext cx="2397499" cy="220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4004125" y="2940700"/>
            <a:ext cx="265500" cy="2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資料來源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1. </a:t>
            </a:r>
            <a:r>
              <a:rPr b="1" lang="zh-TW" sz="21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臺北市即時交通訊息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2. </a:t>
            </a:r>
            <a:r>
              <a:rPr b="1" lang="zh-TW" sz="21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臺北市環境及交通噪音監測站地點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zh-TW">
                <a:solidFill>
                  <a:srgbClr val="434343"/>
                </a:solidFill>
              </a:rPr>
              <a:t>3. </a:t>
            </a:r>
            <a:r>
              <a:rPr b="1" lang="zh-TW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臺北市噪音稽查處分年報表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4. </a:t>
            </a:r>
            <a:r>
              <a:rPr b="1" lang="zh-TW" sz="21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臺北市今日施工資訊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5. </a:t>
            </a:r>
            <a:r>
              <a:rPr b="1" lang="zh-TW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臺北市營建工程噪音告發案件點及資訊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7" name="Shape 137"/>
          <p:cNvSpPr/>
          <p:nvPr/>
        </p:nvSpPr>
        <p:spPr>
          <a:xfrm>
            <a:off x="4187200" y="397175"/>
            <a:ext cx="1320600" cy="12114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便利</a:t>
            </a:r>
          </a:p>
        </p:txBody>
      </p:sp>
      <p:sp>
        <p:nvSpPr>
          <p:cNvPr id="138" name="Shape 138"/>
          <p:cNvSpPr/>
          <p:nvPr/>
        </p:nvSpPr>
        <p:spPr>
          <a:xfrm>
            <a:off x="1840425" y="1075825"/>
            <a:ext cx="1320600" cy="12114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智慧</a:t>
            </a:r>
          </a:p>
        </p:txBody>
      </p:sp>
      <p:sp>
        <p:nvSpPr>
          <p:cNvPr id="139" name="Shape 139"/>
          <p:cNvSpPr/>
          <p:nvPr/>
        </p:nvSpPr>
        <p:spPr>
          <a:xfrm>
            <a:off x="1359025" y="3201225"/>
            <a:ext cx="1608600" cy="14958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時</a:t>
            </a:r>
            <a:r>
              <a:rPr lang="zh-TW" sz="2400">
                <a:solidFill>
                  <a:schemeClr val="lt1"/>
                </a:solidFill>
              </a:rPr>
              <a:t>切性</a:t>
            </a:r>
          </a:p>
        </p:txBody>
      </p:sp>
      <p:sp>
        <p:nvSpPr>
          <p:cNvPr id="140" name="Shape 140"/>
          <p:cNvSpPr/>
          <p:nvPr/>
        </p:nvSpPr>
        <p:spPr>
          <a:xfrm>
            <a:off x="4541725" y="3416225"/>
            <a:ext cx="1320600" cy="12114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簡單</a:t>
            </a:r>
          </a:p>
        </p:txBody>
      </p:sp>
      <p:sp>
        <p:nvSpPr>
          <p:cNvPr id="141" name="Shape 141"/>
          <p:cNvSpPr/>
          <p:nvPr/>
        </p:nvSpPr>
        <p:spPr>
          <a:xfrm>
            <a:off x="5802775" y="1920300"/>
            <a:ext cx="1320600" cy="12114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即時</a:t>
            </a:r>
          </a:p>
        </p:txBody>
      </p:sp>
      <p:cxnSp>
        <p:nvCxnSpPr>
          <p:cNvPr id="142" name="Shape 142"/>
          <p:cNvCxnSpPr>
            <a:stCxn id="138" idx="7"/>
          </p:cNvCxnSpPr>
          <p:nvPr/>
        </p:nvCxnSpPr>
        <p:spPr>
          <a:xfrm rot="-5400000">
            <a:off x="3408477" y="354880"/>
            <a:ext cx="457500" cy="13392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3" name="Shape 143"/>
          <p:cNvCxnSpPr>
            <a:stCxn id="141" idx="4"/>
          </p:cNvCxnSpPr>
          <p:nvPr/>
        </p:nvCxnSpPr>
        <p:spPr>
          <a:xfrm rot="5400000">
            <a:off x="5725825" y="3085650"/>
            <a:ext cx="691200" cy="7833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" name="Shape 144"/>
          <p:cNvCxnSpPr>
            <a:endCxn id="141" idx="0"/>
          </p:cNvCxnSpPr>
          <p:nvPr/>
        </p:nvCxnSpPr>
        <p:spPr>
          <a:xfrm>
            <a:off x="5689675" y="1161600"/>
            <a:ext cx="773400" cy="7587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5" name="Shape 145"/>
          <p:cNvCxnSpPr/>
          <p:nvPr/>
        </p:nvCxnSpPr>
        <p:spPr>
          <a:xfrm rot="-5400000">
            <a:off x="1226772" y="2491019"/>
            <a:ext cx="1256400" cy="593999"/>
          </a:xfrm>
          <a:prstGeom prst="curvedConnector3">
            <a:avLst>
              <a:gd fmla="val 79069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2929025" y="4279750"/>
            <a:ext cx="1648500" cy="238200"/>
          </a:xfrm>
          <a:prstGeom prst="curvedConnector3">
            <a:avLst>
              <a:gd fmla="val 63245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7" name="Shape 14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Daylife ‘s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特點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