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4.xml" ContentType="application/vnd.openxmlformats-officedocument.theme+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heme/theme5.xml" ContentType="application/vnd.openxmlformats-officedocument.theme+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2"/>
    <p:sldMasterId id="2147483686" r:id="rId3"/>
    <p:sldMasterId id="2147483698" r:id="rId4"/>
  </p:sldMasterIdLst>
  <p:notesMasterIdLst>
    <p:notesMasterId r:id="rId59"/>
  </p:notesMasterIdLst>
  <p:sldIdLst>
    <p:sldId id="256" r:id="rId5"/>
    <p:sldId id="260" r:id="rId6"/>
    <p:sldId id="274" r:id="rId7"/>
    <p:sldId id="287" r:id="rId8"/>
    <p:sldId id="266" r:id="rId9"/>
    <p:sldId id="267" r:id="rId10"/>
    <p:sldId id="259" r:id="rId11"/>
    <p:sldId id="257" r:id="rId12"/>
    <p:sldId id="258" r:id="rId13"/>
    <p:sldId id="288" r:id="rId14"/>
    <p:sldId id="334" r:id="rId15"/>
    <p:sldId id="297" r:id="rId16"/>
    <p:sldId id="315" r:id="rId17"/>
    <p:sldId id="289" r:id="rId18"/>
    <p:sldId id="290" r:id="rId19"/>
    <p:sldId id="298" r:id="rId20"/>
    <p:sldId id="291" r:id="rId21"/>
    <p:sldId id="299" r:id="rId22"/>
    <p:sldId id="292" r:id="rId23"/>
    <p:sldId id="294" r:id="rId24"/>
    <p:sldId id="295" r:id="rId25"/>
    <p:sldId id="293" r:id="rId26"/>
    <p:sldId id="316" r:id="rId27"/>
    <p:sldId id="319" r:id="rId28"/>
    <p:sldId id="321" r:id="rId29"/>
    <p:sldId id="323" r:id="rId30"/>
    <p:sldId id="324" r:id="rId31"/>
    <p:sldId id="325" r:id="rId32"/>
    <p:sldId id="326" r:id="rId33"/>
    <p:sldId id="328" r:id="rId34"/>
    <p:sldId id="331" r:id="rId35"/>
    <p:sldId id="333" r:id="rId36"/>
    <p:sldId id="381" r:id="rId37"/>
    <p:sldId id="327" r:id="rId38"/>
    <p:sldId id="268" r:id="rId39"/>
    <p:sldId id="269" r:id="rId40"/>
    <p:sldId id="270" r:id="rId41"/>
    <p:sldId id="271" r:id="rId42"/>
    <p:sldId id="272" r:id="rId43"/>
    <p:sldId id="336" r:id="rId44"/>
    <p:sldId id="337" r:id="rId45"/>
    <p:sldId id="339" r:id="rId46"/>
    <p:sldId id="356" r:id="rId47"/>
    <p:sldId id="342" r:id="rId48"/>
    <p:sldId id="343" r:id="rId49"/>
    <p:sldId id="345" r:id="rId50"/>
    <p:sldId id="364" r:id="rId51"/>
    <p:sldId id="365" r:id="rId52"/>
    <p:sldId id="361" r:id="rId53"/>
    <p:sldId id="357" r:id="rId54"/>
    <p:sldId id="367" r:id="rId55"/>
    <p:sldId id="273" r:id="rId56"/>
    <p:sldId id="275" r:id="rId57"/>
    <p:sldId id="369" r:id="rId58"/>
  </p:sldIdLst>
  <p:sldSz cx="9144000" cy="5143500" type="screen16x9"/>
  <p:notesSz cx="6858000" cy="9144000"/>
  <p:custDataLst>
    <p:tags r:id="rId60"/>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88">
          <p15:clr>
            <a:srgbClr val="A4A3A4"/>
          </p15:clr>
        </p15:guide>
        <p15:guide id="2" pos="287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howGuides="1">
      <p:cViewPr varScale="1">
        <p:scale>
          <a:sx n="116" d="100"/>
          <a:sy n="116" d="100"/>
        </p:scale>
        <p:origin x="117" y="182"/>
      </p:cViewPr>
      <p:guideLst>
        <p:guide orient="horz" pos="1688"/>
        <p:guide pos="2874"/>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Arial" panose="020B0604020202020204" pitchFamily="34" charset="0"/>
                <a:ea typeface="宋体" panose="02010600030101010101" pitchFamily="2" charset="-122"/>
                <a:cs typeface="+mn-cs"/>
              </a:rPr>
              <a:t>2022/2/28</a:t>
            </a:fld>
            <a:endParaRPr lang="zh-CN" altLang="en-US" strike="noStrike" noProof="1"/>
          </a:p>
        </p:txBody>
      </p:sp>
      <p:sp>
        <p:nvSpPr>
          <p:cNvPr id="61444" name="幻灯片图像占位符 3"/>
          <p:cNvSpPr>
            <a:spLocks noGrp="1" noRot="1" noChangeAspect="1"/>
          </p:cNvSpPr>
          <p:nvPr>
            <p:ph type="sldImg" idx="6"/>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61445" name="备注占位符 4"/>
          <p:cNvSpPr>
            <a:spLocks noGrp="1"/>
          </p:cNvSpPr>
          <p:nvPr>
            <p:ph type="body" sz="quarter" idx="7"/>
          </p:nvPr>
        </p:nvSpPr>
        <p:spPr>
          <a:xfrm>
            <a:off x="685800" y="4400550"/>
            <a:ext cx="5486400" cy="3600450"/>
          </a:xfrm>
          <a:prstGeom prst="rect">
            <a:avLst/>
          </a:prstGeom>
          <a:noFill/>
          <a:ln w="9525">
            <a:noFill/>
          </a:ln>
        </p:spPr>
        <p:txBody>
          <a:bodyPr vert="horz" lIns="91440" tIns="45720" rIns="91440" bIns="45720" anchor="t"/>
          <a:lstStyle/>
          <a:p>
            <a:pPr lvl="0"/>
            <a:r>
              <a:rPr lang="zh-CN" altLang="en-US"/>
              <a:t>单击此处编辑母版文本样式</a:t>
            </a:r>
          </a:p>
          <a:p>
            <a:pPr lvl="1" indent="0"/>
            <a:r>
              <a:rPr lang="zh-CN" altLang="en-US"/>
              <a:t>第二级</a:t>
            </a:r>
          </a:p>
          <a:p>
            <a:pPr lvl="2" indent="0"/>
            <a:r>
              <a:rPr lang="zh-CN" altLang="en-US"/>
              <a:t>第三级</a:t>
            </a:r>
          </a:p>
          <a:p>
            <a:pPr lvl="3" indent="0"/>
            <a:r>
              <a:rPr lang="zh-CN" altLang="en-US"/>
              <a:t>第四级</a:t>
            </a:r>
          </a:p>
          <a:p>
            <a:pPr lvl="4" indent="0"/>
            <a:r>
              <a:rPr lang="zh-CN" altLang="en-US"/>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file:///C:\Users\Administrator\Desktop\NULL" TargetMode="External"/><Relationship Id="rId3" Type="http://schemas.openxmlformats.org/officeDocument/2006/relationships/tags" Target="../tags/tag10.xml"/><Relationship Id="rId7" Type="http://schemas.openxmlformats.org/officeDocument/2006/relationships/image" Target="../media/image1.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8" Type="http://schemas.openxmlformats.org/officeDocument/2006/relationships/image" Target="file:///C:\Users\Administrator\Desktop\NULL" TargetMode="External"/><Relationship Id="rId3" Type="http://schemas.openxmlformats.org/officeDocument/2006/relationships/tags" Target="../tags/tag54.xml"/><Relationship Id="rId7" Type="http://schemas.openxmlformats.org/officeDocument/2006/relationships/image" Target="../media/image2.png"/><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slideMaster" Target="../slideMasters/slideMaster1.xml"/><Relationship Id="rId5" Type="http://schemas.openxmlformats.org/officeDocument/2006/relationships/tags" Target="../tags/tag56.xml"/><Relationship Id="rId4" Type="http://schemas.openxmlformats.org/officeDocument/2006/relationships/tags" Target="../tags/tag55.xml"/><Relationship Id="rId9"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8" Type="http://schemas.openxmlformats.org/officeDocument/2006/relationships/image" Target="file:///C:\Users\Administrator\Desktop\NULL" TargetMode="External"/><Relationship Id="rId3" Type="http://schemas.openxmlformats.org/officeDocument/2006/relationships/tags" Target="../tags/tag59.xml"/><Relationship Id="rId7" Type="http://schemas.openxmlformats.org/officeDocument/2006/relationships/image" Target="../media/image1.png"/><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slideMaster" Target="../slideMasters/slideMaster1.xml"/><Relationship Id="rId5" Type="http://schemas.openxmlformats.org/officeDocument/2006/relationships/tags" Target="../tags/tag61.xml"/><Relationship Id="rId4" Type="http://schemas.openxmlformats.org/officeDocument/2006/relationships/tags" Target="../tags/tag60.xml"/></Relationships>
</file>

<file path=ppt/slideLayouts/_rels/slideLayout12.xml.rels><?xml version="1.0" encoding="UTF-8" standalone="yes"?>
<Relationships xmlns="http://schemas.openxmlformats.org/package/2006/relationships"><Relationship Id="rId8" Type="http://schemas.openxmlformats.org/officeDocument/2006/relationships/image" Target="file:///C:\Users\Administrator\Desktop\NULL" TargetMode="External"/><Relationship Id="rId3" Type="http://schemas.openxmlformats.org/officeDocument/2006/relationships/tags" Target="../tags/tag64.xml"/><Relationship Id="rId7" Type="http://schemas.openxmlformats.org/officeDocument/2006/relationships/image" Target="../media/image2.png"/><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slideMaster" Target="../slideMasters/slideMaster1.xml"/><Relationship Id="rId5" Type="http://schemas.openxmlformats.org/officeDocument/2006/relationships/tags" Target="../tags/tag66.xml"/><Relationship Id="rId4" Type="http://schemas.openxmlformats.org/officeDocument/2006/relationships/tags" Target="../tags/tag65.xml"/><Relationship Id="rId9"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69.xml"/><Relationship Id="rId7" Type="http://schemas.openxmlformats.org/officeDocument/2006/relationships/slideMaster" Target="../slideMasters/slideMaster1.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5" Type="http://schemas.openxmlformats.org/officeDocument/2006/relationships/tags" Target="../tags/tag71.xml"/><Relationship Id="rId10" Type="http://schemas.openxmlformats.org/officeDocument/2006/relationships/image" Target="../media/image3.png"/><Relationship Id="rId4" Type="http://schemas.openxmlformats.org/officeDocument/2006/relationships/tags" Target="../tags/tag70.xml"/><Relationship Id="rId9" Type="http://schemas.openxmlformats.org/officeDocument/2006/relationships/image" Target="file:///C:\Users\Administrator\Desktop\NULL" TargetMode="External"/></Relationships>
</file>

<file path=ppt/slideLayouts/_rels/slideLayout14.xml.rels><?xml version="1.0" encoding="UTF-8" standalone="yes"?>
<Relationships xmlns="http://schemas.openxmlformats.org/package/2006/relationships"><Relationship Id="rId8" Type="http://schemas.openxmlformats.org/officeDocument/2006/relationships/image" Target="file:///C:\Users\Administrator\Desktop\NULL" TargetMode="External"/><Relationship Id="rId3" Type="http://schemas.openxmlformats.org/officeDocument/2006/relationships/tags" Target="../tags/tag75.xml"/><Relationship Id="rId7" Type="http://schemas.openxmlformats.org/officeDocument/2006/relationships/image" Target="../media/image2.png"/><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slideMaster" Target="../slideMasters/slideMaster1.xml"/><Relationship Id="rId5" Type="http://schemas.openxmlformats.org/officeDocument/2006/relationships/tags" Target="../tags/tag77.xml"/><Relationship Id="rId4" Type="http://schemas.openxmlformats.org/officeDocument/2006/relationships/tags" Target="../tags/tag76.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80.xml"/><Relationship Id="rId7" Type="http://schemas.openxmlformats.org/officeDocument/2006/relationships/slideMaster" Target="../slideMasters/slideMaster1.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tags" Target="../tags/tag83.xml"/><Relationship Id="rId5" Type="http://schemas.openxmlformats.org/officeDocument/2006/relationships/tags" Target="../tags/tag82.xml"/><Relationship Id="rId10" Type="http://schemas.openxmlformats.org/officeDocument/2006/relationships/image" Target="../media/image3.png"/><Relationship Id="rId4" Type="http://schemas.openxmlformats.org/officeDocument/2006/relationships/tags" Target="../tags/tag81.xml"/><Relationship Id="rId9" Type="http://schemas.openxmlformats.org/officeDocument/2006/relationships/image" Target="file:///C:\Users\Administrator\Desktop\NULL" TargetMode="Externa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86.xml"/><Relationship Id="rId7" Type="http://schemas.openxmlformats.org/officeDocument/2006/relationships/slideMaster" Target="../slideMasters/slideMaster1.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5" Type="http://schemas.openxmlformats.org/officeDocument/2006/relationships/tags" Target="../tags/tag88.xml"/><Relationship Id="rId10" Type="http://schemas.openxmlformats.org/officeDocument/2006/relationships/image" Target="../media/image3.png"/><Relationship Id="rId4" Type="http://schemas.openxmlformats.org/officeDocument/2006/relationships/tags" Target="../tags/tag87.xml"/><Relationship Id="rId9" Type="http://schemas.openxmlformats.org/officeDocument/2006/relationships/image" Target="file:///C:\Users\Administrator\Desktop\NULL" TargetMode="Externa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92.xml"/><Relationship Id="rId7" Type="http://schemas.openxmlformats.org/officeDocument/2006/relationships/slideMaster" Target="../slideMasters/slideMaster1.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5" Type="http://schemas.openxmlformats.org/officeDocument/2006/relationships/tags" Target="../tags/tag94.xml"/><Relationship Id="rId10" Type="http://schemas.openxmlformats.org/officeDocument/2006/relationships/image" Target="../media/image3.png"/><Relationship Id="rId4" Type="http://schemas.openxmlformats.org/officeDocument/2006/relationships/tags" Target="../tags/tag93.xml"/><Relationship Id="rId9" Type="http://schemas.openxmlformats.org/officeDocument/2006/relationships/image" Target="file:///C:\Users\Administrator\Desktop\NULL" TargetMode="Externa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98.xml"/><Relationship Id="rId7" Type="http://schemas.openxmlformats.org/officeDocument/2006/relationships/slideMaster" Target="../slideMasters/slideMaster1.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tags" Target="../tags/tag101.xml"/><Relationship Id="rId5" Type="http://schemas.openxmlformats.org/officeDocument/2006/relationships/tags" Target="../tags/tag100.xml"/><Relationship Id="rId10" Type="http://schemas.openxmlformats.org/officeDocument/2006/relationships/image" Target="../media/image3.png"/><Relationship Id="rId4" Type="http://schemas.openxmlformats.org/officeDocument/2006/relationships/tags" Target="../tags/tag99.xml"/><Relationship Id="rId9" Type="http://schemas.openxmlformats.org/officeDocument/2006/relationships/image" Target="file:///C:\Users\Administrator\Desktop\NULL" TargetMode="External"/></Relationships>
</file>

<file path=ppt/slideLayouts/_rels/slideLayout19.xml.rels><?xml version="1.0" encoding="UTF-8" standalone="yes"?>
<Relationships xmlns="http://schemas.openxmlformats.org/package/2006/relationships"><Relationship Id="rId8" Type="http://schemas.openxmlformats.org/officeDocument/2006/relationships/image" Target="file:///C:\Users\Administrator\Desktop\NULL" TargetMode="External"/><Relationship Id="rId3" Type="http://schemas.openxmlformats.org/officeDocument/2006/relationships/tags" Target="../tags/tag110.xml"/><Relationship Id="rId7" Type="http://schemas.openxmlformats.org/officeDocument/2006/relationships/image" Target="../media/image1.png"/><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slideMaster" Target="../slideMasters/slideMaster2.xml"/><Relationship Id="rId5" Type="http://schemas.openxmlformats.org/officeDocument/2006/relationships/tags" Target="../tags/tag112.xml"/><Relationship Id="rId4" Type="http://schemas.openxmlformats.org/officeDocument/2006/relationships/tags" Target="../tags/tag111.xml"/></Relationships>
</file>

<file path=ppt/slideLayouts/_rels/slideLayout2.xml.rels><?xml version="1.0" encoding="UTF-8" standalone="yes"?>
<Relationships xmlns="http://schemas.openxmlformats.org/package/2006/relationships"><Relationship Id="rId8" Type="http://schemas.openxmlformats.org/officeDocument/2006/relationships/image" Target="file:///C:\Users\Administrator\Desktop\NULL" TargetMode="External"/><Relationship Id="rId3" Type="http://schemas.openxmlformats.org/officeDocument/2006/relationships/tags" Target="../tags/tag15.xml"/><Relationship Id="rId7" Type="http://schemas.openxmlformats.org/officeDocument/2006/relationships/image" Target="../media/image2.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 Id="rId9"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8" Type="http://schemas.openxmlformats.org/officeDocument/2006/relationships/image" Target="file:///C:\Users\Administrator\Desktop\NULL" TargetMode="External"/><Relationship Id="rId3" Type="http://schemas.openxmlformats.org/officeDocument/2006/relationships/tags" Target="../tags/tag115.xml"/><Relationship Id="rId7" Type="http://schemas.openxmlformats.org/officeDocument/2006/relationships/image" Target="../media/image2.png"/><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slideMaster" Target="../slideMasters/slideMaster2.xml"/><Relationship Id="rId5" Type="http://schemas.openxmlformats.org/officeDocument/2006/relationships/tags" Target="../tags/tag117.xml"/><Relationship Id="rId4" Type="http://schemas.openxmlformats.org/officeDocument/2006/relationships/tags" Target="../tags/tag116.xml"/><Relationship Id="rId9"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8" Type="http://schemas.openxmlformats.org/officeDocument/2006/relationships/image" Target="file:///C:\Users\Administrator\Desktop\NULL" TargetMode="External"/><Relationship Id="rId3" Type="http://schemas.openxmlformats.org/officeDocument/2006/relationships/tags" Target="../tags/tag120.xml"/><Relationship Id="rId7" Type="http://schemas.openxmlformats.org/officeDocument/2006/relationships/image" Target="../media/image4.png"/><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slideMaster" Target="../slideMasters/slideMaster2.xml"/><Relationship Id="rId5" Type="http://schemas.openxmlformats.org/officeDocument/2006/relationships/tags" Target="../tags/tag122.xml"/><Relationship Id="rId4" Type="http://schemas.openxmlformats.org/officeDocument/2006/relationships/tags" Target="../tags/tag121.xml"/><Relationship Id="rId9"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8" Type="http://schemas.openxmlformats.org/officeDocument/2006/relationships/image" Target="file:///C:\Users\Administrator\Desktop\NULL" TargetMode="External"/><Relationship Id="rId3" Type="http://schemas.openxmlformats.org/officeDocument/2006/relationships/tags" Target="../tags/tag125.xml"/><Relationship Id="rId7" Type="http://schemas.openxmlformats.org/officeDocument/2006/relationships/image" Target="../media/image2.png"/><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slideMaster" Target="../slideMasters/slideMaster2.xml"/><Relationship Id="rId5" Type="http://schemas.openxmlformats.org/officeDocument/2006/relationships/tags" Target="../tags/tag127.xml"/><Relationship Id="rId4" Type="http://schemas.openxmlformats.org/officeDocument/2006/relationships/tags" Target="../tags/tag126.xml"/><Relationship Id="rId9"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8" Type="http://schemas.openxmlformats.org/officeDocument/2006/relationships/image" Target="file:///C:\Users\Administrator\Desktop\NULL" TargetMode="External"/><Relationship Id="rId3" Type="http://schemas.openxmlformats.org/officeDocument/2006/relationships/tags" Target="../tags/tag130.xml"/><Relationship Id="rId7" Type="http://schemas.openxmlformats.org/officeDocument/2006/relationships/image" Target="../media/image2.png"/><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slideMaster" Target="../slideMasters/slideMaster2.xml"/><Relationship Id="rId5" Type="http://schemas.openxmlformats.org/officeDocument/2006/relationships/tags" Target="../tags/tag132.xml"/><Relationship Id="rId4" Type="http://schemas.openxmlformats.org/officeDocument/2006/relationships/tags" Target="../tags/tag131.xml"/><Relationship Id="rId9"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35.xml"/><Relationship Id="rId7" Type="http://schemas.openxmlformats.org/officeDocument/2006/relationships/slideMaster" Target="../slideMasters/slideMaster2.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tags" Target="../tags/tag138.xml"/><Relationship Id="rId5" Type="http://schemas.openxmlformats.org/officeDocument/2006/relationships/tags" Target="../tags/tag137.xml"/><Relationship Id="rId10" Type="http://schemas.openxmlformats.org/officeDocument/2006/relationships/image" Target="../media/image3.png"/><Relationship Id="rId4" Type="http://schemas.openxmlformats.org/officeDocument/2006/relationships/tags" Target="../tags/tag136.xml"/><Relationship Id="rId9" Type="http://schemas.openxmlformats.org/officeDocument/2006/relationships/image" Target="file:///C:\Users\Administrator\Desktop\NULL" TargetMode="Externa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 Id="rId4"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8" Type="http://schemas.openxmlformats.org/officeDocument/2006/relationships/image" Target="file:///C:\Users\Administrator\Desktop\NULL" TargetMode="External"/><Relationship Id="rId3" Type="http://schemas.openxmlformats.org/officeDocument/2006/relationships/tags" Target="../tags/tag144.xml"/><Relationship Id="rId7" Type="http://schemas.openxmlformats.org/officeDocument/2006/relationships/image" Target="../media/image2.png"/><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slideMaster" Target="../slideMasters/slideMaster2.xml"/><Relationship Id="rId5" Type="http://schemas.openxmlformats.org/officeDocument/2006/relationships/tags" Target="../tags/tag146.xml"/><Relationship Id="rId4" Type="http://schemas.openxmlformats.org/officeDocument/2006/relationships/tags" Target="../tags/tag145.xml"/><Relationship Id="rId9"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8" Type="http://schemas.openxmlformats.org/officeDocument/2006/relationships/image" Target="file:///C:\Users\Administrator\Desktop\NULL" TargetMode="External"/><Relationship Id="rId3" Type="http://schemas.openxmlformats.org/officeDocument/2006/relationships/tags" Target="../tags/tag149.xml"/><Relationship Id="rId7" Type="http://schemas.openxmlformats.org/officeDocument/2006/relationships/image" Target="../media/image2.png"/><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slideMaster" Target="../slideMasters/slideMaster2.xml"/><Relationship Id="rId5" Type="http://schemas.openxmlformats.org/officeDocument/2006/relationships/tags" Target="../tags/tag151.xml"/><Relationship Id="rId4" Type="http://schemas.openxmlformats.org/officeDocument/2006/relationships/tags" Target="../tags/tag150.xml"/><Relationship Id="rId9"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8" Type="http://schemas.openxmlformats.org/officeDocument/2006/relationships/image" Target="file:///C:\Users\Administrator\Desktop\NULL" TargetMode="External"/><Relationship Id="rId3" Type="http://schemas.openxmlformats.org/officeDocument/2006/relationships/tags" Target="../tags/tag154.xml"/><Relationship Id="rId7" Type="http://schemas.openxmlformats.org/officeDocument/2006/relationships/image" Target="../media/image2.png"/><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slideMaster" Target="../slideMasters/slideMaster2.xml"/><Relationship Id="rId5" Type="http://schemas.openxmlformats.org/officeDocument/2006/relationships/tags" Target="../tags/tag156.xml"/><Relationship Id="rId4" Type="http://schemas.openxmlformats.org/officeDocument/2006/relationships/tags" Target="../tags/tag155.xml"/><Relationship Id="rId9"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8" Type="http://schemas.openxmlformats.org/officeDocument/2006/relationships/image" Target="file:///C:\Users\Administrator\Desktop\NULL" TargetMode="External"/><Relationship Id="rId3" Type="http://schemas.openxmlformats.org/officeDocument/2006/relationships/tags" Target="../tags/tag159.xml"/><Relationship Id="rId7" Type="http://schemas.openxmlformats.org/officeDocument/2006/relationships/image" Target="../media/image1.png"/><Relationship Id="rId2" Type="http://schemas.openxmlformats.org/officeDocument/2006/relationships/tags" Target="../tags/tag158.xml"/><Relationship Id="rId1" Type="http://schemas.openxmlformats.org/officeDocument/2006/relationships/tags" Target="../tags/tag157.xml"/><Relationship Id="rId6" Type="http://schemas.openxmlformats.org/officeDocument/2006/relationships/slideMaster" Target="../slideMasters/slideMaster2.xml"/><Relationship Id="rId5" Type="http://schemas.openxmlformats.org/officeDocument/2006/relationships/tags" Target="../tags/tag161.xml"/><Relationship Id="rId4" Type="http://schemas.openxmlformats.org/officeDocument/2006/relationships/tags" Target="../tags/tag160.xml"/></Relationships>
</file>

<file path=ppt/slideLayouts/_rels/slideLayout3.xml.rels><?xml version="1.0" encoding="UTF-8" standalone="yes"?>
<Relationships xmlns="http://schemas.openxmlformats.org/package/2006/relationships"><Relationship Id="rId8" Type="http://schemas.openxmlformats.org/officeDocument/2006/relationships/image" Target="file:///C:\Users\Administrator\Desktop\NULL" TargetMode="External"/><Relationship Id="rId3" Type="http://schemas.openxmlformats.org/officeDocument/2006/relationships/tags" Target="../tags/tag20.xml"/><Relationship Id="rId7" Type="http://schemas.openxmlformats.org/officeDocument/2006/relationships/image" Target="../media/image4.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 Id="rId9"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8" Type="http://schemas.openxmlformats.org/officeDocument/2006/relationships/image" Target="file:///C:\Users\Administrator\Desktop\NULL" TargetMode="External"/><Relationship Id="rId3" Type="http://schemas.openxmlformats.org/officeDocument/2006/relationships/tags" Target="../tags/tag164.xml"/><Relationship Id="rId7" Type="http://schemas.openxmlformats.org/officeDocument/2006/relationships/image" Target="../media/image2.png"/><Relationship Id="rId2" Type="http://schemas.openxmlformats.org/officeDocument/2006/relationships/tags" Target="../tags/tag163.xml"/><Relationship Id="rId1" Type="http://schemas.openxmlformats.org/officeDocument/2006/relationships/tags" Target="../tags/tag162.xml"/><Relationship Id="rId6" Type="http://schemas.openxmlformats.org/officeDocument/2006/relationships/slideMaster" Target="../slideMasters/slideMaster2.xml"/><Relationship Id="rId5" Type="http://schemas.openxmlformats.org/officeDocument/2006/relationships/tags" Target="../tags/tag166.xml"/><Relationship Id="rId4" Type="http://schemas.openxmlformats.org/officeDocument/2006/relationships/tags" Target="../tags/tag165.xml"/><Relationship Id="rId9"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69.xml"/><Relationship Id="rId7" Type="http://schemas.openxmlformats.org/officeDocument/2006/relationships/slideMaster" Target="../slideMasters/slideMaster2.xml"/><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tags" Target="../tags/tag172.xml"/><Relationship Id="rId5" Type="http://schemas.openxmlformats.org/officeDocument/2006/relationships/tags" Target="../tags/tag171.xml"/><Relationship Id="rId10" Type="http://schemas.openxmlformats.org/officeDocument/2006/relationships/image" Target="../media/image3.png"/><Relationship Id="rId4" Type="http://schemas.openxmlformats.org/officeDocument/2006/relationships/tags" Target="../tags/tag170.xml"/><Relationship Id="rId9" Type="http://schemas.openxmlformats.org/officeDocument/2006/relationships/image" Target="file:///C:\Users\Administrator\Desktop\NULL" TargetMode="External"/></Relationships>
</file>

<file path=ppt/slideLayouts/_rels/slideLayout32.xml.rels><?xml version="1.0" encoding="UTF-8" standalone="yes"?>
<Relationships xmlns="http://schemas.openxmlformats.org/package/2006/relationships"><Relationship Id="rId8" Type="http://schemas.openxmlformats.org/officeDocument/2006/relationships/image" Target="file:///C:\Users\Administrator\Desktop\NULL" TargetMode="External"/><Relationship Id="rId3" Type="http://schemas.openxmlformats.org/officeDocument/2006/relationships/tags" Target="../tags/tag175.xml"/><Relationship Id="rId7" Type="http://schemas.openxmlformats.org/officeDocument/2006/relationships/image" Target="../media/image2.png"/><Relationship Id="rId2" Type="http://schemas.openxmlformats.org/officeDocument/2006/relationships/tags" Target="../tags/tag174.xml"/><Relationship Id="rId1" Type="http://schemas.openxmlformats.org/officeDocument/2006/relationships/tags" Target="../tags/tag173.xml"/><Relationship Id="rId6" Type="http://schemas.openxmlformats.org/officeDocument/2006/relationships/slideMaster" Target="../slideMasters/slideMaster2.xml"/><Relationship Id="rId5" Type="http://schemas.openxmlformats.org/officeDocument/2006/relationships/tags" Target="../tags/tag177.xml"/><Relationship Id="rId4" Type="http://schemas.openxmlformats.org/officeDocument/2006/relationships/tags" Target="../tags/tag176.xml"/></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80.xml"/><Relationship Id="rId7" Type="http://schemas.openxmlformats.org/officeDocument/2006/relationships/slideMaster" Target="../slideMasters/slideMaster2.xml"/><Relationship Id="rId2" Type="http://schemas.openxmlformats.org/officeDocument/2006/relationships/tags" Target="../tags/tag179.xml"/><Relationship Id="rId1" Type="http://schemas.openxmlformats.org/officeDocument/2006/relationships/tags" Target="../tags/tag178.xml"/><Relationship Id="rId6" Type="http://schemas.openxmlformats.org/officeDocument/2006/relationships/tags" Target="../tags/tag183.xml"/><Relationship Id="rId5" Type="http://schemas.openxmlformats.org/officeDocument/2006/relationships/tags" Target="../tags/tag182.xml"/><Relationship Id="rId10" Type="http://schemas.openxmlformats.org/officeDocument/2006/relationships/image" Target="../media/image3.png"/><Relationship Id="rId4" Type="http://schemas.openxmlformats.org/officeDocument/2006/relationships/tags" Target="../tags/tag181.xml"/><Relationship Id="rId9" Type="http://schemas.openxmlformats.org/officeDocument/2006/relationships/image" Target="file:///C:\Users\Administrator\Desktop\NULL" TargetMode="External"/></Relationships>
</file>

<file path=ppt/slideLayouts/_rels/slideLayout3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86.xml"/><Relationship Id="rId7" Type="http://schemas.openxmlformats.org/officeDocument/2006/relationships/slideMaster" Target="../slideMasters/slideMaster2.xml"/><Relationship Id="rId2" Type="http://schemas.openxmlformats.org/officeDocument/2006/relationships/tags" Target="../tags/tag185.xml"/><Relationship Id="rId1" Type="http://schemas.openxmlformats.org/officeDocument/2006/relationships/tags" Target="../tags/tag184.xml"/><Relationship Id="rId6" Type="http://schemas.openxmlformats.org/officeDocument/2006/relationships/tags" Target="../tags/tag189.xml"/><Relationship Id="rId5" Type="http://schemas.openxmlformats.org/officeDocument/2006/relationships/tags" Target="../tags/tag188.xml"/><Relationship Id="rId10" Type="http://schemas.openxmlformats.org/officeDocument/2006/relationships/image" Target="../media/image3.png"/><Relationship Id="rId4" Type="http://schemas.openxmlformats.org/officeDocument/2006/relationships/tags" Target="../tags/tag187.xml"/><Relationship Id="rId9" Type="http://schemas.openxmlformats.org/officeDocument/2006/relationships/image" Target="file:///C:\Users\Administrator\Desktop\NULL" TargetMode="External"/></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92.xml"/><Relationship Id="rId7" Type="http://schemas.openxmlformats.org/officeDocument/2006/relationships/slideMaster" Target="../slideMasters/slideMaster2.xml"/><Relationship Id="rId2" Type="http://schemas.openxmlformats.org/officeDocument/2006/relationships/tags" Target="../tags/tag191.xml"/><Relationship Id="rId1" Type="http://schemas.openxmlformats.org/officeDocument/2006/relationships/tags" Target="../tags/tag190.xml"/><Relationship Id="rId6" Type="http://schemas.openxmlformats.org/officeDocument/2006/relationships/tags" Target="../tags/tag195.xml"/><Relationship Id="rId5" Type="http://schemas.openxmlformats.org/officeDocument/2006/relationships/tags" Target="../tags/tag194.xml"/><Relationship Id="rId10" Type="http://schemas.openxmlformats.org/officeDocument/2006/relationships/image" Target="../media/image3.png"/><Relationship Id="rId4" Type="http://schemas.openxmlformats.org/officeDocument/2006/relationships/tags" Target="../tags/tag193.xml"/><Relationship Id="rId9" Type="http://schemas.openxmlformats.org/officeDocument/2006/relationships/image" Target="file:///C:\Users\Administrator\Desktop\NULL" TargetMode="External"/></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98.xml"/><Relationship Id="rId7" Type="http://schemas.openxmlformats.org/officeDocument/2006/relationships/slideMaster" Target="../slideMasters/slideMaster2.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tags" Target="../tags/tag201.xml"/><Relationship Id="rId5" Type="http://schemas.openxmlformats.org/officeDocument/2006/relationships/tags" Target="../tags/tag200.xml"/><Relationship Id="rId10" Type="http://schemas.openxmlformats.org/officeDocument/2006/relationships/image" Target="../media/image3.png"/><Relationship Id="rId4" Type="http://schemas.openxmlformats.org/officeDocument/2006/relationships/tags" Target="../tags/tag199.xml"/><Relationship Id="rId9" Type="http://schemas.openxmlformats.org/officeDocument/2006/relationships/image" Target="file:///C:\Users\Administrator\Desktop\NULL" TargetMode="Externa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file:///C:\Users\Administrator\Desktop\NULL" TargetMode="External"/><Relationship Id="rId3" Type="http://schemas.openxmlformats.org/officeDocument/2006/relationships/tags" Target="../tags/tag25.xml"/><Relationship Id="rId7" Type="http://schemas.openxmlformats.org/officeDocument/2006/relationships/image" Target="../media/image2.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 Id="rId9"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8" Type="http://schemas.openxmlformats.org/officeDocument/2006/relationships/image" Target="file:///C:\Users\Administrator\Desktop\NULL" TargetMode="External"/><Relationship Id="rId3" Type="http://schemas.openxmlformats.org/officeDocument/2006/relationships/tags" Target="../tags/tag210.xml"/><Relationship Id="rId7" Type="http://schemas.openxmlformats.org/officeDocument/2006/relationships/image" Target="../media/image1.png"/><Relationship Id="rId2" Type="http://schemas.openxmlformats.org/officeDocument/2006/relationships/tags" Target="../tags/tag209.xml"/><Relationship Id="rId1" Type="http://schemas.openxmlformats.org/officeDocument/2006/relationships/tags" Target="../tags/tag208.xml"/><Relationship Id="rId6" Type="http://schemas.openxmlformats.org/officeDocument/2006/relationships/slideMaster" Target="../slideMasters/slideMaster4.xml"/><Relationship Id="rId5" Type="http://schemas.openxmlformats.org/officeDocument/2006/relationships/tags" Target="../tags/tag212.xml"/><Relationship Id="rId4" Type="http://schemas.openxmlformats.org/officeDocument/2006/relationships/tags" Target="../tags/tag211.xml"/></Relationships>
</file>

<file path=ppt/slideLayouts/_rels/slideLayout49.xml.rels><?xml version="1.0" encoding="UTF-8" standalone="yes"?>
<Relationships xmlns="http://schemas.openxmlformats.org/package/2006/relationships"><Relationship Id="rId8" Type="http://schemas.openxmlformats.org/officeDocument/2006/relationships/image" Target="file:///C:\Users\Administrator\Desktop\NULL" TargetMode="External"/><Relationship Id="rId3" Type="http://schemas.openxmlformats.org/officeDocument/2006/relationships/tags" Target="../tags/tag215.xml"/><Relationship Id="rId7" Type="http://schemas.openxmlformats.org/officeDocument/2006/relationships/image" Target="../media/image2.png"/><Relationship Id="rId2" Type="http://schemas.openxmlformats.org/officeDocument/2006/relationships/tags" Target="../tags/tag214.xml"/><Relationship Id="rId1" Type="http://schemas.openxmlformats.org/officeDocument/2006/relationships/tags" Target="../tags/tag213.xml"/><Relationship Id="rId6" Type="http://schemas.openxmlformats.org/officeDocument/2006/relationships/slideMaster" Target="../slideMasters/slideMaster4.xml"/><Relationship Id="rId5" Type="http://schemas.openxmlformats.org/officeDocument/2006/relationships/tags" Target="../tags/tag217.xml"/><Relationship Id="rId4" Type="http://schemas.openxmlformats.org/officeDocument/2006/relationships/tags" Target="../tags/tag216.xml"/><Relationship Id="rId9"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8" Type="http://schemas.openxmlformats.org/officeDocument/2006/relationships/image" Target="file:///C:\Users\Administrator\Desktop\NULL" TargetMode="External"/><Relationship Id="rId3" Type="http://schemas.openxmlformats.org/officeDocument/2006/relationships/tags" Target="../tags/tag30.xml"/><Relationship Id="rId7" Type="http://schemas.openxmlformats.org/officeDocument/2006/relationships/image" Target="../media/image2.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slideMaster" Target="../slideMasters/slideMaster1.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image" Target="../media/image3.png"/></Relationships>
</file>

<file path=ppt/slideLayouts/_rels/slideLayout50.xml.rels><?xml version="1.0" encoding="UTF-8" standalone="yes"?>
<Relationships xmlns="http://schemas.openxmlformats.org/package/2006/relationships"><Relationship Id="rId8" Type="http://schemas.openxmlformats.org/officeDocument/2006/relationships/image" Target="file:///C:\Users\Administrator\Desktop\NULL" TargetMode="External"/><Relationship Id="rId3" Type="http://schemas.openxmlformats.org/officeDocument/2006/relationships/tags" Target="../tags/tag220.xml"/><Relationship Id="rId7" Type="http://schemas.openxmlformats.org/officeDocument/2006/relationships/image" Target="../media/image4.png"/><Relationship Id="rId2" Type="http://schemas.openxmlformats.org/officeDocument/2006/relationships/tags" Target="../tags/tag219.xml"/><Relationship Id="rId1" Type="http://schemas.openxmlformats.org/officeDocument/2006/relationships/tags" Target="../tags/tag218.xml"/><Relationship Id="rId6" Type="http://schemas.openxmlformats.org/officeDocument/2006/relationships/slideMaster" Target="../slideMasters/slideMaster4.xml"/><Relationship Id="rId5" Type="http://schemas.openxmlformats.org/officeDocument/2006/relationships/tags" Target="../tags/tag222.xml"/><Relationship Id="rId4" Type="http://schemas.openxmlformats.org/officeDocument/2006/relationships/tags" Target="../tags/tag221.xml"/><Relationship Id="rId9" Type="http://schemas.openxmlformats.org/officeDocument/2006/relationships/image" Target="../media/image5.png"/></Relationships>
</file>

<file path=ppt/slideLayouts/_rels/slideLayout51.xml.rels><?xml version="1.0" encoding="UTF-8" standalone="yes"?>
<Relationships xmlns="http://schemas.openxmlformats.org/package/2006/relationships"><Relationship Id="rId8" Type="http://schemas.openxmlformats.org/officeDocument/2006/relationships/image" Target="file:///C:\Users\Administrator\Desktop\NULL" TargetMode="External"/><Relationship Id="rId3" Type="http://schemas.openxmlformats.org/officeDocument/2006/relationships/tags" Target="../tags/tag225.xml"/><Relationship Id="rId7" Type="http://schemas.openxmlformats.org/officeDocument/2006/relationships/image" Target="../media/image2.png"/><Relationship Id="rId2" Type="http://schemas.openxmlformats.org/officeDocument/2006/relationships/tags" Target="../tags/tag224.xml"/><Relationship Id="rId1" Type="http://schemas.openxmlformats.org/officeDocument/2006/relationships/tags" Target="../tags/tag223.xml"/><Relationship Id="rId6" Type="http://schemas.openxmlformats.org/officeDocument/2006/relationships/slideMaster" Target="../slideMasters/slideMaster4.xml"/><Relationship Id="rId5" Type="http://schemas.openxmlformats.org/officeDocument/2006/relationships/tags" Target="../tags/tag227.xml"/><Relationship Id="rId4" Type="http://schemas.openxmlformats.org/officeDocument/2006/relationships/tags" Target="../tags/tag226.xml"/><Relationship Id="rId9" Type="http://schemas.openxmlformats.org/officeDocument/2006/relationships/image" Target="../media/image3.png"/></Relationships>
</file>

<file path=ppt/slideLayouts/_rels/slideLayout52.xml.rels><?xml version="1.0" encoding="UTF-8" standalone="yes"?>
<Relationships xmlns="http://schemas.openxmlformats.org/package/2006/relationships"><Relationship Id="rId8" Type="http://schemas.openxmlformats.org/officeDocument/2006/relationships/image" Target="file:///C:\Users\Administrator\Desktop\NULL" TargetMode="External"/><Relationship Id="rId3" Type="http://schemas.openxmlformats.org/officeDocument/2006/relationships/tags" Target="../tags/tag230.xml"/><Relationship Id="rId7" Type="http://schemas.openxmlformats.org/officeDocument/2006/relationships/image" Target="../media/image2.png"/><Relationship Id="rId2" Type="http://schemas.openxmlformats.org/officeDocument/2006/relationships/tags" Target="../tags/tag229.xml"/><Relationship Id="rId1" Type="http://schemas.openxmlformats.org/officeDocument/2006/relationships/tags" Target="../tags/tag228.xml"/><Relationship Id="rId6" Type="http://schemas.openxmlformats.org/officeDocument/2006/relationships/slideMaster" Target="../slideMasters/slideMaster4.xml"/><Relationship Id="rId5" Type="http://schemas.openxmlformats.org/officeDocument/2006/relationships/tags" Target="../tags/tag232.xml"/><Relationship Id="rId4" Type="http://schemas.openxmlformats.org/officeDocument/2006/relationships/tags" Target="../tags/tag231.xml"/><Relationship Id="rId9" Type="http://schemas.openxmlformats.org/officeDocument/2006/relationships/image" Target="../media/image3.png"/></Relationships>
</file>

<file path=ppt/slideLayouts/_rels/slideLayout5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235.xml"/><Relationship Id="rId7" Type="http://schemas.openxmlformats.org/officeDocument/2006/relationships/slideMaster" Target="../slideMasters/slideMaster4.xml"/><Relationship Id="rId2" Type="http://schemas.openxmlformats.org/officeDocument/2006/relationships/tags" Target="../tags/tag234.xml"/><Relationship Id="rId1" Type="http://schemas.openxmlformats.org/officeDocument/2006/relationships/tags" Target="../tags/tag233.xml"/><Relationship Id="rId6" Type="http://schemas.openxmlformats.org/officeDocument/2006/relationships/tags" Target="../tags/tag238.xml"/><Relationship Id="rId5" Type="http://schemas.openxmlformats.org/officeDocument/2006/relationships/tags" Target="../tags/tag237.xml"/><Relationship Id="rId10" Type="http://schemas.openxmlformats.org/officeDocument/2006/relationships/image" Target="../media/image3.png"/><Relationship Id="rId4" Type="http://schemas.openxmlformats.org/officeDocument/2006/relationships/tags" Target="../tags/tag236.xml"/><Relationship Id="rId9" Type="http://schemas.openxmlformats.org/officeDocument/2006/relationships/image" Target="file:///C:\Users\Administrator\Desktop\NULL" TargetMode="External"/></Relationships>
</file>

<file path=ppt/slideLayouts/_rels/slideLayout54.xml.rels><?xml version="1.0" encoding="UTF-8" standalone="yes"?>
<Relationships xmlns="http://schemas.openxmlformats.org/package/2006/relationships"><Relationship Id="rId3" Type="http://schemas.openxmlformats.org/officeDocument/2006/relationships/tags" Target="../tags/tag241.xml"/><Relationship Id="rId2" Type="http://schemas.openxmlformats.org/officeDocument/2006/relationships/tags" Target="../tags/tag240.xml"/><Relationship Id="rId1" Type="http://schemas.openxmlformats.org/officeDocument/2006/relationships/tags" Target="../tags/tag239.xml"/><Relationship Id="rId4"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8" Type="http://schemas.openxmlformats.org/officeDocument/2006/relationships/image" Target="file:///C:\Users\Administrator\Desktop\NULL" TargetMode="External"/><Relationship Id="rId3" Type="http://schemas.openxmlformats.org/officeDocument/2006/relationships/tags" Target="../tags/tag244.xml"/><Relationship Id="rId7" Type="http://schemas.openxmlformats.org/officeDocument/2006/relationships/image" Target="../media/image2.png"/><Relationship Id="rId2" Type="http://schemas.openxmlformats.org/officeDocument/2006/relationships/tags" Target="../tags/tag243.xml"/><Relationship Id="rId1" Type="http://schemas.openxmlformats.org/officeDocument/2006/relationships/tags" Target="../tags/tag242.xml"/><Relationship Id="rId6" Type="http://schemas.openxmlformats.org/officeDocument/2006/relationships/slideMaster" Target="../slideMasters/slideMaster4.xml"/><Relationship Id="rId5" Type="http://schemas.openxmlformats.org/officeDocument/2006/relationships/tags" Target="../tags/tag246.xml"/><Relationship Id="rId4" Type="http://schemas.openxmlformats.org/officeDocument/2006/relationships/tags" Target="../tags/tag245.xml"/><Relationship Id="rId9" Type="http://schemas.openxmlformats.org/officeDocument/2006/relationships/image" Target="../media/image3.png"/></Relationships>
</file>

<file path=ppt/slideLayouts/_rels/slideLayout56.xml.rels><?xml version="1.0" encoding="UTF-8" standalone="yes"?>
<Relationships xmlns="http://schemas.openxmlformats.org/package/2006/relationships"><Relationship Id="rId8" Type="http://schemas.openxmlformats.org/officeDocument/2006/relationships/image" Target="file:///C:\Users\Administrator\Desktop\NULL" TargetMode="External"/><Relationship Id="rId3" Type="http://schemas.openxmlformats.org/officeDocument/2006/relationships/tags" Target="../tags/tag249.xml"/><Relationship Id="rId7" Type="http://schemas.openxmlformats.org/officeDocument/2006/relationships/image" Target="../media/image2.png"/><Relationship Id="rId2" Type="http://schemas.openxmlformats.org/officeDocument/2006/relationships/tags" Target="../tags/tag248.xml"/><Relationship Id="rId1" Type="http://schemas.openxmlformats.org/officeDocument/2006/relationships/tags" Target="../tags/tag247.xml"/><Relationship Id="rId6" Type="http://schemas.openxmlformats.org/officeDocument/2006/relationships/slideMaster" Target="../slideMasters/slideMaster4.xml"/><Relationship Id="rId5" Type="http://schemas.openxmlformats.org/officeDocument/2006/relationships/tags" Target="../tags/tag251.xml"/><Relationship Id="rId4" Type="http://schemas.openxmlformats.org/officeDocument/2006/relationships/tags" Target="../tags/tag250.xml"/><Relationship Id="rId9" Type="http://schemas.openxmlformats.org/officeDocument/2006/relationships/image" Target="../media/image3.png"/></Relationships>
</file>

<file path=ppt/slideLayouts/_rels/slideLayout57.xml.rels><?xml version="1.0" encoding="UTF-8" standalone="yes"?>
<Relationships xmlns="http://schemas.openxmlformats.org/package/2006/relationships"><Relationship Id="rId8" Type="http://schemas.openxmlformats.org/officeDocument/2006/relationships/image" Target="file:///C:\Users\Administrator\Desktop\NULL" TargetMode="External"/><Relationship Id="rId3" Type="http://schemas.openxmlformats.org/officeDocument/2006/relationships/tags" Target="../tags/tag254.xml"/><Relationship Id="rId7" Type="http://schemas.openxmlformats.org/officeDocument/2006/relationships/image" Target="../media/image2.png"/><Relationship Id="rId2" Type="http://schemas.openxmlformats.org/officeDocument/2006/relationships/tags" Target="../tags/tag253.xml"/><Relationship Id="rId1" Type="http://schemas.openxmlformats.org/officeDocument/2006/relationships/tags" Target="../tags/tag252.xml"/><Relationship Id="rId6" Type="http://schemas.openxmlformats.org/officeDocument/2006/relationships/slideMaster" Target="../slideMasters/slideMaster4.xml"/><Relationship Id="rId5" Type="http://schemas.openxmlformats.org/officeDocument/2006/relationships/tags" Target="../tags/tag256.xml"/><Relationship Id="rId4" Type="http://schemas.openxmlformats.org/officeDocument/2006/relationships/tags" Target="../tags/tag255.xml"/><Relationship Id="rId9" Type="http://schemas.openxmlformats.org/officeDocument/2006/relationships/image" Target="../media/image3.png"/></Relationships>
</file>

<file path=ppt/slideLayouts/_rels/slideLayout58.xml.rels><?xml version="1.0" encoding="UTF-8" standalone="yes"?>
<Relationships xmlns="http://schemas.openxmlformats.org/package/2006/relationships"><Relationship Id="rId8" Type="http://schemas.openxmlformats.org/officeDocument/2006/relationships/image" Target="file:///C:\Users\Administrator\Desktop\NULL" TargetMode="External"/><Relationship Id="rId3" Type="http://schemas.openxmlformats.org/officeDocument/2006/relationships/tags" Target="../tags/tag259.xml"/><Relationship Id="rId7" Type="http://schemas.openxmlformats.org/officeDocument/2006/relationships/image" Target="../media/image1.png"/><Relationship Id="rId2" Type="http://schemas.openxmlformats.org/officeDocument/2006/relationships/tags" Target="../tags/tag258.xml"/><Relationship Id="rId1" Type="http://schemas.openxmlformats.org/officeDocument/2006/relationships/tags" Target="../tags/tag257.xml"/><Relationship Id="rId6" Type="http://schemas.openxmlformats.org/officeDocument/2006/relationships/slideMaster" Target="../slideMasters/slideMaster4.xml"/><Relationship Id="rId5" Type="http://schemas.openxmlformats.org/officeDocument/2006/relationships/tags" Target="../tags/tag261.xml"/><Relationship Id="rId4" Type="http://schemas.openxmlformats.org/officeDocument/2006/relationships/tags" Target="../tags/tag260.xml"/></Relationships>
</file>

<file path=ppt/slideLayouts/_rels/slideLayout59.xml.rels><?xml version="1.0" encoding="UTF-8" standalone="yes"?>
<Relationships xmlns="http://schemas.openxmlformats.org/package/2006/relationships"><Relationship Id="rId8" Type="http://schemas.openxmlformats.org/officeDocument/2006/relationships/image" Target="file:///C:\Users\Administrator\Desktop\NULL" TargetMode="External"/><Relationship Id="rId3" Type="http://schemas.openxmlformats.org/officeDocument/2006/relationships/tags" Target="../tags/tag264.xml"/><Relationship Id="rId7" Type="http://schemas.openxmlformats.org/officeDocument/2006/relationships/image" Target="../media/image2.png"/><Relationship Id="rId2" Type="http://schemas.openxmlformats.org/officeDocument/2006/relationships/tags" Target="../tags/tag263.xml"/><Relationship Id="rId1" Type="http://schemas.openxmlformats.org/officeDocument/2006/relationships/tags" Target="../tags/tag262.xml"/><Relationship Id="rId6" Type="http://schemas.openxmlformats.org/officeDocument/2006/relationships/slideMaster" Target="../slideMasters/slideMaster4.xml"/><Relationship Id="rId5" Type="http://schemas.openxmlformats.org/officeDocument/2006/relationships/tags" Target="../tags/tag266.xml"/><Relationship Id="rId4" Type="http://schemas.openxmlformats.org/officeDocument/2006/relationships/tags" Target="../tags/tag265.xml"/><Relationship Id="rId9"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35.xml"/><Relationship Id="rId7" Type="http://schemas.openxmlformats.org/officeDocument/2006/relationships/slideMaster" Target="../slideMasters/slideMaster1.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10" Type="http://schemas.openxmlformats.org/officeDocument/2006/relationships/image" Target="../media/image3.png"/><Relationship Id="rId4" Type="http://schemas.openxmlformats.org/officeDocument/2006/relationships/tags" Target="../tags/tag36.xml"/><Relationship Id="rId9" Type="http://schemas.openxmlformats.org/officeDocument/2006/relationships/image" Target="file:///C:\Users\Administrator\Desktop\NULL" TargetMode="External"/></Relationships>
</file>

<file path=ppt/slideLayouts/_rels/slideLayout6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269.xml"/><Relationship Id="rId7" Type="http://schemas.openxmlformats.org/officeDocument/2006/relationships/slideMaster" Target="../slideMasters/slideMaster4.xml"/><Relationship Id="rId2" Type="http://schemas.openxmlformats.org/officeDocument/2006/relationships/tags" Target="../tags/tag268.xml"/><Relationship Id="rId1" Type="http://schemas.openxmlformats.org/officeDocument/2006/relationships/tags" Target="../tags/tag267.xml"/><Relationship Id="rId6" Type="http://schemas.openxmlformats.org/officeDocument/2006/relationships/tags" Target="../tags/tag272.xml"/><Relationship Id="rId5" Type="http://schemas.openxmlformats.org/officeDocument/2006/relationships/tags" Target="../tags/tag271.xml"/><Relationship Id="rId10" Type="http://schemas.openxmlformats.org/officeDocument/2006/relationships/image" Target="../media/image3.png"/><Relationship Id="rId4" Type="http://schemas.openxmlformats.org/officeDocument/2006/relationships/tags" Target="../tags/tag270.xml"/><Relationship Id="rId9" Type="http://schemas.openxmlformats.org/officeDocument/2006/relationships/image" Target="file:///C:\Users\Administrator\Desktop\NULL" TargetMode="External"/></Relationships>
</file>

<file path=ppt/slideLayouts/_rels/slideLayout61.xml.rels><?xml version="1.0" encoding="UTF-8" standalone="yes"?>
<Relationships xmlns="http://schemas.openxmlformats.org/package/2006/relationships"><Relationship Id="rId8" Type="http://schemas.openxmlformats.org/officeDocument/2006/relationships/image" Target="file:///C:\Users\Administrator\Desktop\NULL" TargetMode="External"/><Relationship Id="rId3" Type="http://schemas.openxmlformats.org/officeDocument/2006/relationships/tags" Target="../tags/tag275.xml"/><Relationship Id="rId7" Type="http://schemas.openxmlformats.org/officeDocument/2006/relationships/image" Target="../media/image2.png"/><Relationship Id="rId2" Type="http://schemas.openxmlformats.org/officeDocument/2006/relationships/tags" Target="../tags/tag274.xml"/><Relationship Id="rId1" Type="http://schemas.openxmlformats.org/officeDocument/2006/relationships/tags" Target="../tags/tag273.xml"/><Relationship Id="rId6" Type="http://schemas.openxmlformats.org/officeDocument/2006/relationships/slideMaster" Target="../slideMasters/slideMaster4.xml"/><Relationship Id="rId5" Type="http://schemas.openxmlformats.org/officeDocument/2006/relationships/tags" Target="../tags/tag277.xml"/><Relationship Id="rId4" Type="http://schemas.openxmlformats.org/officeDocument/2006/relationships/tags" Target="../tags/tag276.xml"/></Relationships>
</file>

<file path=ppt/slideLayouts/_rels/slideLayout6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280.xml"/><Relationship Id="rId7" Type="http://schemas.openxmlformats.org/officeDocument/2006/relationships/slideMaster" Target="../slideMasters/slideMaster4.xml"/><Relationship Id="rId2" Type="http://schemas.openxmlformats.org/officeDocument/2006/relationships/tags" Target="../tags/tag279.xml"/><Relationship Id="rId1" Type="http://schemas.openxmlformats.org/officeDocument/2006/relationships/tags" Target="../tags/tag278.xml"/><Relationship Id="rId6" Type="http://schemas.openxmlformats.org/officeDocument/2006/relationships/tags" Target="../tags/tag283.xml"/><Relationship Id="rId5" Type="http://schemas.openxmlformats.org/officeDocument/2006/relationships/tags" Target="../tags/tag282.xml"/><Relationship Id="rId10" Type="http://schemas.openxmlformats.org/officeDocument/2006/relationships/image" Target="../media/image3.png"/><Relationship Id="rId4" Type="http://schemas.openxmlformats.org/officeDocument/2006/relationships/tags" Target="../tags/tag281.xml"/><Relationship Id="rId9" Type="http://schemas.openxmlformats.org/officeDocument/2006/relationships/image" Target="file:///C:\Users\Administrator\Desktop\NULL" TargetMode="External"/></Relationships>
</file>

<file path=ppt/slideLayouts/_rels/slideLayout6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286.xml"/><Relationship Id="rId7" Type="http://schemas.openxmlformats.org/officeDocument/2006/relationships/slideMaster" Target="../slideMasters/slideMaster4.xml"/><Relationship Id="rId2" Type="http://schemas.openxmlformats.org/officeDocument/2006/relationships/tags" Target="../tags/tag285.xml"/><Relationship Id="rId1" Type="http://schemas.openxmlformats.org/officeDocument/2006/relationships/tags" Target="../tags/tag284.xml"/><Relationship Id="rId6" Type="http://schemas.openxmlformats.org/officeDocument/2006/relationships/tags" Target="../tags/tag289.xml"/><Relationship Id="rId5" Type="http://schemas.openxmlformats.org/officeDocument/2006/relationships/tags" Target="../tags/tag288.xml"/><Relationship Id="rId10" Type="http://schemas.openxmlformats.org/officeDocument/2006/relationships/image" Target="../media/image3.png"/><Relationship Id="rId4" Type="http://schemas.openxmlformats.org/officeDocument/2006/relationships/tags" Target="../tags/tag287.xml"/><Relationship Id="rId9" Type="http://schemas.openxmlformats.org/officeDocument/2006/relationships/image" Target="file:///C:\Users\Administrator\Desktop\NULL" TargetMode="External"/></Relationships>
</file>

<file path=ppt/slideLayouts/_rels/slideLayout6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292.xml"/><Relationship Id="rId7" Type="http://schemas.openxmlformats.org/officeDocument/2006/relationships/slideMaster" Target="../slideMasters/slideMaster4.xml"/><Relationship Id="rId2" Type="http://schemas.openxmlformats.org/officeDocument/2006/relationships/tags" Target="../tags/tag291.xml"/><Relationship Id="rId1" Type="http://schemas.openxmlformats.org/officeDocument/2006/relationships/tags" Target="../tags/tag290.xml"/><Relationship Id="rId6" Type="http://schemas.openxmlformats.org/officeDocument/2006/relationships/tags" Target="../tags/tag295.xml"/><Relationship Id="rId5" Type="http://schemas.openxmlformats.org/officeDocument/2006/relationships/tags" Target="../tags/tag294.xml"/><Relationship Id="rId10" Type="http://schemas.openxmlformats.org/officeDocument/2006/relationships/image" Target="../media/image3.png"/><Relationship Id="rId4" Type="http://schemas.openxmlformats.org/officeDocument/2006/relationships/tags" Target="../tags/tag293.xml"/><Relationship Id="rId9" Type="http://schemas.openxmlformats.org/officeDocument/2006/relationships/image" Target="file:///C:\Users\Administrator\Desktop\NULL" TargetMode="External"/></Relationships>
</file>

<file path=ppt/slideLayouts/_rels/slideLayout6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298.xml"/><Relationship Id="rId7" Type="http://schemas.openxmlformats.org/officeDocument/2006/relationships/slideMaster" Target="../slideMasters/slideMaster4.xml"/><Relationship Id="rId2" Type="http://schemas.openxmlformats.org/officeDocument/2006/relationships/tags" Target="../tags/tag297.xml"/><Relationship Id="rId1" Type="http://schemas.openxmlformats.org/officeDocument/2006/relationships/tags" Target="../tags/tag296.xml"/><Relationship Id="rId6" Type="http://schemas.openxmlformats.org/officeDocument/2006/relationships/tags" Target="../tags/tag301.xml"/><Relationship Id="rId5" Type="http://schemas.openxmlformats.org/officeDocument/2006/relationships/tags" Target="../tags/tag300.xml"/><Relationship Id="rId10" Type="http://schemas.openxmlformats.org/officeDocument/2006/relationships/image" Target="../media/image3.png"/><Relationship Id="rId4" Type="http://schemas.openxmlformats.org/officeDocument/2006/relationships/tags" Target="../tags/tag299.xml"/><Relationship Id="rId9" Type="http://schemas.openxmlformats.org/officeDocument/2006/relationships/image" Target="file:///C:\Users\Administrator\Desktop\NULL"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file:///C:\Users\Administrator\Desktop\NULL" TargetMode="External"/><Relationship Id="rId3" Type="http://schemas.openxmlformats.org/officeDocument/2006/relationships/tags" Target="../tags/tag44.xml"/><Relationship Id="rId7" Type="http://schemas.openxmlformats.org/officeDocument/2006/relationships/image" Target="../media/image2.png"/><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slideMaster" Target="../slideMasters/slideMaster1.xml"/><Relationship Id="rId5" Type="http://schemas.openxmlformats.org/officeDocument/2006/relationships/tags" Target="../tags/tag46.xml"/><Relationship Id="rId4" Type="http://schemas.openxmlformats.org/officeDocument/2006/relationships/tags" Target="../tags/tag45.xml"/><Relationship Id="rId9"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8" Type="http://schemas.openxmlformats.org/officeDocument/2006/relationships/image" Target="file:///C:\Users\Administrator\Desktop\NULL" TargetMode="External"/><Relationship Id="rId3" Type="http://schemas.openxmlformats.org/officeDocument/2006/relationships/tags" Target="../tags/tag49.xml"/><Relationship Id="rId7" Type="http://schemas.openxmlformats.org/officeDocument/2006/relationships/image" Target="../media/image2.png"/><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slideMaster" Target="../slideMasters/slideMaster1.xml"/><Relationship Id="rId5" Type="http://schemas.openxmlformats.org/officeDocument/2006/relationships/tags" Target="../tags/tag51.xml"/><Relationship Id="rId4" Type="http://schemas.openxmlformats.org/officeDocument/2006/relationships/tags" Target="../tags/tag50.xml"/><Relationship Id="rId9"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123" name="图片 4" descr="C:/Users/Administrator/1V994W2/PycharmProjects/PPT_Background_Generation/pic_temp/pic_sup.png"/>
          <p:cNvPicPr/>
          <p:nvPr>
            <p:custDataLst>
              <p:tags r:id="rId1"/>
            </p:custDataLst>
          </p:nvPr>
        </p:nvPicPr>
        <p:blipFill>
          <a:blip r:embed="rId7" r:link="rId8"/>
          <a:stretch>
            <a:fillRect/>
          </a:stretch>
        </p:blipFill>
        <p:spPr>
          <a:xfrm>
            <a:off x="0" y="0"/>
            <a:ext cx="9144000" cy="5145088"/>
          </a:xfrm>
          <a:prstGeom prst="rect">
            <a:avLst/>
          </a:prstGeom>
          <a:noFill/>
          <a:ln w="9525">
            <a:noFill/>
          </a:ln>
        </p:spPr>
      </p:pic>
      <p:cxnSp>
        <p:nvCxnSpPr>
          <p:cNvPr id="7" name="直接连接符 6"/>
          <p:cNvCxnSpPr/>
          <p:nvPr>
            <p:custDataLst>
              <p:tags r:id="rId2"/>
            </p:custDataLst>
          </p:nvPr>
        </p:nvCxnSpPr>
        <p:spPr>
          <a:xfrm>
            <a:off x="4206875" y="2452688"/>
            <a:ext cx="730250"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副标题 2"/>
          <p:cNvSpPr>
            <a:spLocks noGrp="1"/>
          </p:cNvSpPr>
          <p:nvPr>
            <p:ph type="subTitle" idx="14" hasCustomPrompt="1"/>
          </p:nvPr>
        </p:nvSpPr>
        <p:spPr>
          <a:xfrm>
            <a:off x="2190513" y="2605543"/>
            <a:ext cx="4762976" cy="839299"/>
          </a:xfrm>
        </p:spPr>
        <p:txBody>
          <a:bodyPr vert="horz" wrap="square" lIns="0" tIns="0" rIns="0" bIns="0" anchor="t" anchorCtr="0">
            <a:normAutofit/>
          </a:bodyPr>
          <a:lstStyle>
            <a:lvl1pPr marL="0" marR="0" indent="0" algn="ctr" defTabSz="914400" rtl="0" eaLnBrk="1" fontAlgn="auto" latinLnBrk="0" hangingPunct="1">
              <a:lnSpc>
                <a:spcPct val="120000"/>
              </a:lnSpc>
              <a:spcBef>
                <a:spcPct val="0"/>
              </a:spcBef>
              <a:spcAft>
                <a:spcPct val="0"/>
              </a:spcAft>
              <a:buClrTx/>
              <a:buSzPts val="1800"/>
              <a:buFont typeface="Arial" panose="020B0604020202020204" pitchFamily="34" charset="0"/>
              <a:buNone/>
              <a:defRPr sz="1015" b="0" spc="200">
                <a:solidFill>
                  <a:schemeClr val="tx1"/>
                </a:solidFill>
                <a:latin typeface="Arial" panose="020B0604020202020204" pitchFamily="34" charset="0"/>
                <a:ea typeface="微软雅黑" panose="020B0503020204020204" charset="-122"/>
              </a:defRPr>
            </a:lvl1pPr>
            <a:lvl2pPr marL="257175" indent="0" algn="ctr">
              <a:buNone/>
            </a:lvl2pPr>
            <a:lvl3pPr marL="514350" indent="0" algn="ctr">
              <a:buNone/>
            </a:lvl3pPr>
            <a:lvl4pPr marL="771525" indent="0" algn="ctr">
              <a:buNone/>
            </a:lvl4pPr>
            <a:lvl5pPr marL="1028700" indent="0" algn="ctr">
              <a:buNone/>
            </a:lvl5pPr>
            <a:lvl6pPr marL="1285875" indent="0" algn="ctr">
              <a:buNone/>
            </a:lvl6pPr>
            <a:lvl7pPr marL="1543050" indent="0" algn="ctr">
              <a:buNone/>
            </a:lvl7pPr>
            <a:lvl8pPr marL="1800225" indent="0" algn="ctr">
              <a:buNone/>
            </a:lvl8pPr>
            <a:lvl9pPr marL="2058035" indent="0" algn="ctr">
              <a:buNone/>
            </a:lvl9pPr>
          </a:lstStyle>
          <a:p>
            <a:pPr fontAlgn="auto"/>
            <a:r>
              <a:rPr lang="zh-CN" altLang="en-US" sz="1350" strike="noStrike" noProof="1"/>
              <a:t>单击此处编辑副标题</a:t>
            </a:r>
            <a:endParaRPr lang="zh-CN" altLang="en-US" strike="noStrike" noProof="1"/>
          </a:p>
        </p:txBody>
      </p:sp>
      <p:sp>
        <p:nvSpPr>
          <p:cNvPr id="2" name="标题 1"/>
          <p:cNvSpPr>
            <a:spLocks noGrp="1"/>
          </p:cNvSpPr>
          <p:nvPr>
            <p:ph type="ctrTitle" idx="13" hasCustomPrompt="1"/>
          </p:nvPr>
        </p:nvSpPr>
        <p:spPr>
          <a:xfrm>
            <a:off x="2190512" y="1223224"/>
            <a:ext cx="4762500" cy="1080324"/>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ct val="0"/>
              </a:spcAft>
              <a:buClrTx/>
              <a:buSzPts val="7200"/>
              <a:buFont typeface="Arial" panose="020B0604020202020204" pitchFamily="34" charset="0"/>
              <a:buNone/>
              <a:defRPr sz="3375" b="0" spc="700" baseline="0">
                <a:solidFill>
                  <a:schemeClr val="tx1"/>
                </a:solidFill>
                <a:latin typeface="Arial" panose="020B0604020202020204" pitchFamily="34" charset="0"/>
                <a:ea typeface="汉仪旗黑-85S" pitchFamily="18" charset="-122"/>
              </a:defRPr>
            </a:lvl1pPr>
          </a:lstStyle>
          <a:p>
            <a:pPr fontAlgn="auto"/>
            <a:r>
              <a:rPr lang="zh-CN" altLang="en-US" sz="3375" strike="noStrike" noProof="1"/>
              <a:t>编辑标题</a:t>
            </a:r>
            <a:endParaRPr lang="zh-CN" altLang="en-US" strike="noStrike" noProof="1"/>
          </a:p>
        </p:txBody>
      </p:sp>
      <p:sp>
        <p:nvSpPr>
          <p:cNvPr id="16" name="日期占位符 15"/>
          <p:cNvSpPr>
            <a:spLocks noGrp="1"/>
          </p:cNvSpPr>
          <p:nvPr>
            <p:ph type="dt" sz="half" idx="10"/>
            <p:custDataLst>
              <p:tags r:id="rId3"/>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17" name="页脚占位符 16"/>
          <p:cNvSpPr>
            <a:spLocks noGrp="1"/>
          </p:cNvSpPr>
          <p:nvPr>
            <p:ph type="ftr" sz="quarter" idx="11"/>
            <p:custDataLst>
              <p:tags r:id="rId4"/>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18" name="灯片编号占位符 17"/>
          <p:cNvSpPr>
            <a:spLocks noGrp="1"/>
          </p:cNvSpPr>
          <p:nvPr>
            <p:ph type="sldNum" sz="quarter" idx="12"/>
            <p:custDataLst>
              <p:tags r:id="rId5"/>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14339" name="图片 7" descr="C:/Users/Administrator/1V994W2/PycharmProjects/PPT_Background_Generation/pic_temp/0_pic_quater_left_up.png"/>
          <p:cNvPicPr/>
          <p:nvPr>
            <p:custDataLst>
              <p:tags r:id="rId1"/>
            </p:custDataLst>
          </p:nvPr>
        </p:nvPicPr>
        <p:blipFill>
          <a:blip r:embed="rId7" r:link="rId8"/>
          <a:stretch>
            <a:fillRect/>
          </a:stretch>
        </p:blipFill>
        <p:spPr>
          <a:xfrm>
            <a:off x="0" y="0"/>
            <a:ext cx="539750" cy="493713"/>
          </a:xfrm>
          <a:prstGeom prst="rect">
            <a:avLst/>
          </a:prstGeom>
          <a:noFill/>
          <a:ln w="9525">
            <a:noFill/>
          </a:ln>
        </p:spPr>
      </p:pic>
      <p:pic>
        <p:nvPicPr>
          <p:cNvPr id="14340" name="图片 5" descr="C:/Users/Administrator/1V994W2/PycharmProjects/PPT_Background_Generation/pic_temp/1_pic_quater_right_up.png"/>
          <p:cNvPicPr/>
          <p:nvPr>
            <p:custDataLst>
              <p:tags r:id="rId2"/>
            </p:custDataLst>
          </p:nvPr>
        </p:nvPicPr>
        <p:blipFill>
          <a:blip r:embed="rId9" r:link="rId8"/>
          <a:stretch>
            <a:fillRect/>
          </a:stretch>
        </p:blipFill>
        <p:spPr>
          <a:xfrm>
            <a:off x="8604250" y="0"/>
            <a:ext cx="539750" cy="420688"/>
          </a:xfrm>
          <a:prstGeom prst="rect">
            <a:avLst/>
          </a:prstGeom>
          <a:noFill/>
          <a:ln w="9525">
            <a:noFill/>
          </a:ln>
        </p:spPr>
      </p:pic>
      <p:sp>
        <p:nvSpPr>
          <p:cNvPr id="7" name="内容占位符 6"/>
          <p:cNvSpPr>
            <a:spLocks noGrp="1"/>
          </p:cNvSpPr>
          <p:nvPr>
            <p:ph sz="quarter" idx="13"/>
          </p:nvPr>
        </p:nvSpPr>
        <p:spPr>
          <a:xfrm>
            <a:off x="502448" y="714506"/>
            <a:ext cx="8139178" cy="404238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3" name="日期占位符 2"/>
          <p:cNvSpPr>
            <a:spLocks noGrp="1"/>
          </p:cNvSpPr>
          <p:nvPr>
            <p:ph type="dt" sz="half" idx="10"/>
            <p:custDataLst>
              <p:tags r:id="rId3"/>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4" name="页脚占位符 3"/>
          <p:cNvSpPr>
            <a:spLocks noGrp="1"/>
          </p:cNvSpPr>
          <p:nvPr>
            <p:ph type="ftr" sz="quarter" idx="11"/>
            <p:custDataLst>
              <p:tags r:id="rId4"/>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5" name="灯片编号占位符 4"/>
          <p:cNvSpPr>
            <a:spLocks noGrp="1"/>
          </p:cNvSpPr>
          <p:nvPr>
            <p:ph type="sldNum" sz="quarter" idx="12"/>
            <p:custDataLst>
              <p:tags r:id="rId5"/>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15363" name="图片 5" descr="C:/Users/Administrator/1V994W2/PycharmProjects/PPT_Background_Generation/pic_temp/pic_sup.png"/>
          <p:cNvPicPr/>
          <p:nvPr>
            <p:custDataLst>
              <p:tags r:id="rId1"/>
            </p:custDataLst>
          </p:nvPr>
        </p:nvPicPr>
        <p:blipFill>
          <a:blip r:embed="rId7" r:link="rId8"/>
          <a:stretch>
            <a:fillRect/>
          </a:stretch>
        </p:blipFill>
        <p:spPr>
          <a:xfrm>
            <a:off x="0" y="0"/>
            <a:ext cx="9144000" cy="5145088"/>
          </a:xfrm>
          <a:prstGeom prst="rect">
            <a:avLst/>
          </a:prstGeom>
          <a:noFill/>
          <a:ln w="9525">
            <a:noFill/>
          </a:ln>
        </p:spPr>
      </p:pic>
      <p:cxnSp>
        <p:nvCxnSpPr>
          <p:cNvPr id="17" name="直接连接符 16"/>
          <p:cNvCxnSpPr/>
          <p:nvPr>
            <p:custDataLst>
              <p:tags r:id="rId2"/>
            </p:custDataLst>
          </p:nvPr>
        </p:nvCxnSpPr>
        <p:spPr>
          <a:xfrm>
            <a:off x="2919413" y="2851150"/>
            <a:ext cx="32877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文本占位符 8"/>
          <p:cNvSpPr>
            <a:spLocks noGrp="1"/>
          </p:cNvSpPr>
          <p:nvPr>
            <p:ph type="body" sz="quarter" idx="16" hasCustomPrompt="1"/>
          </p:nvPr>
        </p:nvSpPr>
        <p:spPr>
          <a:xfrm>
            <a:off x="2942750" y="2948349"/>
            <a:ext cx="1508760" cy="306759"/>
          </a:xfrm>
          <a:prstGeom prst="rect">
            <a:avLst/>
          </a:prstGeom>
        </p:spPr>
        <p:txBody>
          <a:bodyPr vert="horz" wrap="square" lIns="0" tIns="0" rIns="0" bIns="0" anchor="ctr" anchorCtr="0">
            <a:normAutofit/>
          </a:bodyPr>
          <a:lstStyle>
            <a:lvl1pPr marL="193040" marR="0" indent="-193040" algn="l" rtl="0" eaLnBrk="1" fontAlgn="auto">
              <a:lnSpc>
                <a:spcPct val="130000"/>
              </a:lnSpc>
              <a:spcBef>
                <a:spcPct val="0"/>
              </a:spcBef>
              <a:spcAft>
                <a:spcPts val="1000"/>
              </a:spcAft>
              <a:buClrTx/>
              <a:buSzPts val="1600"/>
              <a:buFont typeface="Arial" panose="020B0604020202020204" pitchFamily="34" charset="0"/>
              <a:buNone/>
              <a:defRPr sz="900" b="0" spc="150">
                <a:solidFill>
                  <a:schemeClr val="tx1"/>
                </a:solidFill>
                <a:latin typeface="Arial" panose="020B0604020202020204" pitchFamily="34" charset="0"/>
                <a:ea typeface="微软雅黑" panose="020B0503020204020204" charset="-122"/>
              </a:defRPr>
            </a:lvl1pPr>
          </a:lstStyle>
          <a:p>
            <a:pPr marL="0" marR="0" lvl="0" indent="0" algn="l" defTabSz="914400" rtl="0" eaLnBrk="1" fontAlgn="auto" latinLnBrk="0" hangingPunct="1">
              <a:lnSpc>
                <a:spcPct val="130000"/>
              </a:lnSpc>
              <a:spcBef>
                <a:spcPct val="0"/>
              </a:spcBef>
              <a:spcAft>
                <a:spcPts val="1000"/>
              </a:spcAft>
              <a:buClr>
                <a:schemeClr val="tx1">
                  <a:lumMod val="100000"/>
                </a:schemeClr>
              </a:buClr>
              <a:buSzPts val="1600"/>
              <a:buFont typeface="Arial" panose="020B0604020202020204" pitchFamily="34" charset="0"/>
              <a:buNone/>
            </a:pPr>
            <a:r>
              <a:rPr lang="zh-CN" altLang="en-US" strike="noStrike" noProof="1"/>
              <a:t>单击此处编辑副标题</a:t>
            </a:r>
          </a:p>
        </p:txBody>
      </p:sp>
      <p:sp>
        <p:nvSpPr>
          <p:cNvPr id="8" name="文本占位符 7"/>
          <p:cNvSpPr>
            <a:spLocks noGrp="1"/>
          </p:cNvSpPr>
          <p:nvPr>
            <p:ph type="body" sz="quarter" idx="15" hasCustomPrompt="1"/>
          </p:nvPr>
        </p:nvSpPr>
        <p:spPr>
          <a:xfrm>
            <a:off x="4698206" y="2948349"/>
            <a:ext cx="1508760" cy="306759"/>
          </a:xfrm>
          <a:prstGeom prst="rect">
            <a:avLst/>
          </a:prstGeom>
        </p:spPr>
        <p:txBody>
          <a:bodyPr vert="horz" wrap="square" lIns="0" tIns="0" rIns="0" bIns="0" anchor="ctr" anchorCtr="0">
            <a:normAutofit/>
          </a:bodyPr>
          <a:lstStyle>
            <a:lvl1pPr marL="193040" marR="0" indent="-193040" algn="ctr" rtl="0" eaLnBrk="1" fontAlgn="auto">
              <a:lnSpc>
                <a:spcPct val="130000"/>
              </a:lnSpc>
              <a:spcBef>
                <a:spcPct val="0"/>
              </a:spcBef>
              <a:spcAft>
                <a:spcPts val="1000"/>
              </a:spcAft>
              <a:buClrTx/>
              <a:buSzPts val="1600"/>
              <a:buFont typeface="Arial" panose="020B0604020202020204" pitchFamily="34" charset="0"/>
              <a:buNone/>
              <a:defRPr sz="900" b="0" spc="150">
                <a:solidFill>
                  <a:schemeClr val="tx1"/>
                </a:solidFill>
                <a:latin typeface="Arial" panose="020B0604020202020204" pitchFamily="34" charset="0"/>
                <a:ea typeface="微软雅黑" panose="020B0503020204020204" charset="-122"/>
              </a:defRPr>
            </a:lvl1pPr>
          </a:lstStyle>
          <a:p>
            <a:pPr marL="0" marR="0" lvl="0" indent="0" algn="l" defTabSz="914400" rtl="0" eaLnBrk="1" fontAlgn="auto" latinLnBrk="0" hangingPunct="1">
              <a:lnSpc>
                <a:spcPct val="130000"/>
              </a:lnSpc>
              <a:spcBef>
                <a:spcPct val="0"/>
              </a:spcBef>
              <a:spcAft>
                <a:spcPts val="1000"/>
              </a:spcAft>
              <a:buClr>
                <a:schemeClr val="tx1">
                  <a:lumMod val="100000"/>
                </a:schemeClr>
              </a:buClr>
              <a:buSzPts val="1600"/>
              <a:buFont typeface="Arial" panose="020B0604020202020204" pitchFamily="34" charset="0"/>
              <a:buNone/>
            </a:pPr>
            <a:r>
              <a:rPr lang="zh-CN" altLang="en-US" strike="noStrike" noProof="1"/>
              <a:t>单击此处编辑副标题</a:t>
            </a:r>
          </a:p>
        </p:txBody>
      </p:sp>
      <p:sp>
        <p:nvSpPr>
          <p:cNvPr id="7" name="文本占位符 6"/>
          <p:cNvSpPr>
            <a:spLocks noGrp="1"/>
          </p:cNvSpPr>
          <p:nvPr>
            <p:ph type="body" idx="14" hasCustomPrompt="1"/>
          </p:nvPr>
        </p:nvSpPr>
        <p:spPr>
          <a:xfrm>
            <a:off x="2942750" y="2429329"/>
            <a:ext cx="3264218" cy="277702"/>
          </a:xfrm>
        </p:spPr>
        <p:txBody>
          <a:bodyPr vert="horz" wrap="square" lIns="0" tIns="0" rIns="0" bIns="0" anchor="ctr" anchorCtr="0">
            <a:normAutofit/>
          </a:bodyPr>
          <a:lstStyle>
            <a:lvl1pPr marL="257175" marR="0" indent="-257175" algn="ctr" defTabSz="914400" rtl="0" eaLnBrk="1" fontAlgn="auto" latinLnBrk="0" hangingPunct="1">
              <a:lnSpc>
                <a:spcPct val="100000"/>
              </a:lnSpc>
              <a:spcBef>
                <a:spcPct val="0"/>
              </a:spcBef>
              <a:spcAft>
                <a:spcPct val="0"/>
              </a:spcAft>
              <a:buClrTx/>
              <a:buSzPts val="2000"/>
              <a:buFont typeface="Arial" panose="020B0604020202020204" pitchFamily="34" charset="0"/>
              <a:buNone/>
              <a:defRPr sz="1125" b="0" spc="200">
                <a:solidFill>
                  <a:schemeClr val="tx1"/>
                </a:solidFill>
                <a:latin typeface="Arial" panose="020B0604020202020204" pitchFamily="34" charset="0"/>
                <a:ea typeface="微软雅黑" panose="020B0503020204020204" charset="-122"/>
              </a:defRPr>
            </a:lvl1pPr>
          </a:lstStyle>
          <a:p>
            <a:pPr marL="0" marR="0" lvl="0" indent="0" algn="l" defTabSz="914400" rtl="0" eaLnBrk="1" fontAlgn="auto" latinLnBrk="0" hangingPunct="1">
              <a:lnSpc>
                <a:spcPct val="100000"/>
              </a:lnSpc>
              <a:spcBef>
                <a:spcPct val="0"/>
              </a:spcBef>
              <a:spcAft>
                <a:spcPct val="0"/>
              </a:spcAft>
              <a:buClr>
                <a:schemeClr val="tx1">
                  <a:lumMod val="65000"/>
                  <a:lumOff val="35000"/>
                </a:schemeClr>
              </a:buClr>
              <a:buSzPts val="2000"/>
              <a:buFont typeface="Arial" panose="020B0604020202020204" pitchFamily="34" charset="0"/>
              <a:buNone/>
            </a:pPr>
            <a:r>
              <a:rPr lang="zh-CN" altLang="en-US" sz="1125" strike="noStrike" noProof="1"/>
              <a:t>          单击此处编辑副标题</a:t>
            </a:r>
            <a:endParaRPr lang="zh-CN" altLang="en-US" strike="noStrike" noProof="1"/>
          </a:p>
        </p:txBody>
      </p:sp>
      <p:sp>
        <p:nvSpPr>
          <p:cNvPr id="2" name="标题 1"/>
          <p:cNvSpPr>
            <a:spLocks noGrp="1"/>
          </p:cNvSpPr>
          <p:nvPr>
            <p:ph type="title" idx="13" hasCustomPrompt="1"/>
          </p:nvPr>
        </p:nvSpPr>
        <p:spPr>
          <a:xfrm>
            <a:off x="2937034" y="1508101"/>
            <a:ext cx="3269933" cy="879311"/>
          </a:xfrm>
        </p:spPr>
        <p:txBody>
          <a:bodyPr vert="horz" wrap="square" lIns="0" tIns="0" rIns="0" bIns="0" anchor="ctr" anchorCtr="0">
            <a:normAutofit/>
          </a:bodyPr>
          <a:lstStyle>
            <a:lvl1pPr marL="0" marR="0" indent="0" algn="ctr" defTabSz="914400" rtl="0" eaLnBrk="1" fontAlgn="auto" latinLnBrk="0" hangingPunct="1">
              <a:lnSpc>
                <a:spcPct val="100000"/>
              </a:lnSpc>
              <a:spcBef>
                <a:spcPct val="0"/>
              </a:spcBef>
              <a:spcAft>
                <a:spcPct val="0"/>
              </a:spcAft>
              <a:buClrTx/>
              <a:buSzPts val="6600"/>
              <a:buFont typeface="Arial" panose="020B0604020202020204" pitchFamily="34" charset="0"/>
              <a:buNone/>
              <a:defRPr sz="3715" b="0" spc="700">
                <a:solidFill>
                  <a:schemeClr val="tx1"/>
                </a:solidFill>
                <a:latin typeface="Arial" panose="020B0604020202020204" pitchFamily="34" charset="0"/>
                <a:ea typeface="汉仪旗黑-85S" pitchFamily="18" charset="-122"/>
              </a:defRPr>
            </a:lvl1pPr>
          </a:lstStyle>
          <a:p>
            <a:pPr fontAlgn="auto"/>
            <a:r>
              <a:rPr lang="zh-CN" altLang="en-US" sz="4950" strike="noStrike" noProof="1"/>
              <a:t>编辑标题</a:t>
            </a:r>
            <a:endParaRPr lang="zh-CN" altLang="en-US" strike="noStrike" noProof="1"/>
          </a:p>
        </p:txBody>
      </p:sp>
      <p:sp>
        <p:nvSpPr>
          <p:cNvPr id="3" name="日期占位符 2"/>
          <p:cNvSpPr>
            <a:spLocks noGrp="1"/>
          </p:cNvSpPr>
          <p:nvPr>
            <p:ph type="dt" sz="half" idx="10"/>
            <p:custDataLst>
              <p:tags r:id="rId3"/>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4" name="页脚占位符 3"/>
          <p:cNvSpPr>
            <a:spLocks noGrp="1"/>
          </p:cNvSpPr>
          <p:nvPr>
            <p:ph type="ftr" sz="quarter" idx="11"/>
            <p:custDataLst>
              <p:tags r:id="rId4"/>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5" name="灯片编号占位符 4"/>
          <p:cNvSpPr>
            <a:spLocks noGrp="1"/>
          </p:cNvSpPr>
          <p:nvPr>
            <p:ph type="sldNum" sz="quarter" idx="12"/>
            <p:custDataLst>
              <p:tags r:id="rId5"/>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16387" name="图片 6" descr="C:/Users/Administrator/1V994W2/PycharmProjects/PPT_Background_Generation/pic_temp/0_pic_quater_left_up.png"/>
          <p:cNvPicPr/>
          <p:nvPr>
            <p:custDataLst>
              <p:tags r:id="rId1"/>
            </p:custDataLst>
          </p:nvPr>
        </p:nvPicPr>
        <p:blipFill>
          <a:blip r:embed="rId7" r:link="rId8"/>
          <a:stretch>
            <a:fillRect/>
          </a:stretch>
        </p:blipFill>
        <p:spPr>
          <a:xfrm>
            <a:off x="0" y="0"/>
            <a:ext cx="539750" cy="493713"/>
          </a:xfrm>
          <a:prstGeom prst="rect">
            <a:avLst/>
          </a:prstGeom>
          <a:noFill/>
          <a:ln w="9525">
            <a:noFill/>
          </a:ln>
        </p:spPr>
      </p:pic>
      <p:pic>
        <p:nvPicPr>
          <p:cNvPr id="16388" name="图片 5" descr="C:/Users/Administrator/1V994W2/PycharmProjects/PPT_Background_Generation/pic_temp/1_pic_quater_right_up.png"/>
          <p:cNvPicPr/>
          <p:nvPr>
            <p:custDataLst>
              <p:tags r:id="rId2"/>
            </p:custDataLst>
          </p:nvPr>
        </p:nvPicPr>
        <p:blipFill>
          <a:blip r:embed="rId9" r:link="rId8"/>
          <a:stretch>
            <a:fillRect/>
          </a:stretch>
        </p:blipFill>
        <p:spPr>
          <a:xfrm>
            <a:off x="8604250" y="0"/>
            <a:ext cx="539750" cy="420688"/>
          </a:xfrm>
          <a:prstGeom prst="rect">
            <a:avLst/>
          </a:prstGeom>
          <a:noFill/>
          <a:ln w="9525">
            <a:noFill/>
          </a:ln>
        </p:spPr>
      </p:pic>
      <p:sp>
        <p:nvSpPr>
          <p:cNvPr id="2" name="标题 1"/>
          <p:cNvSpPr>
            <a:spLocks noGrp="1"/>
          </p:cNvSpPr>
          <p:nvPr>
            <p:ph type="title"/>
          </p:nvPr>
        </p:nvSpPr>
        <p:spPr>
          <a:xfrm>
            <a:off x="502412" y="332481"/>
            <a:ext cx="8139178" cy="331531"/>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fontAlgn="auto"/>
            <a:r>
              <a:rPr lang="zh-CN" altLang="en-US" sz="1350" strike="noStrike" noProof="1"/>
              <a:t>单击此处编辑母版标题样式</a:t>
            </a:r>
            <a:endParaRPr lang="zh-CN" altLang="en-US" strike="noStrike" noProof="1"/>
          </a:p>
        </p:txBody>
      </p:sp>
      <p:sp>
        <p:nvSpPr>
          <p:cNvPr id="3" name="日期占位符 2"/>
          <p:cNvSpPr>
            <a:spLocks noGrp="1"/>
          </p:cNvSpPr>
          <p:nvPr>
            <p:ph type="dt" sz="half" idx="10"/>
            <p:custDataLst>
              <p:tags r:id="rId3"/>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4" name="页脚占位符 3"/>
          <p:cNvSpPr>
            <a:spLocks noGrp="1"/>
          </p:cNvSpPr>
          <p:nvPr>
            <p:ph type="ftr" sz="quarter" idx="11"/>
            <p:custDataLst>
              <p:tags r:id="rId4"/>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5" name="灯片编号占位符 4"/>
          <p:cNvSpPr>
            <a:spLocks noGrp="1"/>
          </p:cNvSpPr>
          <p:nvPr>
            <p:ph type="sldNum" sz="quarter" idx="12"/>
            <p:custDataLst>
              <p:tags r:id="rId5"/>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219075" y="227013"/>
            <a:ext cx="8705850" cy="4689475"/>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endParaRPr lang="zh-CN" altLang="en-US" sz="100" strike="noStrike" noProof="1"/>
          </a:p>
        </p:txBody>
      </p:sp>
      <p:pic>
        <p:nvPicPr>
          <p:cNvPr id="17412" name="图片 8" descr="C:/Users/Administrator/1V994W2/PycharmProjects/PPT_Background_Generation/pic_temp/0_pic_quater_left_up.png"/>
          <p:cNvPicPr/>
          <p:nvPr>
            <p:custDataLst>
              <p:tags r:id="rId2"/>
            </p:custDataLst>
          </p:nvPr>
        </p:nvPicPr>
        <p:blipFill>
          <a:blip r:embed="rId8" r:link="rId9"/>
          <a:stretch>
            <a:fillRect/>
          </a:stretch>
        </p:blipFill>
        <p:spPr>
          <a:xfrm>
            <a:off x="0" y="0"/>
            <a:ext cx="539750" cy="493713"/>
          </a:xfrm>
          <a:prstGeom prst="rect">
            <a:avLst/>
          </a:prstGeom>
          <a:noFill/>
          <a:ln w="9525">
            <a:noFill/>
          </a:ln>
        </p:spPr>
      </p:pic>
      <p:pic>
        <p:nvPicPr>
          <p:cNvPr id="17413" name="图片 7" descr="C:/Users/Administrator/1V994W2/PycharmProjects/PPT_Background_Generation/pic_temp/1_pic_quater_right_up.png"/>
          <p:cNvPicPr/>
          <p:nvPr>
            <p:custDataLst>
              <p:tags r:id="rId3"/>
            </p:custDataLst>
          </p:nvPr>
        </p:nvPicPr>
        <p:blipFill>
          <a:blip r:embed="rId10" r:link="rId9"/>
          <a:stretch>
            <a:fillRect/>
          </a:stretch>
        </p:blipFill>
        <p:spPr>
          <a:xfrm>
            <a:off x="8604250" y="0"/>
            <a:ext cx="539750" cy="420688"/>
          </a:xfrm>
          <a:prstGeom prst="rect">
            <a:avLst/>
          </a:prstGeom>
          <a:noFill/>
          <a:ln w="9525">
            <a:noFill/>
          </a:ln>
        </p:spPr>
      </p:pic>
      <p:sp>
        <p:nvSpPr>
          <p:cNvPr id="2" name="标题 1"/>
          <p:cNvSpPr>
            <a:spLocks noGrp="1"/>
          </p:cNvSpPr>
          <p:nvPr>
            <p:ph type="title" hasCustomPrompt="1"/>
          </p:nvPr>
        </p:nvSpPr>
        <p:spPr>
          <a:xfrm>
            <a:off x="961200" y="937064"/>
            <a:ext cx="7219800" cy="542795"/>
          </a:xfrm>
        </p:spPr>
        <p:txBody>
          <a:bodyPr wrap="square" anchor="ctr">
            <a:normAutofit/>
          </a:bodyPr>
          <a:lstStyle>
            <a:lvl1pPr>
              <a:defRPr sz="1800" baseline="0">
                <a:solidFill>
                  <a:schemeClr val="tx1"/>
                </a:solidFill>
                <a:latin typeface="Arial" panose="020B0604020202020204" pitchFamily="34" charset="0"/>
                <a:ea typeface="微软雅黑" panose="020B0503020204020204" charset="-122"/>
              </a:defRPr>
            </a:lvl1pPr>
          </a:lstStyle>
          <a:p>
            <a:pPr fontAlgn="auto"/>
            <a:r>
              <a:rPr lang="zh-CN" altLang="en-US" strike="noStrike" noProof="1"/>
              <a:t>单击此处编辑标题</a:t>
            </a:r>
          </a:p>
        </p:txBody>
      </p:sp>
      <p:sp>
        <p:nvSpPr>
          <p:cNvPr id="7" name="内容占位符 6"/>
          <p:cNvSpPr>
            <a:spLocks noGrp="1"/>
          </p:cNvSpPr>
          <p:nvPr>
            <p:ph sz="quarter" idx="13"/>
          </p:nvPr>
        </p:nvSpPr>
        <p:spPr>
          <a:xfrm>
            <a:off x="960835" y="1622984"/>
            <a:ext cx="7219950" cy="2584352"/>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3" name="日期占位符 2"/>
          <p:cNvSpPr>
            <a:spLocks noGrp="1"/>
          </p:cNvSpPr>
          <p:nvPr>
            <p:ph type="dt" sz="half" idx="10"/>
            <p:custDataLst>
              <p:tags r:id="rId4"/>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4" name="页脚占位符 3"/>
          <p:cNvSpPr>
            <a:spLocks noGrp="1"/>
          </p:cNvSpPr>
          <p:nvPr>
            <p:ph type="ftr" sz="quarter" idx="11"/>
            <p:custDataLst>
              <p:tags r:id="rId5"/>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5" name="灯片编号占位符 4"/>
          <p:cNvSpPr>
            <a:spLocks noGrp="1"/>
          </p:cNvSpPr>
          <p:nvPr>
            <p:ph type="sldNum" sz="quarter" idx="12"/>
            <p:custDataLst>
              <p:tags r:id="rId6"/>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3617913" cy="514508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endParaRPr lang="zh-CN" altLang="en-US" sz="100" strike="noStrike" noProof="1"/>
          </a:p>
        </p:txBody>
      </p:sp>
      <p:pic>
        <p:nvPicPr>
          <p:cNvPr id="18436" name="图片 7" descr="C:/Users/Administrator/1V994W2/PycharmProjects/PPT_Background_Generation/pic_temp/0_pic_quater_left_up.png"/>
          <p:cNvPicPr/>
          <p:nvPr>
            <p:custDataLst>
              <p:tags r:id="rId2"/>
            </p:custDataLst>
          </p:nvPr>
        </p:nvPicPr>
        <p:blipFill>
          <a:blip r:embed="rId7" r:link="rId8"/>
          <a:stretch>
            <a:fillRect/>
          </a:stretch>
        </p:blipFill>
        <p:spPr>
          <a:xfrm>
            <a:off x="8604250" y="0"/>
            <a:ext cx="539750" cy="493713"/>
          </a:xfrm>
          <a:prstGeom prst="rect">
            <a:avLst/>
          </a:prstGeom>
          <a:noFill/>
          <a:ln w="9525">
            <a:noFill/>
          </a:ln>
        </p:spPr>
      </p:pic>
      <p:sp>
        <p:nvSpPr>
          <p:cNvPr id="2" name="标题 1"/>
          <p:cNvSpPr>
            <a:spLocks noGrp="1"/>
          </p:cNvSpPr>
          <p:nvPr>
            <p:ph type="title" hasCustomPrompt="1"/>
          </p:nvPr>
        </p:nvSpPr>
        <p:spPr>
          <a:xfrm>
            <a:off x="437400" y="577901"/>
            <a:ext cx="2970000" cy="661616"/>
          </a:xfrm>
        </p:spPr>
        <p:txBody>
          <a:bodyPr wrap="square" anchor="ctr" anchorCtr="0">
            <a:normAutofit/>
          </a:bodyPr>
          <a:lstStyle>
            <a:lvl1pPr>
              <a:defRPr sz="2025" baseline="0">
                <a:solidFill>
                  <a:schemeClr val="tx1"/>
                </a:solidFill>
                <a:latin typeface="Arial" panose="020B0604020202020204" pitchFamily="34" charset="0"/>
                <a:ea typeface="微软雅黑" panose="020B0503020204020204" charset="-122"/>
              </a:defRPr>
            </a:lvl1pPr>
          </a:lstStyle>
          <a:p>
            <a:pPr fontAlgn="auto"/>
            <a:r>
              <a:rPr lang="zh-CN" altLang="en-US" sz="2025" strike="noStrike" noProof="1"/>
              <a:t>单击编辑标题</a:t>
            </a:r>
            <a:endParaRPr lang="zh-CN" altLang="en-US" strike="noStrike" noProof="1"/>
          </a:p>
        </p:txBody>
      </p:sp>
      <p:sp>
        <p:nvSpPr>
          <p:cNvPr id="7" name="文本占位符 6"/>
          <p:cNvSpPr>
            <a:spLocks noGrp="1"/>
          </p:cNvSpPr>
          <p:nvPr>
            <p:ph type="body" sz="quarter" idx="13"/>
          </p:nvPr>
        </p:nvSpPr>
        <p:spPr>
          <a:xfrm>
            <a:off x="440100" y="1323231"/>
            <a:ext cx="2967300" cy="30704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9" name="内容占位符 8"/>
          <p:cNvSpPr>
            <a:spLocks noGrp="1"/>
          </p:cNvSpPr>
          <p:nvPr>
            <p:ph sz="quarter" idx="14"/>
          </p:nvPr>
        </p:nvSpPr>
        <p:spPr>
          <a:xfrm>
            <a:off x="3825900" y="577555"/>
            <a:ext cx="4860000" cy="381662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3" name="日期占位符 2"/>
          <p:cNvSpPr>
            <a:spLocks noGrp="1"/>
          </p:cNvSpPr>
          <p:nvPr>
            <p:ph type="dt" sz="half" idx="10"/>
            <p:custDataLst>
              <p:tags r:id="rId3"/>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4" name="页脚占位符 3"/>
          <p:cNvSpPr>
            <a:spLocks noGrp="1"/>
          </p:cNvSpPr>
          <p:nvPr>
            <p:ph type="ftr" sz="quarter" idx="11"/>
            <p:custDataLst>
              <p:tags r:id="rId4"/>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5" name="灯片编号占位符 4"/>
          <p:cNvSpPr>
            <a:spLocks noGrp="1"/>
          </p:cNvSpPr>
          <p:nvPr>
            <p:ph type="sldNum" sz="quarter" idx="12"/>
            <p:custDataLst>
              <p:tags r:id="rId5"/>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p:custDataLst>
              <p:tags r:id="rId1"/>
            </p:custDataLst>
          </p:nvPr>
        </p:nvSpPr>
        <p:spPr>
          <a:xfrm>
            <a:off x="0" y="0"/>
            <a:ext cx="9144000" cy="199866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endParaRPr lang="zh-CN" altLang="en-US" sz="100" strike="noStrike" noProof="1"/>
          </a:p>
        </p:txBody>
      </p:sp>
      <p:pic>
        <p:nvPicPr>
          <p:cNvPr id="19460" name="图片 9" descr="C:/Users/Administrator/1V994W2/PycharmProjects/PPT_Background_Generation/pic_temp/0_pic_quater_left_up.png"/>
          <p:cNvPicPr/>
          <p:nvPr>
            <p:custDataLst>
              <p:tags r:id="rId2"/>
            </p:custDataLst>
          </p:nvPr>
        </p:nvPicPr>
        <p:blipFill>
          <a:blip r:embed="rId8" r:link="rId9"/>
          <a:stretch>
            <a:fillRect/>
          </a:stretch>
        </p:blipFill>
        <p:spPr>
          <a:xfrm>
            <a:off x="0" y="0"/>
            <a:ext cx="539750" cy="493713"/>
          </a:xfrm>
          <a:prstGeom prst="rect">
            <a:avLst/>
          </a:prstGeom>
          <a:noFill/>
          <a:ln w="9525">
            <a:noFill/>
          </a:ln>
        </p:spPr>
      </p:pic>
      <p:pic>
        <p:nvPicPr>
          <p:cNvPr id="19461" name="图片 7" descr="C:/Users/Administrator/1V994W2/PycharmProjects/PPT_Background_Generation/pic_temp/1_pic_quater_right_up.png"/>
          <p:cNvPicPr/>
          <p:nvPr>
            <p:custDataLst>
              <p:tags r:id="rId3"/>
            </p:custDataLst>
          </p:nvPr>
        </p:nvPicPr>
        <p:blipFill>
          <a:blip r:embed="rId10" r:link="rId9"/>
          <a:stretch>
            <a:fillRect/>
          </a:stretch>
        </p:blipFill>
        <p:spPr>
          <a:xfrm>
            <a:off x="8604250" y="0"/>
            <a:ext cx="539750" cy="420688"/>
          </a:xfrm>
          <a:prstGeom prst="rect">
            <a:avLst/>
          </a:prstGeom>
          <a:noFill/>
          <a:ln w="9525">
            <a:noFill/>
          </a:ln>
        </p:spPr>
      </p:pic>
      <p:sp>
        <p:nvSpPr>
          <p:cNvPr id="2" name="标题 1"/>
          <p:cNvSpPr>
            <a:spLocks noGrp="1"/>
          </p:cNvSpPr>
          <p:nvPr>
            <p:ph type="title"/>
          </p:nvPr>
        </p:nvSpPr>
        <p:spPr>
          <a:xfrm>
            <a:off x="459000" y="586002"/>
            <a:ext cx="8232300" cy="469882"/>
          </a:xfrm>
        </p:spPr>
        <p:txBody>
          <a:bodyPr wrap="square" anchor="ctr">
            <a:normAutofit/>
          </a:bodyPr>
          <a:lstStyle>
            <a:lvl1pPr algn="ctr">
              <a:defRPr sz="2025" baseline="0">
                <a:solidFill>
                  <a:schemeClr val="tx1"/>
                </a:solidFill>
                <a:latin typeface="Arial" panose="020B0604020202020204" pitchFamily="34" charset="0"/>
                <a:ea typeface="微软雅黑" panose="020B0503020204020204" charset="-122"/>
              </a:defRPr>
            </a:lvl1pPr>
          </a:lstStyle>
          <a:p>
            <a:pPr fontAlgn="auto"/>
            <a:r>
              <a:rPr lang="zh-CN" altLang="en-US" sz="2025" strike="noStrike" noProof="1"/>
              <a:t>单击此处编辑母版标题样式</a:t>
            </a:r>
            <a:endParaRPr lang="zh-CN" altLang="en-US" strike="noStrike" noProof="1"/>
          </a:p>
        </p:txBody>
      </p:sp>
      <p:sp>
        <p:nvSpPr>
          <p:cNvPr id="7" name="文本占位符 6"/>
          <p:cNvSpPr>
            <a:spLocks noGrp="1"/>
          </p:cNvSpPr>
          <p:nvPr>
            <p:ph type="body" sz="quarter" idx="13"/>
          </p:nvPr>
        </p:nvSpPr>
        <p:spPr>
          <a:xfrm>
            <a:off x="459000" y="1244918"/>
            <a:ext cx="8231981" cy="621109"/>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fontAlgn="auto"/>
            <a:r>
              <a:rPr lang="zh-CN" altLang="en-US" strike="noStrike" noProof="1"/>
              <a:t>单击此处编辑母版文本样式</a:t>
            </a:r>
          </a:p>
        </p:txBody>
      </p:sp>
      <p:sp>
        <p:nvSpPr>
          <p:cNvPr id="9" name="内容占位符 8"/>
          <p:cNvSpPr>
            <a:spLocks noGrp="1"/>
          </p:cNvSpPr>
          <p:nvPr>
            <p:ph sz="quarter" idx="14"/>
          </p:nvPr>
        </p:nvSpPr>
        <p:spPr>
          <a:xfrm>
            <a:off x="459581" y="2106368"/>
            <a:ext cx="8224200" cy="257355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3" name="日期占位符 2"/>
          <p:cNvSpPr>
            <a:spLocks noGrp="1"/>
          </p:cNvSpPr>
          <p:nvPr>
            <p:ph type="dt" sz="half" idx="10"/>
            <p:custDataLst>
              <p:tags r:id="rId4"/>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4" name="页脚占位符 3"/>
          <p:cNvSpPr>
            <a:spLocks noGrp="1"/>
          </p:cNvSpPr>
          <p:nvPr>
            <p:ph type="ftr" sz="quarter" idx="11"/>
            <p:custDataLst>
              <p:tags r:id="rId5"/>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5" name="灯片编号占位符 4"/>
          <p:cNvSpPr>
            <a:spLocks noGrp="1"/>
          </p:cNvSpPr>
          <p:nvPr>
            <p:ph type="sldNum" sz="quarter" idx="12"/>
            <p:custDataLst>
              <p:tags r:id="rId6"/>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p:custDataLst>
              <p:tags r:id="rId1"/>
            </p:custDataLst>
          </p:nvPr>
        </p:nvSpPr>
        <p:spPr>
          <a:xfrm>
            <a:off x="0" y="3771900"/>
            <a:ext cx="9144000" cy="137318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endParaRPr lang="zh-CN" altLang="en-US" sz="100" strike="noStrike" noProof="1"/>
          </a:p>
        </p:txBody>
      </p:sp>
      <p:pic>
        <p:nvPicPr>
          <p:cNvPr id="20484" name="图片 9" descr="C:/Users/Administrator/1V994W2/PycharmProjects/PPT_Background_Generation/pic_temp/0_pic_quater_left_up.png"/>
          <p:cNvPicPr/>
          <p:nvPr>
            <p:custDataLst>
              <p:tags r:id="rId2"/>
            </p:custDataLst>
          </p:nvPr>
        </p:nvPicPr>
        <p:blipFill>
          <a:blip r:embed="rId8" r:link="rId9"/>
          <a:stretch>
            <a:fillRect/>
          </a:stretch>
        </p:blipFill>
        <p:spPr>
          <a:xfrm>
            <a:off x="0" y="0"/>
            <a:ext cx="539750" cy="493713"/>
          </a:xfrm>
          <a:prstGeom prst="rect">
            <a:avLst/>
          </a:prstGeom>
          <a:noFill/>
          <a:ln w="9525">
            <a:noFill/>
          </a:ln>
        </p:spPr>
      </p:pic>
      <p:pic>
        <p:nvPicPr>
          <p:cNvPr id="20485" name="图片 7" descr="C:/Users/Administrator/1V994W2/PycharmProjects/PPT_Background_Generation/pic_temp/1_pic_quater_right_up.png"/>
          <p:cNvPicPr/>
          <p:nvPr>
            <p:custDataLst>
              <p:tags r:id="rId3"/>
            </p:custDataLst>
          </p:nvPr>
        </p:nvPicPr>
        <p:blipFill>
          <a:blip r:embed="rId10" r:link="rId9"/>
          <a:stretch>
            <a:fillRect/>
          </a:stretch>
        </p:blipFill>
        <p:spPr>
          <a:xfrm>
            <a:off x="8604250" y="0"/>
            <a:ext cx="539750" cy="420688"/>
          </a:xfrm>
          <a:prstGeom prst="rect">
            <a:avLst/>
          </a:prstGeom>
          <a:noFill/>
          <a:ln w="9525">
            <a:noFill/>
          </a:ln>
        </p:spPr>
      </p:pic>
      <p:sp>
        <p:nvSpPr>
          <p:cNvPr id="2" name="标题 1"/>
          <p:cNvSpPr>
            <a:spLocks noGrp="1"/>
          </p:cNvSpPr>
          <p:nvPr>
            <p:ph type="title"/>
          </p:nvPr>
        </p:nvSpPr>
        <p:spPr>
          <a:xfrm>
            <a:off x="453600" y="502288"/>
            <a:ext cx="8232300" cy="423974"/>
          </a:xfrm>
        </p:spPr>
        <p:txBody>
          <a:bodyPr wrap="square" anchor="ctr" anchorCtr="0">
            <a:normAutofit/>
          </a:bodyPr>
          <a:lstStyle>
            <a:lvl1pPr algn="ctr">
              <a:defRPr sz="1800" baseline="0">
                <a:solidFill>
                  <a:schemeClr val="tx1"/>
                </a:solidFill>
                <a:latin typeface="Arial" panose="020B0604020202020204" pitchFamily="34" charset="0"/>
                <a:ea typeface="微软雅黑" panose="020B0503020204020204" charset="-122"/>
              </a:defRPr>
            </a:lvl1pPr>
          </a:lstStyle>
          <a:p>
            <a:pPr fontAlgn="auto"/>
            <a:r>
              <a:rPr lang="zh-CN" altLang="en-US" strike="noStrike" noProof="1"/>
              <a:t>单击此处编辑母版标题样式</a:t>
            </a:r>
          </a:p>
        </p:txBody>
      </p:sp>
      <p:sp>
        <p:nvSpPr>
          <p:cNvPr id="7" name="内容占位符 6"/>
          <p:cNvSpPr>
            <a:spLocks noGrp="1"/>
          </p:cNvSpPr>
          <p:nvPr>
            <p:ph sz="quarter" idx="13"/>
          </p:nvPr>
        </p:nvSpPr>
        <p:spPr>
          <a:xfrm>
            <a:off x="453628" y="1261121"/>
            <a:ext cx="8243100" cy="2408821"/>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9" name="文本占位符 8"/>
          <p:cNvSpPr>
            <a:spLocks noGrp="1"/>
          </p:cNvSpPr>
          <p:nvPr>
            <p:ph type="body" sz="quarter" idx="14"/>
          </p:nvPr>
        </p:nvSpPr>
        <p:spPr>
          <a:xfrm>
            <a:off x="445500" y="3885980"/>
            <a:ext cx="8251200" cy="758833"/>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fontAlgn="auto"/>
            <a:r>
              <a:rPr lang="zh-CN" altLang="en-US" strike="noStrike" noProof="1"/>
              <a:t>单击此处编辑母版文本样式</a:t>
            </a:r>
          </a:p>
        </p:txBody>
      </p:sp>
      <p:sp>
        <p:nvSpPr>
          <p:cNvPr id="3" name="日期占位符 2"/>
          <p:cNvSpPr>
            <a:spLocks noGrp="1"/>
          </p:cNvSpPr>
          <p:nvPr>
            <p:ph type="dt" sz="half" idx="10"/>
            <p:custDataLst>
              <p:tags r:id="rId4"/>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4" name="页脚占位符 3"/>
          <p:cNvSpPr>
            <a:spLocks noGrp="1"/>
          </p:cNvSpPr>
          <p:nvPr>
            <p:ph type="ftr" sz="quarter" idx="11"/>
            <p:custDataLst>
              <p:tags r:id="rId5"/>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5" name="灯片编号占位符 4"/>
          <p:cNvSpPr>
            <a:spLocks noGrp="1"/>
          </p:cNvSpPr>
          <p:nvPr>
            <p:ph type="sldNum" sz="quarter" idx="12"/>
            <p:custDataLst>
              <p:tags r:id="rId6"/>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9144000" cy="6858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endParaRPr lang="zh-CN" altLang="en-US" sz="100" strike="noStrike" noProof="1"/>
          </a:p>
        </p:txBody>
      </p:sp>
      <p:pic>
        <p:nvPicPr>
          <p:cNvPr id="21508" name="图片 11" descr="C:/Users/Administrator/1V994W2/PycharmProjects/PPT_Background_Generation/pic_temp/0_pic_quater_left_up.png"/>
          <p:cNvPicPr/>
          <p:nvPr>
            <p:custDataLst>
              <p:tags r:id="rId2"/>
            </p:custDataLst>
          </p:nvPr>
        </p:nvPicPr>
        <p:blipFill>
          <a:blip r:embed="rId8" r:link="rId9"/>
          <a:stretch>
            <a:fillRect/>
          </a:stretch>
        </p:blipFill>
        <p:spPr>
          <a:xfrm>
            <a:off x="8604250" y="4651375"/>
            <a:ext cx="539750" cy="493713"/>
          </a:xfrm>
          <a:prstGeom prst="rect">
            <a:avLst/>
          </a:prstGeom>
          <a:noFill/>
          <a:ln w="9525">
            <a:noFill/>
          </a:ln>
        </p:spPr>
      </p:pic>
      <p:pic>
        <p:nvPicPr>
          <p:cNvPr id="21509" name="图片 9" descr="C:/Users/Administrator/1V994W2/PycharmProjects/PPT_Background_Generation/pic_temp/1_pic_quater_right_up.png"/>
          <p:cNvPicPr/>
          <p:nvPr>
            <p:custDataLst>
              <p:tags r:id="rId3"/>
            </p:custDataLst>
          </p:nvPr>
        </p:nvPicPr>
        <p:blipFill>
          <a:blip r:embed="rId10" r:link="rId9"/>
          <a:stretch>
            <a:fillRect/>
          </a:stretch>
        </p:blipFill>
        <p:spPr>
          <a:xfrm>
            <a:off x="0" y="4724400"/>
            <a:ext cx="539750" cy="420688"/>
          </a:xfrm>
          <a:prstGeom prst="rect">
            <a:avLst/>
          </a:prstGeom>
          <a:noFill/>
          <a:ln w="9525">
            <a:noFill/>
          </a:ln>
        </p:spPr>
      </p:pic>
      <p:sp>
        <p:nvSpPr>
          <p:cNvPr id="2" name="标题 1"/>
          <p:cNvSpPr>
            <a:spLocks noGrp="1"/>
          </p:cNvSpPr>
          <p:nvPr>
            <p:ph type="title"/>
          </p:nvPr>
        </p:nvSpPr>
        <p:spPr>
          <a:xfrm>
            <a:off x="434700" y="178231"/>
            <a:ext cx="8278200" cy="331531"/>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fontAlgn="auto"/>
            <a:r>
              <a:rPr lang="zh-CN" altLang="en-US" sz="1350" strike="noStrike" noProof="1"/>
              <a:t>单击此处编辑母版标题样式</a:t>
            </a:r>
            <a:endParaRPr lang="zh-CN" altLang="en-US" strike="noStrike" noProof="1"/>
          </a:p>
        </p:txBody>
      </p:sp>
      <p:sp>
        <p:nvSpPr>
          <p:cNvPr id="7" name="内容占位符 6"/>
          <p:cNvSpPr>
            <a:spLocks noGrp="1"/>
          </p:cNvSpPr>
          <p:nvPr>
            <p:ph sz="quarter" idx="13"/>
          </p:nvPr>
        </p:nvSpPr>
        <p:spPr>
          <a:xfrm>
            <a:off x="434700" y="1247618"/>
            <a:ext cx="4006800" cy="217118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9" name="内容占位符 8"/>
          <p:cNvSpPr>
            <a:spLocks noGrp="1"/>
          </p:cNvSpPr>
          <p:nvPr>
            <p:ph sz="quarter" idx="14"/>
          </p:nvPr>
        </p:nvSpPr>
        <p:spPr>
          <a:xfrm>
            <a:off x="4681800" y="1247618"/>
            <a:ext cx="4025700" cy="217118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11" name="文本占位符 10"/>
          <p:cNvSpPr>
            <a:spLocks noGrp="1"/>
          </p:cNvSpPr>
          <p:nvPr>
            <p:ph type="body" sz="quarter" idx="15"/>
          </p:nvPr>
        </p:nvSpPr>
        <p:spPr>
          <a:xfrm>
            <a:off x="429300" y="3613232"/>
            <a:ext cx="4006800" cy="586002"/>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fontAlgn="auto"/>
            <a:r>
              <a:rPr lang="zh-CN" altLang="en-US" strike="noStrike" noProof="1"/>
              <a:t>单击此处编辑母版文本样式</a:t>
            </a:r>
          </a:p>
        </p:txBody>
      </p:sp>
      <p:sp>
        <p:nvSpPr>
          <p:cNvPr id="13" name="文本占位符 12"/>
          <p:cNvSpPr>
            <a:spLocks noGrp="1"/>
          </p:cNvSpPr>
          <p:nvPr>
            <p:ph type="body" sz="quarter" idx="16"/>
          </p:nvPr>
        </p:nvSpPr>
        <p:spPr>
          <a:xfrm>
            <a:off x="4689900" y="3610532"/>
            <a:ext cx="4025700" cy="586002"/>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fontAlgn="auto"/>
            <a:r>
              <a:rPr lang="zh-CN" altLang="en-US" strike="noStrike" noProof="1"/>
              <a:t>单击此处编辑母版文本样式</a:t>
            </a:r>
          </a:p>
        </p:txBody>
      </p:sp>
      <p:sp>
        <p:nvSpPr>
          <p:cNvPr id="3" name="日期占位符 2"/>
          <p:cNvSpPr>
            <a:spLocks noGrp="1"/>
          </p:cNvSpPr>
          <p:nvPr>
            <p:ph type="dt" sz="half" idx="10"/>
            <p:custDataLst>
              <p:tags r:id="rId4"/>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4" name="页脚占位符 3"/>
          <p:cNvSpPr>
            <a:spLocks noGrp="1"/>
          </p:cNvSpPr>
          <p:nvPr>
            <p:ph type="ftr" sz="quarter" idx="11"/>
            <p:custDataLst>
              <p:tags r:id="rId5"/>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5" name="灯片编号占位符 4"/>
          <p:cNvSpPr>
            <a:spLocks noGrp="1"/>
          </p:cNvSpPr>
          <p:nvPr>
            <p:ph type="sldNum" sz="quarter" idx="12"/>
            <p:custDataLst>
              <p:tags r:id="rId6"/>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715963"/>
            <a:ext cx="9144000" cy="371316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endParaRPr lang="zh-CN" altLang="en-US" sz="100" strike="noStrike" noProof="1"/>
          </a:p>
        </p:txBody>
      </p:sp>
      <p:pic>
        <p:nvPicPr>
          <p:cNvPr id="22532" name="图片 8" descr="C:/Users/Administrator/1V994W2/PycharmProjects/PPT_Background_Generation/pic_temp/0_pic_quater_left_up.png"/>
          <p:cNvPicPr/>
          <p:nvPr>
            <p:custDataLst>
              <p:tags r:id="rId2"/>
            </p:custDataLst>
          </p:nvPr>
        </p:nvPicPr>
        <p:blipFill>
          <a:blip r:embed="rId8" r:link="rId9"/>
          <a:stretch>
            <a:fillRect/>
          </a:stretch>
        </p:blipFill>
        <p:spPr>
          <a:xfrm>
            <a:off x="7929563" y="4035425"/>
            <a:ext cx="1214437" cy="1109663"/>
          </a:xfrm>
          <a:prstGeom prst="rect">
            <a:avLst/>
          </a:prstGeom>
          <a:noFill/>
          <a:ln w="9525">
            <a:noFill/>
          </a:ln>
        </p:spPr>
      </p:pic>
      <p:pic>
        <p:nvPicPr>
          <p:cNvPr id="22533" name="图片 7" descr="C:/Users/Administrator/1V994W2/PycharmProjects/PPT_Background_Generation/pic_temp/1_pic_quater_right_up.png"/>
          <p:cNvPicPr/>
          <p:nvPr>
            <p:custDataLst>
              <p:tags r:id="rId3"/>
            </p:custDataLst>
          </p:nvPr>
        </p:nvPicPr>
        <p:blipFill>
          <a:blip r:embed="rId10" r:link="rId9"/>
          <a:stretch>
            <a:fillRect/>
          </a:stretch>
        </p:blipFill>
        <p:spPr>
          <a:xfrm>
            <a:off x="0" y="4200525"/>
            <a:ext cx="1214438" cy="944563"/>
          </a:xfrm>
          <a:prstGeom prst="rect">
            <a:avLst/>
          </a:prstGeom>
          <a:noFill/>
          <a:ln w="9525">
            <a:noFill/>
          </a:ln>
        </p:spPr>
      </p:pic>
      <p:sp>
        <p:nvSpPr>
          <p:cNvPr id="2" name="标题 1"/>
          <p:cNvSpPr>
            <a:spLocks noGrp="1"/>
          </p:cNvSpPr>
          <p:nvPr>
            <p:ph type="title" hasCustomPrompt="1"/>
          </p:nvPr>
        </p:nvSpPr>
        <p:spPr>
          <a:xfrm>
            <a:off x="1142100" y="1004576"/>
            <a:ext cx="6858000" cy="1790413"/>
          </a:xfrm>
        </p:spPr>
        <p:txBody>
          <a:bodyPr wrap="square" anchor="b">
            <a:normAutofit/>
          </a:bodyPr>
          <a:lstStyle>
            <a:lvl1pPr algn="ctr">
              <a:defRPr sz="3375" baseline="0">
                <a:solidFill>
                  <a:schemeClr val="tx1"/>
                </a:solidFill>
                <a:latin typeface="Arial" panose="020B0604020202020204" pitchFamily="34" charset="0"/>
                <a:ea typeface="微软雅黑" panose="020B0503020204020204" charset="-122"/>
              </a:defRPr>
            </a:lvl1pPr>
          </a:lstStyle>
          <a:p>
            <a:pPr fontAlgn="auto"/>
            <a:r>
              <a:rPr lang="zh-CN" altLang="en-US" sz="3375" strike="noStrike" noProof="1"/>
              <a:t>单击此处编辑标题</a:t>
            </a:r>
            <a:endParaRPr lang="zh-CN" altLang="en-US" strike="noStrike" noProof="1"/>
          </a:p>
        </p:txBody>
      </p:sp>
      <p:sp>
        <p:nvSpPr>
          <p:cNvPr id="7" name="文本占位符 6"/>
          <p:cNvSpPr>
            <a:spLocks noGrp="1"/>
          </p:cNvSpPr>
          <p:nvPr>
            <p:ph type="body" sz="quarter" idx="13"/>
          </p:nvPr>
        </p:nvSpPr>
        <p:spPr>
          <a:xfrm>
            <a:off x="1141810" y="2897607"/>
            <a:ext cx="6858000" cy="1242217"/>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fontAlgn="auto"/>
            <a:r>
              <a:rPr lang="zh-CN" altLang="en-US" strike="noStrike" noProof="1"/>
              <a:t>单击此处编辑母版文本样式</a:t>
            </a:r>
          </a:p>
        </p:txBody>
      </p:sp>
      <p:sp>
        <p:nvSpPr>
          <p:cNvPr id="3" name="日期占位符 2"/>
          <p:cNvSpPr>
            <a:spLocks noGrp="1"/>
          </p:cNvSpPr>
          <p:nvPr>
            <p:ph type="dt" sz="half" idx="10"/>
            <p:custDataLst>
              <p:tags r:id="rId4"/>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4" name="页脚占位符 3"/>
          <p:cNvSpPr>
            <a:spLocks noGrp="1"/>
          </p:cNvSpPr>
          <p:nvPr>
            <p:ph type="ftr" sz="quarter" idx="11"/>
            <p:custDataLst>
              <p:tags r:id="rId5"/>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5" name="灯片编号占位符 4"/>
          <p:cNvSpPr>
            <a:spLocks noGrp="1"/>
          </p:cNvSpPr>
          <p:nvPr>
            <p:ph type="sldNum" sz="quarter" idx="12"/>
            <p:custDataLst>
              <p:tags r:id="rId6"/>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23555" name="图片 4" descr="C:/Users/Administrator/1V994W2/PycharmProjects/PPT_Background_Generation/pic_temp/pic_sup.png"/>
          <p:cNvPicPr/>
          <p:nvPr>
            <p:custDataLst>
              <p:tags r:id="rId1"/>
            </p:custDataLst>
          </p:nvPr>
        </p:nvPicPr>
        <p:blipFill>
          <a:blip r:embed="rId7" r:link="rId8"/>
          <a:stretch>
            <a:fillRect/>
          </a:stretch>
        </p:blipFill>
        <p:spPr>
          <a:xfrm>
            <a:off x="0" y="0"/>
            <a:ext cx="9144000" cy="5145088"/>
          </a:xfrm>
          <a:prstGeom prst="rect">
            <a:avLst/>
          </a:prstGeom>
          <a:noFill/>
          <a:ln w="9525">
            <a:noFill/>
          </a:ln>
        </p:spPr>
      </p:pic>
      <p:cxnSp>
        <p:nvCxnSpPr>
          <p:cNvPr id="7" name="直接连接符 6"/>
          <p:cNvCxnSpPr/>
          <p:nvPr>
            <p:custDataLst>
              <p:tags r:id="rId2"/>
            </p:custDataLst>
          </p:nvPr>
        </p:nvCxnSpPr>
        <p:spPr>
          <a:xfrm>
            <a:off x="4206875" y="2452688"/>
            <a:ext cx="730250"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副标题 2"/>
          <p:cNvSpPr>
            <a:spLocks noGrp="1"/>
          </p:cNvSpPr>
          <p:nvPr>
            <p:ph type="subTitle" idx="14" hasCustomPrompt="1"/>
          </p:nvPr>
        </p:nvSpPr>
        <p:spPr>
          <a:xfrm>
            <a:off x="2190513" y="2605543"/>
            <a:ext cx="4762976" cy="839299"/>
          </a:xfrm>
        </p:spPr>
        <p:txBody>
          <a:bodyPr vert="horz" wrap="square" lIns="0" tIns="0" rIns="0" bIns="0" anchor="t" anchorCtr="0">
            <a:normAutofit/>
          </a:bodyPr>
          <a:lstStyle>
            <a:lvl1pPr marL="0" marR="0" indent="0" algn="ctr" defTabSz="914400" rtl="0" eaLnBrk="1" fontAlgn="auto" latinLnBrk="0" hangingPunct="1">
              <a:lnSpc>
                <a:spcPct val="120000"/>
              </a:lnSpc>
              <a:spcBef>
                <a:spcPct val="0"/>
              </a:spcBef>
              <a:spcAft>
                <a:spcPct val="0"/>
              </a:spcAft>
              <a:buClrTx/>
              <a:buSzPts val="1800"/>
              <a:buFont typeface="Arial" panose="020B0604020202020204" pitchFamily="34" charset="0"/>
              <a:buNone/>
              <a:defRPr sz="1015" b="0" spc="200">
                <a:solidFill>
                  <a:schemeClr val="tx1"/>
                </a:solidFill>
                <a:latin typeface="Arial" panose="020B0604020202020204" pitchFamily="34" charset="0"/>
                <a:ea typeface="微软雅黑" panose="020B0503020204020204" charset="-122"/>
              </a:defRPr>
            </a:lvl1pPr>
            <a:lvl2pPr marL="257175" indent="0" algn="ctr">
              <a:buNone/>
            </a:lvl2pPr>
            <a:lvl3pPr marL="514350" indent="0" algn="ctr">
              <a:buNone/>
            </a:lvl3pPr>
            <a:lvl4pPr marL="771525" indent="0" algn="ctr">
              <a:buNone/>
            </a:lvl4pPr>
            <a:lvl5pPr marL="1028700" indent="0" algn="ctr">
              <a:buNone/>
            </a:lvl5pPr>
            <a:lvl6pPr marL="1285875" indent="0" algn="ctr">
              <a:buNone/>
            </a:lvl6pPr>
            <a:lvl7pPr marL="1543050" indent="0" algn="ctr">
              <a:buNone/>
            </a:lvl7pPr>
            <a:lvl8pPr marL="1800225" indent="0" algn="ctr">
              <a:buNone/>
            </a:lvl8pPr>
            <a:lvl9pPr marL="2058035" indent="0" algn="ctr">
              <a:buNone/>
            </a:lvl9pPr>
          </a:lstStyle>
          <a:p>
            <a:pPr fontAlgn="auto"/>
            <a:r>
              <a:rPr lang="zh-CN" altLang="en-US" sz="1350" strike="noStrike" noProof="1"/>
              <a:t>单击此处编辑副标题</a:t>
            </a:r>
            <a:endParaRPr lang="zh-CN" altLang="en-US" strike="noStrike" noProof="1"/>
          </a:p>
        </p:txBody>
      </p:sp>
      <p:sp>
        <p:nvSpPr>
          <p:cNvPr id="2" name="标题 1"/>
          <p:cNvSpPr>
            <a:spLocks noGrp="1"/>
          </p:cNvSpPr>
          <p:nvPr>
            <p:ph type="ctrTitle" idx="13" hasCustomPrompt="1"/>
          </p:nvPr>
        </p:nvSpPr>
        <p:spPr>
          <a:xfrm>
            <a:off x="2190512" y="1223224"/>
            <a:ext cx="4762500" cy="1080324"/>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ct val="0"/>
              </a:spcAft>
              <a:buClrTx/>
              <a:buSzPts val="7200"/>
              <a:buFont typeface="Arial" panose="020B0604020202020204" pitchFamily="34" charset="0"/>
              <a:buNone/>
              <a:defRPr sz="3375" b="0" spc="700" baseline="0">
                <a:solidFill>
                  <a:schemeClr val="tx1"/>
                </a:solidFill>
                <a:latin typeface="Arial" panose="020B0604020202020204" pitchFamily="34" charset="0"/>
                <a:ea typeface="汉仪旗黑-85S" pitchFamily="18" charset="-122"/>
              </a:defRPr>
            </a:lvl1pPr>
          </a:lstStyle>
          <a:p>
            <a:pPr fontAlgn="auto"/>
            <a:r>
              <a:rPr lang="zh-CN" altLang="en-US" sz="3375" strike="noStrike" noProof="1"/>
              <a:t>编辑标题</a:t>
            </a:r>
            <a:endParaRPr lang="zh-CN" altLang="en-US" strike="noStrike" noProof="1"/>
          </a:p>
        </p:txBody>
      </p:sp>
      <p:sp>
        <p:nvSpPr>
          <p:cNvPr id="16" name="日期占位符 15"/>
          <p:cNvSpPr>
            <a:spLocks noGrp="1"/>
          </p:cNvSpPr>
          <p:nvPr>
            <p:ph type="dt" sz="half" idx="10"/>
            <p:custDataLst>
              <p:tags r:id="rId3"/>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17" name="页脚占位符 16"/>
          <p:cNvSpPr>
            <a:spLocks noGrp="1"/>
          </p:cNvSpPr>
          <p:nvPr>
            <p:ph type="ftr" sz="quarter" idx="11"/>
            <p:custDataLst>
              <p:tags r:id="rId4"/>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18" name="灯片编号占位符 17"/>
          <p:cNvSpPr>
            <a:spLocks noGrp="1"/>
          </p:cNvSpPr>
          <p:nvPr>
            <p:ph type="sldNum" sz="quarter" idx="12"/>
            <p:custDataLst>
              <p:tags r:id="rId5"/>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6147" name="图片 7" descr="C:/Users/Administrator/1V994W2/PycharmProjects/PPT_Background_Generation/pic_temp/0_pic_quater_left_up.png"/>
          <p:cNvPicPr/>
          <p:nvPr>
            <p:custDataLst>
              <p:tags r:id="rId1"/>
            </p:custDataLst>
          </p:nvPr>
        </p:nvPicPr>
        <p:blipFill>
          <a:blip r:embed="rId7" r:link="rId8"/>
          <a:stretch>
            <a:fillRect/>
          </a:stretch>
        </p:blipFill>
        <p:spPr>
          <a:xfrm>
            <a:off x="0" y="0"/>
            <a:ext cx="539750" cy="493713"/>
          </a:xfrm>
          <a:prstGeom prst="rect">
            <a:avLst/>
          </a:prstGeom>
          <a:noFill/>
          <a:ln w="9525">
            <a:noFill/>
          </a:ln>
        </p:spPr>
      </p:pic>
      <p:pic>
        <p:nvPicPr>
          <p:cNvPr id="6148" name="图片 6" descr="C:/Users/Administrator/1V994W2/PycharmProjects/PPT_Background_Generation/pic_temp/1_pic_quater_right_up.png"/>
          <p:cNvPicPr/>
          <p:nvPr>
            <p:custDataLst>
              <p:tags r:id="rId2"/>
            </p:custDataLst>
          </p:nvPr>
        </p:nvPicPr>
        <p:blipFill>
          <a:blip r:embed="rId9" r:link="rId8"/>
          <a:stretch>
            <a:fillRect/>
          </a:stretch>
        </p:blipFill>
        <p:spPr>
          <a:xfrm>
            <a:off x="8604250" y="0"/>
            <a:ext cx="539750" cy="420688"/>
          </a:xfrm>
          <a:prstGeom prst="rect">
            <a:avLst/>
          </a:prstGeom>
          <a:noFill/>
          <a:ln w="9525">
            <a:noFill/>
          </a:ln>
        </p:spPr>
      </p:pic>
      <p:sp>
        <p:nvSpPr>
          <p:cNvPr id="2" name="标题 1"/>
          <p:cNvSpPr>
            <a:spLocks noGrp="1"/>
          </p:cNvSpPr>
          <p:nvPr>
            <p:ph type="title"/>
          </p:nvPr>
        </p:nvSpPr>
        <p:spPr>
          <a:xfrm>
            <a:off x="502412" y="332484"/>
            <a:ext cx="8139178" cy="331531"/>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135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mn-ea"/>
              </a:defRPr>
            </a:lvl1pPr>
          </a:lstStyle>
          <a:p>
            <a:pPr lvl="0" fontAlgn="auto"/>
            <a:r>
              <a:rPr sz="1350" strike="noStrike" noProof="1">
                <a:sym typeface="+mn-ea"/>
              </a:rPr>
              <a:t>单击此处编辑母版标题样式</a:t>
            </a:r>
            <a:endParaRPr strike="noStrike" noProof="1">
              <a:sym typeface="+mn-ea"/>
            </a:endParaRPr>
          </a:p>
        </p:txBody>
      </p:sp>
      <p:sp>
        <p:nvSpPr>
          <p:cNvPr id="3" name="内容占位符 2"/>
          <p:cNvSpPr>
            <a:spLocks noGrp="1"/>
          </p:cNvSpPr>
          <p:nvPr>
            <p:ph idx="1"/>
          </p:nvPr>
        </p:nvSpPr>
        <p:spPr>
          <a:xfrm>
            <a:off x="502412" y="714506"/>
            <a:ext cx="8139178" cy="4042387"/>
          </a:xfrm>
        </p:spPr>
        <p:txBody>
          <a:bodyPr vert="horz" wrap="square" lIns="90170" tIns="46990" rIns="90170" bIns="46990" rtlCol="0">
            <a:normAutofit/>
          </a:bodyPr>
          <a:lstStyle>
            <a:lvl1pPr marL="128905" marR="0" lvl="0"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1pPr>
            <a:lvl2pPr marL="386080" marR="0" lvl="1" indent="-128905" algn="l" defTabSz="914400" rtl="0" eaLnBrk="1" fontAlgn="auto" latinLnBrk="0" hangingPunct="1">
              <a:lnSpc>
                <a:spcPct val="130000"/>
              </a:lnSpc>
              <a:spcBef>
                <a:spcPct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2pPr>
            <a:lvl3pPr marL="643255" marR="0" lvl="2"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3pPr>
            <a:lvl4pPr marL="900430" marR="0" lvl="3"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4pPr>
            <a:lvl5pPr marL="1157605" marR="0" lvl="4"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5p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4" name="日期占位符 3"/>
          <p:cNvSpPr>
            <a:spLocks noGrp="1"/>
          </p:cNvSpPr>
          <p:nvPr>
            <p:ph type="dt" sz="half" idx="10"/>
            <p:custDataLst>
              <p:tags r:id="rId3"/>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5" name="页脚占位符 4"/>
          <p:cNvSpPr>
            <a:spLocks noGrp="1"/>
          </p:cNvSpPr>
          <p:nvPr>
            <p:ph type="ftr" sz="quarter" idx="11"/>
            <p:custDataLst>
              <p:tags r:id="rId4"/>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6" name="灯片编号占位符 5"/>
          <p:cNvSpPr>
            <a:spLocks noGrp="1"/>
          </p:cNvSpPr>
          <p:nvPr>
            <p:ph type="sldNum" sz="quarter" idx="12"/>
            <p:custDataLst>
              <p:tags r:id="rId5"/>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24579" name="图片 7" descr="C:/Users/Administrator/1V994W2/PycharmProjects/PPT_Background_Generation/pic_temp/0_pic_quater_left_up.png"/>
          <p:cNvPicPr/>
          <p:nvPr>
            <p:custDataLst>
              <p:tags r:id="rId1"/>
            </p:custDataLst>
          </p:nvPr>
        </p:nvPicPr>
        <p:blipFill>
          <a:blip r:embed="rId7" r:link="rId8"/>
          <a:stretch>
            <a:fillRect/>
          </a:stretch>
        </p:blipFill>
        <p:spPr>
          <a:xfrm>
            <a:off x="0" y="0"/>
            <a:ext cx="539750" cy="493713"/>
          </a:xfrm>
          <a:prstGeom prst="rect">
            <a:avLst/>
          </a:prstGeom>
          <a:noFill/>
          <a:ln w="9525">
            <a:noFill/>
          </a:ln>
        </p:spPr>
      </p:pic>
      <p:pic>
        <p:nvPicPr>
          <p:cNvPr id="24580" name="图片 6" descr="C:/Users/Administrator/1V994W2/PycharmProjects/PPT_Background_Generation/pic_temp/1_pic_quater_right_up.png"/>
          <p:cNvPicPr/>
          <p:nvPr>
            <p:custDataLst>
              <p:tags r:id="rId2"/>
            </p:custDataLst>
          </p:nvPr>
        </p:nvPicPr>
        <p:blipFill>
          <a:blip r:embed="rId9" r:link="rId8"/>
          <a:stretch>
            <a:fillRect/>
          </a:stretch>
        </p:blipFill>
        <p:spPr>
          <a:xfrm>
            <a:off x="8604250" y="0"/>
            <a:ext cx="539750" cy="420688"/>
          </a:xfrm>
          <a:prstGeom prst="rect">
            <a:avLst/>
          </a:prstGeom>
          <a:noFill/>
          <a:ln w="9525">
            <a:noFill/>
          </a:ln>
        </p:spPr>
      </p:pic>
      <p:sp>
        <p:nvSpPr>
          <p:cNvPr id="2" name="标题 1"/>
          <p:cNvSpPr>
            <a:spLocks noGrp="1"/>
          </p:cNvSpPr>
          <p:nvPr>
            <p:ph type="title"/>
          </p:nvPr>
        </p:nvSpPr>
        <p:spPr>
          <a:xfrm>
            <a:off x="502412" y="332484"/>
            <a:ext cx="8139178" cy="331531"/>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135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mn-ea"/>
              </a:defRPr>
            </a:lvl1pPr>
          </a:lstStyle>
          <a:p>
            <a:pPr lvl="0" fontAlgn="auto"/>
            <a:r>
              <a:rPr sz="1350" strike="noStrike" noProof="1">
                <a:sym typeface="+mn-ea"/>
              </a:rPr>
              <a:t>单击此处编辑母版标题样式</a:t>
            </a:r>
            <a:endParaRPr strike="noStrike" noProof="1">
              <a:sym typeface="+mn-ea"/>
            </a:endParaRPr>
          </a:p>
        </p:txBody>
      </p:sp>
      <p:sp>
        <p:nvSpPr>
          <p:cNvPr id="3" name="内容占位符 2"/>
          <p:cNvSpPr>
            <a:spLocks noGrp="1"/>
          </p:cNvSpPr>
          <p:nvPr>
            <p:ph idx="1"/>
          </p:nvPr>
        </p:nvSpPr>
        <p:spPr>
          <a:xfrm>
            <a:off x="502412" y="714506"/>
            <a:ext cx="8139178" cy="4042387"/>
          </a:xfrm>
        </p:spPr>
        <p:txBody>
          <a:bodyPr vert="horz" wrap="square" lIns="90170" tIns="46990" rIns="90170" bIns="46990" rtlCol="0">
            <a:normAutofit/>
          </a:bodyPr>
          <a:lstStyle>
            <a:lvl1pPr marL="128905" marR="0" lvl="0"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1pPr>
            <a:lvl2pPr marL="386080" marR="0" lvl="1" indent="-128905" algn="l" defTabSz="914400" rtl="0" eaLnBrk="1" fontAlgn="auto" latinLnBrk="0" hangingPunct="1">
              <a:lnSpc>
                <a:spcPct val="130000"/>
              </a:lnSpc>
              <a:spcBef>
                <a:spcPct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2pPr>
            <a:lvl3pPr marL="643255" marR="0" lvl="2"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3pPr>
            <a:lvl4pPr marL="900430" marR="0" lvl="3"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4pPr>
            <a:lvl5pPr marL="1157605" marR="0" lvl="4"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5p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4" name="日期占位符 3"/>
          <p:cNvSpPr>
            <a:spLocks noGrp="1"/>
          </p:cNvSpPr>
          <p:nvPr>
            <p:ph type="dt" sz="half" idx="10"/>
            <p:custDataLst>
              <p:tags r:id="rId3"/>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5" name="页脚占位符 4"/>
          <p:cNvSpPr>
            <a:spLocks noGrp="1"/>
          </p:cNvSpPr>
          <p:nvPr>
            <p:ph type="ftr" sz="quarter" idx="11"/>
            <p:custDataLst>
              <p:tags r:id="rId4"/>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6" name="灯片编号占位符 5"/>
          <p:cNvSpPr>
            <a:spLocks noGrp="1"/>
          </p:cNvSpPr>
          <p:nvPr>
            <p:ph type="sldNum" sz="quarter" idx="12"/>
            <p:custDataLst>
              <p:tags r:id="rId5"/>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25603" name="图片 7" descr="C:/Users/Administrator/1V994W2/PycharmProjects/PPT_Background_Generation/pic_temp/pic_half_top.png"/>
          <p:cNvPicPr/>
          <p:nvPr>
            <p:custDataLst>
              <p:tags r:id="rId1"/>
            </p:custDataLst>
          </p:nvPr>
        </p:nvPicPr>
        <p:blipFill>
          <a:blip r:embed="rId7" r:link="rId8"/>
          <a:stretch>
            <a:fillRect/>
          </a:stretch>
        </p:blipFill>
        <p:spPr>
          <a:xfrm>
            <a:off x="3048000" y="4287838"/>
            <a:ext cx="3048000" cy="857250"/>
          </a:xfrm>
          <a:prstGeom prst="rect">
            <a:avLst/>
          </a:prstGeom>
          <a:noFill/>
          <a:ln w="9525">
            <a:noFill/>
          </a:ln>
        </p:spPr>
      </p:pic>
      <p:pic>
        <p:nvPicPr>
          <p:cNvPr id="25604" name="图片 6" descr="C:/Users/Administrator/1V994W2/PycharmProjects/PPT_Background_Generation/pic_temp/pic_half_down.png"/>
          <p:cNvPicPr/>
          <p:nvPr>
            <p:custDataLst>
              <p:tags r:id="rId2"/>
            </p:custDataLst>
          </p:nvPr>
        </p:nvPicPr>
        <p:blipFill>
          <a:blip r:embed="rId9" r:link="rId8"/>
          <a:stretch>
            <a:fillRect/>
          </a:stretch>
        </p:blipFill>
        <p:spPr>
          <a:xfrm>
            <a:off x="3048000" y="0"/>
            <a:ext cx="3048000" cy="855663"/>
          </a:xfrm>
          <a:prstGeom prst="rect">
            <a:avLst/>
          </a:prstGeom>
          <a:noFill/>
          <a:ln w="9525">
            <a:noFill/>
          </a:ln>
        </p:spPr>
      </p:pic>
      <p:sp>
        <p:nvSpPr>
          <p:cNvPr id="2" name="标题 1"/>
          <p:cNvSpPr>
            <a:spLocks noGrp="1"/>
          </p:cNvSpPr>
          <p:nvPr>
            <p:ph type="ctrTitle" idx="13" hasCustomPrompt="1"/>
          </p:nvPr>
        </p:nvSpPr>
        <p:spPr>
          <a:xfrm>
            <a:off x="2664619" y="2850379"/>
            <a:ext cx="3814763" cy="472523"/>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ct val="0"/>
              </a:spcAft>
              <a:buClrTx/>
              <a:buSzPts val="3200"/>
              <a:buFont typeface="Arial" panose="020B0604020202020204" pitchFamily="34" charset="0"/>
              <a:buNone/>
              <a:defRPr sz="1800" b="0" spc="300">
                <a:solidFill>
                  <a:schemeClr val="tx1"/>
                </a:solidFill>
                <a:latin typeface="Arial" panose="020B0604020202020204" pitchFamily="34" charset="0"/>
                <a:ea typeface="汉仪旗黑-85S" pitchFamily="18" charset="-122"/>
              </a:defRPr>
            </a:lvl1pPr>
          </a:lstStyle>
          <a:p>
            <a:pPr fontAlgn="auto"/>
            <a:r>
              <a:rPr lang="zh-CN" altLang="en-US" strike="noStrike" noProof="1"/>
              <a:t>编辑标题</a:t>
            </a:r>
          </a:p>
        </p:txBody>
      </p:sp>
      <p:sp>
        <p:nvSpPr>
          <p:cNvPr id="4" name="日期占位符 3"/>
          <p:cNvSpPr>
            <a:spLocks noGrp="1"/>
          </p:cNvSpPr>
          <p:nvPr>
            <p:ph type="dt" sz="half" idx="10"/>
            <p:custDataLst>
              <p:tags r:id="rId3"/>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5" name="页脚占位符 4"/>
          <p:cNvSpPr>
            <a:spLocks noGrp="1"/>
          </p:cNvSpPr>
          <p:nvPr>
            <p:ph type="ftr" sz="quarter" idx="11"/>
            <p:custDataLst>
              <p:tags r:id="rId4"/>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6" name="灯片编号占位符 5"/>
          <p:cNvSpPr>
            <a:spLocks noGrp="1"/>
          </p:cNvSpPr>
          <p:nvPr>
            <p:ph type="sldNum" sz="quarter" idx="12"/>
            <p:custDataLst>
              <p:tags r:id="rId5"/>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26627" name="图片 8" descr="C:/Users/Administrator/1V994W2/PycharmProjects/PPT_Background_Generation/pic_temp/0_pic_quater_left_up.png"/>
          <p:cNvPicPr/>
          <p:nvPr>
            <p:custDataLst>
              <p:tags r:id="rId1"/>
            </p:custDataLst>
          </p:nvPr>
        </p:nvPicPr>
        <p:blipFill>
          <a:blip r:embed="rId7" r:link="rId8"/>
          <a:stretch>
            <a:fillRect/>
          </a:stretch>
        </p:blipFill>
        <p:spPr>
          <a:xfrm>
            <a:off x="0" y="0"/>
            <a:ext cx="539750" cy="493713"/>
          </a:xfrm>
          <a:prstGeom prst="rect">
            <a:avLst/>
          </a:prstGeom>
          <a:noFill/>
          <a:ln w="9525">
            <a:noFill/>
          </a:ln>
        </p:spPr>
      </p:pic>
      <p:pic>
        <p:nvPicPr>
          <p:cNvPr id="26628" name="图片 7" descr="C:/Users/Administrator/1V994W2/PycharmProjects/PPT_Background_Generation/pic_temp/1_pic_quater_right_up.png"/>
          <p:cNvPicPr/>
          <p:nvPr>
            <p:custDataLst>
              <p:tags r:id="rId2"/>
            </p:custDataLst>
          </p:nvPr>
        </p:nvPicPr>
        <p:blipFill>
          <a:blip r:embed="rId9" r:link="rId8"/>
          <a:stretch>
            <a:fillRect/>
          </a:stretch>
        </p:blipFill>
        <p:spPr>
          <a:xfrm>
            <a:off x="8604250" y="0"/>
            <a:ext cx="539750" cy="420688"/>
          </a:xfrm>
          <a:prstGeom prst="rect">
            <a:avLst/>
          </a:prstGeom>
          <a:noFill/>
          <a:ln w="9525">
            <a:noFill/>
          </a:ln>
        </p:spPr>
      </p:pic>
      <p:sp>
        <p:nvSpPr>
          <p:cNvPr id="2" name="标题 1"/>
          <p:cNvSpPr>
            <a:spLocks noGrp="1"/>
          </p:cNvSpPr>
          <p:nvPr>
            <p:ph type="title"/>
          </p:nvPr>
        </p:nvSpPr>
        <p:spPr>
          <a:xfrm>
            <a:off x="502412" y="332484"/>
            <a:ext cx="8139178" cy="331531"/>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mn-ea"/>
              </a:defRPr>
            </a:lvl1pPr>
          </a:lstStyle>
          <a:p>
            <a:pPr lvl="0" fontAlgn="auto"/>
            <a:r>
              <a:rPr sz="1350" strike="noStrike" noProof="1">
                <a:sym typeface="+mn-ea"/>
              </a:rPr>
              <a:t>单击此处编辑母版标题样式</a:t>
            </a:r>
            <a:endParaRPr strike="noStrike" noProof="1">
              <a:sym typeface="+mn-ea"/>
            </a:endParaRPr>
          </a:p>
        </p:txBody>
      </p:sp>
      <p:sp>
        <p:nvSpPr>
          <p:cNvPr id="3" name="内容占位符 2"/>
          <p:cNvSpPr>
            <a:spLocks noGrp="1"/>
          </p:cNvSpPr>
          <p:nvPr>
            <p:ph sz="half" idx="1"/>
          </p:nvPr>
        </p:nvSpPr>
        <p:spPr>
          <a:xfrm>
            <a:off x="502448" y="714506"/>
            <a:ext cx="3962432" cy="4042387"/>
          </a:xfrm>
        </p:spPr>
        <p:txBody>
          <a:bodyPr vert="horz" wrap="square" lIns="90170" tIns="46990" rIns="90170" bIns="46990" rtlCol="0">
            <a:normAutofit/>
          </a:bodyPr>
          <a:lstStyle>
            <a:lvl1pPr marL="128905" marR="0" lvl="0"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1pPr>
            <a:lvl2pPr marL="386080" marR="0" lvl="1" indent="-128905" algn="l" defTabSz="914400" rtl="0" eaLnBrk="1" fontAlgn="auto" latinLnBrk="0" hangingPunct="1">
              <a:lnSpc>
                <a:spcPct val="130000"/>
              </a:lnSpc>
              <a:spcBef>
                <a:spcPct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2pPr>
            <a:lvl3pPr marL="643255" marR="0" lvl="2"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3pPr>
            <a:lvl4pPr marL="900430" marR="0" lvl="3"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4pPr>
            <a:lvl5pPr marL="1157605" marR="0" lvl="4"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5p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4" name="内容占位符 3"/>
          <p:cNvSpPr>
            <a:spLocks noGrp="1"/>
          </p:cNvSpPr>
          <p:nvPr>
            <p:ph sz="half" idx="2"/>
          </p:nvPr>
        </p:nvSpPr>
        <p:spPr>
          <a:xfrm>
            <a:off x="4679158" y="714506"/>
            <a:ext cx="3962432" cy="4042387"/>
          </a:xfrm>
        </p:spPr>
        <p:txBody>
          <a:bodyPr wrap="square" lIns="90170" tIns="46990" rIns="90170" bIns="46990">
            <a:normAutofit/>
          </a:bodyPr>
          <a:lstStyle>
            <a:lvl1pPr eaLnBrk="1" fontAlgn="auto" latinLnBrk="0" hangingPunct="1">
              <a:defRPr sz="900">
                <a:solidFill>
                  <a:schemeClr val="tx1"/>
                </a:solidFill>
                <a:latin typeface="Arial" panose="020B0604020202020204" pitchFamily="34" charset="0"/>
                <a:ea typeface="微软雅黑" panose="020B0503020204020204" charset="-122"/>
              </a:defRPr>
            </a:lvl1pPr>
            <a:lvl2pPr eaLnBrk="1" fontAlgn="auto" latinLnBrk="0" hangingPunct="1">
              <a:defRPr sz="900">
                <a:solidFill>
                  <a:schemeClr val="tx1"/>
                </a:solidFill>
                <a:latin typeface="Arial" panose="020B0604020202020204" pitchFamily="34" charset="0"/>
                <a:ea typeface="微软雅黑" panose="020B0503020204020204" charset="-122"/>
              </a:defRPr>
            </a:lvl2pPr>
            <a:lvl3pPr eaLnBrk="1" fontAlgn="auto" latinLnBrk="0" hangingPunct="1">
              <a:defRPr sz="900">
                <a:solidFill>
                  <a:schemeClr val="tx1"/>
                </a:solidFill>
                <a:latin typeface="Arial" panose="020B0604020202020204" pitchFamily="34" charset="0"/>
                <a:ea typeface="微软雅黑" panose="020B0503020204020204" charset="-122"/>
              </a:defRPr>
            </a:lvl3pPr>
            <a:lvl4pPr eaLnBrk="1" fontAlgn="auto" latinLnBrk="0" hangingPunct="1">
              <a:defRPr sz="900">
                <a:solidFill>
                  <a:schemeClr val="tx1"/>
                </a:solidFill>
                <a:latin typeface="Arial" panose="020B0604020202020204" pitchFamily="34" charset="0"/>
                <a:ea typeface="微软雅黑" panose="020B0503020204020204" charset="-122"/>
              </a:defRPr>
            </a:lvl4pPr>
            <a:lvl5pPr eaLnBrk="1" fontAlgn="auto" latinLnBrk="0" hangingPunct="1">
              <a:defRPr sz="90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custDataLst>
              <p:tags r:id="rId3"/>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6" name="页脚占位符 5"/>
          <p:cNvSpPr>
            <a:spLocks noGrp="1"/>
          </p:cNvSpPr>
          <p:nvPr>
            <p:ph type="ftr" sz="quarter" idx="11"/>
            <p:custDataLst>
              <p:tags r:id="rId4"/>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7" name="灯片编号占位符 6"/>
          <p:cNvSpPr>
            <a:spLocks noGrp="1"/>
          </p:cNvSpPr>
          <p:nvPr>
            <p:ph type="sldNum" sz="quarter" idx="12"/>
            <p:custDataLst>
              <p:tags r:id="rId5"/>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27651" name="图片 10" descr="C:/Users/Administrator/1V994W2/PycharmProjects/PPT_Background_Generation/pic_temp/0_pic_quater_left_up.png"/>
          <p:cNvPicPr/>
          <p:nvPr>
            <p:custDataLst>
              <p:tags r:id="rId1"/>
            </p:custDataLst>
          </p:nvPr>
        </p:nvPicPr>
        <p:blipFill>
          <a:blip r:embed="rId7" r:link="rId8"/>
          <a:stretch>
            <a:fillRect/>
          </a:stretch>
        </p:blipFill>
        <p:spPr>
          <a:xfrm>
            <a:off x="0" y="0"/>
            <a:ext cx="539750" cy="493713"/>
          </a:xfrm>
          <a:prstGeom prst="rect">
            <a:avLst/>
          </a:prstGeom>
          <a:noFill/>
          <a:ln w="9525">
            <a:noFill/>
          </a:ln>
        </p:spPr>
      </p:pic>
      <p:pic>
        <p:nvPicPr>
          <p:cNvPr id="27652" name="图片 9" descr="C:/Users/Administrator/1V994W2/PycharmProjects/PPT_Background_Generation/pic_temp/1_pic_quater_right_up.png"/>
          <p:cNvPicPr/>
          <p:nvPr>
            <p:custDataLst>
              <p:tags r:id="rId2"/>
            </p:custDataLst>
          </p:nvPr>
        </p:nvPicPr>
        <p:blipFill>
          <a:blip r:embed="rId9" r:link="rId8"/>
          <a:stretch>
            <a:fillRect/>
          </a:stretch>
        </p:blipFill>
        <p:spPr>
          <a:xfrm>
            <a:off x="8604250" y="0"/>
            <a:ext cx="539750" cy="420688"/>
          </a:xfrm>
          <a:prstGeom prst="rect">
            <a:avLst/>
          </a:prstGeom>
          <a:noFill/>
          <a:ln w="9525">
            <a:noFill/>
          </a:ln>
        </p:spPr>
      </p:pic>
      <p:sp>
        <p:nvSpPr>
          <p:cNvPr id="2" name="标题 1"/>
          <p:cNvSpPr>
            <a:spLocks noGrp="1"/>
          </p:cNvSpPr>
          <p:nvPr>
            <p:ph type="title"/>
          </p:nvPr>
        </p:nvSpPr>
        <p:spPr>
          <a:xfrm>
            <a:off x="502412" y="332484"/>
            <a:ext cx="8139178" cy="331531"/>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mn-ea"/>
              </a:defRPr>
            </a:lvl1pPr>
          </a:lstStyle>
          <a:p>
            <a:pPr lvl="0" fontAlgn="auto"/>
            <a:r>
              <a:rPr sz="1350" strike="noStrike" noProof="1">
                <a:sym typeface="+mn-ea"/>
              </a:rPr>
              <a:t>单击此处编辑母版标题样式</a:t>
            </a:r>
            <a:endParaRPr strike="noStrike" noProof="1">
              <a:sym typeface="+mn-ea"/>
            </a:endParaRPr>
          </a:p>
        </p:txBody>
      </p:sp>
      <p:sp>
        <p:nvSpPr>
          <p:cNvPr id="3" name="文本占位符 2"/>
          <p:cNvSpPr>
            <a:spLocks noGrp="1"/>
          </p:cNvSpPr>
          <p:nvPr>
            <p:ph type="body" idx="1" hasCustomPrompt="1"/>
          </p:nvPr>
        </p:nvSpPr>
        <p:spPr>
          <a:xfrm>
            <a:off x="502448" y="714506"/>
            <a:ext cx="3962432" cy="285802"/>
          </a:xfrm>
        </p:spPr>
        <p:txBody>
          <a:bodyPr wrap="square" lIns="90170" tIns="46990" rIns="90170" bIns="46990" anchor="ctr" anchorCtr="0">
            <a:normAutofit/>
          </a:bodyPr>
          <a:lstStyle>
            <a:lvl1pPr marL="0" indent="0" eaLnBrk="1" fontAlgn="auto" latinLnBrk="0" hangingPunct="1">
              <a:lnSpc>
                <a:spcPct val="100000"/>
              </a:lnSpc>
              <a:spcAft>
                <a:spcPct val="0"/>
              </a:spcAft>
              <a:buNone/>
              <a:defRPr sz="1125"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8035" indent="0">
              <a:buNone/>
              <a:defRPr sz="900" b="1"/>
            </a:lvl9pPr>
          </a:lstStyle>
          <a:p>
            <a:pPr lvl="0" fontAlgn="auto"/>
            <a:r>
              <a:rPr lang="zh-CN" altLang="en-US" sz="1125" strike="noStrike" noProof="1"/>
              <a:t>单击此处编辑文本</a:t>
            </a:r>
            <a:endParaRPr lang="zh-CN" altLang="en-US" strike="noStrike" noProof="1"/>
          </a:p>
        </p:txBody>
      </p:sp>
      <p:sp>
        <p:nvSpPr>
          <p:cNvPr id="4" name="内容占位符 3"/>
          <p:cNvSpPr>
            <a:spLocks noGrp="1"/>
          </p:cNvSpPr>
          <p:nvPr>
            <p:ph sz="half" idx="2"/>
          </p:nvPr>
        </p:nvSpPr>
        <p:spPr>
          <a:xfrm>
            <a:off x="502444" y="1055078"/>
            <a:ext cx="3962400" cy="3701711"/>
          </a:xfrm>
        </p:spPr>
        <p:txBody>
          <a:bodyPr vert="horz" wrap="square" lIns="90170" tIns="46990" rIns="90170" bIns="46990" rtlCol="0">
            <a:normAutofit/>
          </a:bodyPr>
          <a:lstStyle>
            <a:lvl1pPr marL="128905" marR="0" lvl="0"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1pPr>
            <a:lvl2pPr marL="386080" marR="0" lvl="1" indent="-128905" algn="l" defTabSz="914400" rtl="0" eaLnBrk="1" fontAlgn="auto" latinLnBrk="0" hangingPunct="1">
              <a:lnSpc>
                <a:spcPct val="130000"/>
              </a:lnSpc>
              <a:spcBef>
                <a:spcPct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2pPr>
            <a:lvl3pPr marL="643255" marR="0" lvl="2"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3pPr>
            <a:lvl4pPr marL="900430" marR="0" lvl="3"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4pPr>
            <a:lvl5pPr marL="1157605" marR="0" lvl="4"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5p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5" name="文本占位符 4"/>
          <p:cNvSpPr>
            <a:spLocks noGrp="1"/>
          </p:cNvSpPr>
          <p:nvPr>
            <p:ph type="body" sz="quarter" idx="3" hasCustomPrompt="1"/>
          </p:nvPr>
        </p:nvSpPr>
        <p:spPr>
          <a:xfrm>
            <a:off x="4676813" y="714506"/>
            <a:ext cx="3962432" cy="285802"/>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ct val="0"/>
              </a:spcBef>
              <a:spcAft>
                <a:spcPct val="0"/>
              </a:spcAft>
              <a:buFont typeface="Arial" panose="020B0604020202020204" pitchFamily="34" charset="0"/>
              <a:buNone/>
              <a:defRPr kumimoji="0" lang="zh-CN" altLang="en-US" sz="1125" b="0" i="0" u="none" strike="noStrike" kern="1200" cap="none" spc="200" normalizeH="0" baseline="0" noProof="1">
                <a:solidFill>
                  <a:schemeClr val="tx1"/>
                </a:solidFill>
                <a:uFillTx/>
                <a:latin typeface="Arial" panose="020B0604020202020204" pitchFamily="34" charset="0"/>
                <a:ea typeface="微软雅黑" panose="020B0503020204020204" charset="-122"/>
                <a:cs typeface="+mn-cs"/>
                <a:sym typeface="+mn-ea"/>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8035" indent="0">
              <a:buNone/>
              <a:defRPr sz="900" b="1"/>
            </a:lvl9pPr>
          </a:lstStyle>
          <a:p>
            <a:pPr lvl="0" fontAlgn="auto"/>
            <a:r>
              <a:rPr sz="1125" strike="noStrike" noProof="1">
                <a:sym typeface="+mn-ea"/>
              </a:rPr>
              <a:t>单击此处编辑文本</a:t>
            </a:r>
            <a:endParaRPr strike="noStrike" noProof="1">
              <a:sym typeface="+mn-ea"/>
            </a:endParaRPr>
          </a:p>
        </p:txBody>
      </p:sp>
      <p:sp>
        <p:nvSpPr>
          <p:cNvPr id="6" name="内容占位符 5"/>
          <p:cNvSpPr>
            <a:spLocks noGrp="1"/>
          </p:cNvSpPr>
          <p:nvPr>
            <p:ph sz="quarter" idx="4"/>
          </p:nvPr>
        </p:nvSpPr>
        <p:spPr>
          <a:xfrm>
            <a:off x="4676813" y="1055078"/>
            <a:ext cx="3962432" cy="3701711"/>
          </a:xfrm>
        </p:spPr>
        <p:txBody>
          <a:bodyPr vert="horz" wrap="square" lIns="90170" tIns="46990" rIns="90170" bIns="46990" rtlCol="0">
            <a:normAutofit/>
          </a:bodyPr>
          <a:lstStyle>
            <a:lvl1pPr marL="128905" marR="0" lvl="0"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1pPr>
            <a:lvl2pPr marL="386080" marR="0" lvl="1" indent="-128905" algn="l" defTabSz="914400" rtl="0" eaLnBrk="1" fontAlgn="auto" latinLnBrk="0" hangingPunct="1">
              <a:lnSpc>
                <a:spcPct val="130000"/>
              </a:lnSpc>
              <a:spcBef>
                <a:spcPct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2pPr>
            <a:lvl3pPr marL="643255" marR="0" lvl="2"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3pPr>
            <a:lvl4pPr marL="900430" marR="0" lvl="3"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4pPr>
            <a:lvl5pPr marL="1157605" marR="0" lvl="4"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5p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7" name="日期占位符 6"/>
          <p:cNvSpPr>
            <a:spLocks noGrp="1"/>
          </p:cNvSpPr>
          <p:nvPr>
            <p:ph type="dt" sz="half" idx="10"/>
            <p:custDataLst>
              <p:tags r:id="rId3"/>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8" name="页脚占位符 7"/>
          <p:cNvSpPr>
            <a:spLocks noGrp="1"/>
          </p:cNvSpPr>
          <p:nvPr>
            <p:ph type="ftr" sz="quarter" idx="11"/>
            <p:custDataLst>
              <p:tags r:id="rId4"/>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9" name="灯片编号占位符 8"/>
          <p:cNvSpPr>
            <a:spLocks noGrp="1"/>
          </p:cNvSpPr>
          <p:nvPr>
            <p:ph type="sldNum" sz="quarter" idx="12"/>
            <p:custDataLst>
              <p:tags r:id="rId5"/>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28675" name="图片 7" descr="C:/Users/Administrator/1V994W2/Documents/Tencent%20Files/574576071/FileRecv/拼装素材/新建文件夹/03(1)/subject_holdright_193,106,63_0_staid_full_0.png"/>
          <p:cNvPicPr/>
          <p:nvPr>
            <p:custDataLst>
              <p:tags r:id="rId1"/>
            </p:custDataLst>
          </p:nvPr>
        </p:nvPicPr>
        <p:blipFill>
          <a:blip r:embed="rId8" r:link="rId9"/>
          <a:stretch>
            <a:fillRect/>
          </a:stretch>
        </p:blipFill>
        <p:spPr>
          <a:xfrm>
            <a:off x="5622925" y="1646238"/>
            <a:ext cx="3292475" cy="1852612"/>
          </a:xfrm>
          <a:prstGeom prst="rect">
            <a:avLst/>
          </a:prstGeom>
          <a:noFill/>
          <a:ln w="9525">
            <a:noFill/>
          </a:ln>
        </p:spPr>
      </p:pic>
      <p:sp>
        <p:nvSpPr>
          <p:cNvPr id="7" name="任意多边形 6"/>
          <p:cNvSpPr/>
          <p:nvPr>
            <p:custDataLst>
              <p:tags r:id="rId2"/>
            </p:custDataLst>
          </p:nvPr>
        </p:nvSpPr>
        <p:spPr>
          <a:xfrm flipH="1">
            <a:off x="0" y="0"/>
            <a:ext cx="5484813" cy="5145088"/>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endParaRPr lang="zh-CN" altLang="en-US" sz="1015" strike="noStrike" noProof="1"/>
          </a:p>
        </p:txBody>
      </p:sp>
      <p:pic>
        <p:nvPicPr>
          <p:cNvPr id="28677" name="图片 5" descr="C:/Users/Administrator/1V994W2/PycharmProjects/PPT_Background_Generation/pic_temp/1_pic_quater_right_up.png"/>
          <p:cNvPicPr/>
          <p:nvPr>
            <p:custDataLst>
              <p:tags r:id="rId3"/>
            </p:custDataLst>
          </p:nvPr>
        </p:nvPicPr>
        <p:blipFill>
          <a:blip r:embed="rId10" r:link="rId9"/>
          <a:stretch>
            <a:fillRect/>
          </a:stretch>
        </p:blipFill>
        <p:spPr>
          <a:xfrm>
            <a:off x="0" y="4724400"/>
            <a:ext cx="539750" cy="420688"/>
          </a:xfrm>
          <a:prstGeom prst="rect">
            <a:avLst/>
          </a:prstGeom>
          <a:noFill/>
          <a:ln w="9525">
            <a:noFill/>
          </a:ln>
        </p:spPr>
      </p:pic>
      <p:sp>
        <p:nvSpPr>
          <p:cNvPr id="2" name="标题 1"/>
          <p:cNvSpPr>
            <a:spLocks noGrp="1"/>
          </p:cNvSpPr>
          <p:nvPr>
            <p:ph type="title"/>
          </p:nvPr>
        </p:nvSpPr>
        <p:spPr>
          <a:xfrm>
            <a:off x="502412" y="332481"/>
            <a:ext cx="8139178" cy="331531"/>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mn-ea"/>
              </a:defRPr>
            </a:lvl1pPr>
          </a:lstStyle>
          <a:p>
            <a:pPr lvl="0" fontAlgn="auto"/>
            <a:r>
              <a:rPr sz="1350" strike="noStrike" noProof="1">
                <a:sym typeface="+mn-ea"/>
              </a:rPr>
              <a:t>单击此处编辑母版标题样式</a:t>
            </a:r>
            <a:endParaRPr strike="noStrike" noProof="1">
              <a:sym typeface="+mn-ea"/>
            </a:endParaRPr>
          </a:p>
        </p:txBody>
      </p:sp>
      <p:sp>
        <p:nvSpPr>
          <p:cNvPr id="3" name="日期占位符 2"/>
          <p:cNvSpPr>
            <a:spLocks noGrp="1"/>
          </p:cNvSpPr>
          <p:nvPr>
            <p:ph type="dt" sz="half" idx="10"/>
            <p:custDataLst>
              <p:tags r:id="rId4"/>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4" name="页脚占位符 3"/>
          <p:cNvSpPr>
            <a:spLocks noGrp="1"/>
          </p:cNvSpPr>
          <p:nvPr>
            <p:ph type="ftr" sz="quarter" idx="11"/>
            <p:custDataLst>
              <p:tags r:id="rId5"/>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5" name="灯片编号占位符 4"/>
          <p:cNvSpPr>
            <a:spLocks noGrp="1"/>
          </p:cNvSpPr>
          <p:nvPr>
            <p:ph type="sldNum" sz="quarter" idx="12"/>
            <p:custDataLst>
              <p:tags r:id="rId6"/>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3" name="页脚占位符 2"/>
          <p:cNvSpPr>
            <a:spLocks noGrp="1"/>
          </p:cNvSpPr>
          <p:nvPr>
            <p:ph type="ftr" sz="quarter" idx="11"/>
            <p:custDataLst>
              <p:tags r:id="rId2"/>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4" name="灯片编号占位符 3"/>
          <p:cNvSpPr>
            <a:spLocks noGrp="1"/>
          </p:cNvSpPr>
          <p:nvPr>
            <p:ph type="sldNum" sz="quarter" idx="12"/>
            <p:custDataLst>
              <p:tags r:id="rId3"/>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30723" name="图片 8" descr="C:/Users/Administrator/1V994W2/PycharmProjects/PPT_Background_Generation/pic_temp/0_pic_quater_left_up.png"/>
          <p:cNvPicPr/>
          <p:nvPr>
            <p:custDataLst>
              <p:tags r:id="rId1"/>
            </p:custDataLst>
          </p:nvPr>
        </p:nvPicPr>
        <p:blipFill>
          <a:blip r:embed="rId7" r:link="rId8"/>
          <a:stretch>
            <a:fillRect/>
          </a:stretch>
        </p:blipFill>
        <p:spPr>
          <a:xfrm>
            <a:off x="0" y="0"/>
            <a:ext cx="539750" cy="493713"/>
          </a:xfrm>
          <a:prstGeom prst="rect">
            <a:avLst/>
          </a:prstGeom>
          <a:noFill/>
          <a:ln w="9525">
            <a:noFill/>
          </a:ln>
        </p:spPr>
      </p:pic>
      <p:pic>
        <p:nvPicPr>
          <p:cNvPr id="30724" name="图片 7" descr="C:/Users/Administrator/1V994W2/PycharmProjects/PPT_Background_Generation/pic_temp/1_pic_quater_right_up.png"/>
          <p:cNvPicPr/>
          <p:nvPr>
            <p:custDataLst>
              <p:tags r:id="rId2"/>
            </p:custDataLst>
          </p:nvPr>
        </p:nvPicPr>
        <p:blipFill>
          <a:blip r:embed="rId9" r:link="rId8"/>
          <a:stretch>
            <a:fillRect/>
          </a:stretch>
        </p:blipFill>
        <p:spPr>
          <a:xfrm>
            <a:off x="8604250" y="0"/>
            <a:ext cx="539750" cy="420688"/>
          </a:xfrm>
          <a:prstGeom prst="rect">
            <a:avLst/>
          </a:prstGeom>
          <a:noFill/>
          <a:ln w="9525">
            <a:noFill/>
          </a:ln>
        </p:spPr>
      </p:pic>
      <p:sp>
        <p:nvSpPr>
          <p:cNvPr id="2" name="标题 1"/>
          <p:cNvSpPr>
            <a:spLocks noGrp="1"/>
          </p:cNvSpPr>
          <p:nvPr>
            <p:ph type="title"/>
          </p:nvPr>
        </p:nvSpPr>
        <p:spPr>
          <a:xfrm>
            <a:off x="502448" y="332484"/>
            <a:ext cx="8139178" cy="331531"/>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mn-ea"/>
              </a:defRPr>
            </a:lvl1pPr>
          </a:lstStyle>
          <a:p>
            <a:pPr lvl="0" fontAlgn="auto"/>
            <a:r>
              <a:rPr sz="1350" strike="noStrike" noProof="1">
                <a:sym typeface="+mn-ea"/>
              </a:rPr>
              <a:t>单击此处编辑母版标题样式</a:t>
            </a:r>
            <a:endParaRPr strike="noStrike" noProof="1">
              <a:sym typeface="+mn-ea"/>
            </a:endParaRPr>
          </a:p>
        </p:txBody>
      </p:sp>
      <p:sp>
        <p:nvSpPr>
          <p:cNvPr id="3" name="图片占位符 2"/>
          <p:cNvSpPr>
            <a:spLocks noGrp="1"/>
          </p:cNvSpPr>
          <p:nvPr>
            <p:ph type="pic" idx="1"/>
          </p:nvPr>
        </p:nvSpPr>
        <p:spPr>
          <a:xfrm>
            <a:off x="502448" y="714506"/>
            <a:ext cx="3962432" cy="4042387"/>
          </a:xfrm>
        </p:spPr>
        <p:txBody>
          <a:bodyPr vert="horz" lIns="90170" tIns="46990" rIns="90170" bIns="46990" rtlCol="0">
            <a:normAutofit/>
          </a:bodyPr>
          <a:lstStyle>
            <a:lvl1pPr marL="0" marR="0" lvl="0" indent="0" algn="l" defTabSz="914400" rtl="0" eaLnBrk="1" fontAlgn="auto" latinLnBrk="0" hangingPunct="1">
              <a:lnSpc>
                <a:spcPct val="130000"/>
              </a:lnSpc>
              <a:spcBef>
                <a:spcPct val="0"/>
              </a:spcBef>
              <a:spcAft>
                <a:spcPts val="1000"/>
              </a:spcAft>
              <a:buFont typeface="Arial" panose="020B0604020202020204" pitchFamily="34" charset="0"/>
              <a:buNone/>
              <a:defRPr kumimoji="0" lang="zh-CN" altLang="en-US" sz="9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mn-ea"/>
              </a:defRPr>
            </a:lvl1pPr>
            <a:lvl2pPr marL="386080" marR="0" lvl="1" indent="-128905" algn="l" defTabSz="914400" rtl="0" eaLnBrk="1" fontAlgn="auto" latinLnBrk="0" hangingPunct="1">
              <a:lnSpc>
                <a:spcPct val="130000"/>
              </a:lnSpc>
              <a:spcBef>
                <a:spcPct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a:solidFill>
                  <a:schemeClr val="tx1"/>
                </a:solidFill>
                <a:uFillTx/>
                <a:latin typeface="+mn-lt"/>
                <a:ea typeface="+mn-ea"/>
                <a:cs typeface="+mn-cs"/>
                <a:sym typeface="+mn-ea"/>
              </a:defRPr>
            </a:lvl2pPr>
            <a:lvl3pPr marL="643255" marR="0" lvl="2"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mn-lt"/>
                <a:ea typeface="+mn-ea"/>
                <a:cs typeface="+mn-cs"/>
                <a:sym typeface="+mn-ea"/>
              </a:defRPr>
            </a:lvl3pPr>
            <a:lvl4pPr marL="900430" marR="0" lvl="3"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mn-lt"/>
                <a:ea typeface="+mn-ea"/>
                <a:cs typeface="+mn-cs"/>
                <a:sym typeface="+mn-ea"/>
              </a:defRPr>
            </a:lvl4pPr>
            <a:lvl5pPr marL="1157605" marR="0" lvl="4"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mn-lt"/>
                <a:ea typeface="+mn-ea"/>
                <a:cs typeface="+mn-cs"/>
                <a:sym typeface="+mn-ea"/>
              </a:defRPr>
            </a:lvl5pPr>
          </a:lstStyle>
          <a:p>
            <a:pPr lvl="0" fontAlgn="auto"/>
            <a:endParaRPr strike="noStrike" noProof="1">
              <a:sym typeface="+mn-ea"/>
            </a:endParaRPr>
          </a:p>
        </p:txBody>
      </p:sp>
      <p:sp>
        <p:nvSpPr>
          <p:cNvPr id="4" name="文本占位符 3"/>
          <p:cNvSpPr>
            <a:spLocks noGrp="1"/>
          </p:cNvSpPr>
          <p:nvPr>
            <p:ph type="body" sz="half" idx="2"/>
          </p:nvPr>
        </p:nvSpPr>
        <p:spPr>
          <a:xfrm>
            <a:off x="4679194" y="714506"/>
            <a:ext cx="3962432" cy="4042387"/>
          </a:xfrm>
        </p:spPr>
        <p:txBody>
          <a:bodyPr vert="horz" wrap="square" lIns="90170" tIns="46990" rIns="90170" bIns="46990" rtlCol="0">
            <a:normAutofit/>
          </a:bodyPr>
          <a:lstStyle>
            <a:lvl1pPr marL="128905" marR="0" lvl="0"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1pPr>
          </a:lstStyle>
          <a:p>
            <a:pPr lvl="0" fontAlgn="auto"/>
            <a:r>
              <a:rPr strike="noStrike" noProof="1">
                <a:sym typeface="+mn-ea"/>
              </a:rPr>
              <a:t>单击此处编辑母版文本样式</a:t>
            </a:r>
          </a:p>
        </p:txBody>
      </p:sp>
      <p:sp>
        <p:nvSpPr>
          <p:cNvPr id="5" name="日期占位符 4"/>
          <p:cNvSpPr>
            <a:spLocks noGrp="1"/>
          </p:cNvSpPr>
          <p:nvPr>
            <p:ph type="dt" sz="half" idx="10"/>
            <p:custDataLst>
              <p:tags r:id="rId3"/>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9EFD9D74-47D9-4702-A33C-335B63B48DBF}"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6" name="页脚占位符 5"/>
          <p:cNvSpPr>
            <a:spLocks noGrp="1"/>
          </p:cNvSpPr>
          <p:nvPr>
            <p:ph type="ftr" sz="quarter" idx="11"/>
            <p:custDataLst>
              <p:tags r:id="rId4"/>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7" name="灯片编号占位符 6"/>
          <p:cNvSpPr>
            <a:spLocks noGrp="1"/>
          </p:cNvSpPr>
          <p:nvPr>
            <p:ph type="sldNum" sz="quarter" idx="12"/>
            <p:custDataLst>
              <p:tags r:id="rId5"/>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FABC47A4-756D-490B-A52F-7D9E2C9FC05F}"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31747" name="图片 7" descr="C:/Users/Administrator/1V994W2/PycharmProjects/PPT_Background_Generation/pic_temp/0_pic_quater_left_up.png"/>
          <p:cNvPicPr/>
          <p:nvPr>
            <p:custDataLst>
              <p:tags r:id="rId1"/>
            </p:custDataLst>
          </p:nvPr>
        </p:nvPicPr>
        <p:blipFill>
          <a:blip r:embed="rId7" r:link="rId8"/>
          <a:stretch>
            <a:fillRect/>
          </a:stretch>
        </p:blipFill>
        <p:spPr>
          <a:xfrm>
            <a:off x="0" y="0"/>
            <a:ext cx="539750" cy="493713"/>
          </a:xfrm>
          <a:prstGeom prst="rect">
            <a:avLst/>
          </a:prstGeom>
          <a:noFill/>
          <a:ln w="9525">
            <a:noFill/>
          </a:ln>
        </p:spPr>
      </p:pic>
      <p:pic>
        <p:nvPicPr>
          <p:cNvPr id="31748" name="图片 6" descr="C:/Users/Administrator/1V994W2/PycharmProjects/PPT_Background_Generation/pic_temp/1_pic_quater_right_up.png"/>
          <p:cNvPicPr/>
          <p:nvPr>
            <p:custDataLst>
              <p:tags r:id="rId2"/>
            </p:custDataLst>
          </p:nvPr>
        </p:nvPicPr>
        <p:blipFill>
          <a:blip r:embed="rId9" r:link="rId8"/>
          <a:stretch>
            <a:fillRect/>
          </a:stretch>
        </p:blipFill>
        <p:spPr>
          <a:xfrm>
            <a:off x="8604250" y="0"/>
            <a:ext cx="539750" cy="420688"/>
          </a:xfrm>
          <a:prstGeom prst="rect">
            <a:avLst/>
          </a:prstGeom>
          <a:noFill/>
          <a:ln w="9525">
            <a:noFill/>
          </a:ln>
        </p:spPr>
      </p:pic>
      <p:sp>
        <p:nvSpPr>
          <p:cNvPr id="2" name="竖排标题 1"/>
          <p:cNvSpPr>
            <a:spLocks noGrp="1"/>
          </p:cNvSpPr>
          <p:nvPr>
            <p:ph type="title" orient="vert"/>
          </p:nvPr>
        </p:nvSpPr>
        <p:spPr>
          <a:xfrm>
            <a:off x="7928351" y="714506"/>
            <a:ext cx="713238" cy="404238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ct val="0"/>
              </a:spcAft>
              <a:buNone/>
              <a:defRPr kumimoji="0" lang="zh-CN" altLang="en-US" sz="135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mn-ea"/>
              </a:defRPr>
            </a:lvl1pPr>
          </a:lstStyle>
          <a:p>
            <a:pPr lvl="0" fontAlgn="auto"/>
            <a:r>
              <a:rPr sz="1350" strike="noStrike" noProof="1">
                <a:sym typeface="+mn-ea"/>
              </a:rPr>
              <a:t>单击此处编辑母版标题样式</a:t>
            </a:r>
            <a:endParaRPr strike="noStrike" noProof="1">
              <a:sym typeface="+mn-ea"/>
            </a:endParaRPr>
          </a:p>
        </p:txBody>
      </p:sp>
      <p:sp>
        <p:nvSpPr>
          <p:cNvPr id="3" name="竖排文字占位符 2"/>
          <p:cNvSpPr>
            <a:spLocks noGrp="1"/>
          </p:cNvSpPr>
          <p:nvPr>
            <p:ph type="body" orient="vert" idx="1"/>
          </p:nvPr>
        </p:nvSpPr>
        <p:spPr>
          <a:xfrm>
            <a:off x="502444" y="714500"/>
            <a:ext cx="7371076" cy="404238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custDataLst>
              <p:tags r:id="rId3"/>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5" name="页脚占位符 4"/>
          <p:cNvSpPr>
            <a:spLocks noGrp="1"/>
          </p:cNvSpPr>
          <p:nvPr>
            <p:ph type="ftr" sz="quarter" idx="11"/>
            <p:custDataLst>
              <p:tags r:id="rId4"/>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6" name="灯片编号占位符 5"/>
          <p:cNvSpPr>
            <a:spLocks noGrp="1"/>
          </p:cNvSpPr>
          <p:nvPr>
            <p:ph type="sldNum" sz="quarter" idx="12"/>
            <p:custDataLst>
              <p:tags r:id="rId5"/>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32771" name="图片 7" descr="C:/Users/Administrator/1V994W2/PycharmProjects/PPT_Background_Generation/pic_temp/0_pic_quater_left_up.png"/>
          <p:cNvPicPr/>
          <p:nvPr>
            <p:custDataLst>
              <p:tags r:id="rId1"/>
            </p:custDataLst>
          </p:nvPr>
        </p:nvPicPr>
        <p:blipFill>
          <a:blip r:embed="rId7" r:link="rId8"/>
          <a:stretch>
            <a:fillRect/>
          </a:stretch>
        </p:blipFill>
        <p:spPr>
          <a:xfrm>
            <a:off x="0" y="0"/>
            <a:ext cx="539750" cy="493713"/>
          </a:xfrm>
          <a:prstGeom prst="rect">
            <a:avLst/>
          </a:prstGeom>
          <a:noFill/>
          <a:ln w="9525">
            <a:noFill/>
          </a:ln>
        </p:spPr>
      </p:pic>
      <p:pic>
        <p:nvPicPr>
          <p:cNvPr id="32772" name="图片 5" descr="C:/Users/Administrator/1V994W2/PycharmProjects/PPT_Background_Generation/pic_temp/1_pic_quater_right_up.png"/>
          <p:cNvPicPr/>
          <p:nvPr>
            <p:custDataLst>
              <p:tags r:id="rId2"/>
            </p:custDataLst>
          </p:nvPr>
        </p:nvPicPr>
        <p:blipFill>
          <a:blip r:embed="rId9" r:link="rId8"/>
          <a:stretch>
            <a:fillRect/>
          </a:stretch>
        </p:blipFill>
        <p:spPr>
          <a:xfrm>
            <a:off x="8604250" y="0"/>
            <a:ext cx="539750" cy="420688"/>
          </a:xfrm>
          <a:prstGeom prst="rect">
            <a:avLst/>
          </a:prstGeom>
          <a:noFill/>
          <a:ln w="9525">
            <a:noFill/>
          </a:ln>
        </p:spPr>
      </p:pic>
      <p:sp>
        <p:nvSpPr>
          <p:cNvPr id="7" name="内容占位符 6"/>
          <p:cNvSpPr>
            <a:spLocks noGrp="1"/>
          </p:cNvSpPr>
          <p:nvPr>
            <p:ph sz="quarter" idx="13"/>
          </p:nvPr>
        </p:nvSpPr>
        <p:spPr>
          <a:xfrm>
            <a:off x="502448" y="714506"/>
            <a:ext cx="8139178" cy="404238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3" name="日期占位符 2"/>
          <p:cNvSpPr>
            <a:spLocks noGrp="1"/>
          </p:cNvSpPr>
          <p:nvPr>
            <p:ph type="dt" sz="half" idx="10"/>
            <p:custDataLst>
              <p:tags r:id="rId3"/>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4" name="页脚占位符 3"/>
          <p:cNvSpPr>
            <a:spLocks noGrp="1"/>
          </p:cNvSpPr>
          <p:nvPr>
            <p:ph type="ftr" sz="quarter" idx="11"/>
            <p:custDataLst>
              <p:tags r:id="rId4"/>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5" name="灯片编号占位符 4"/>
          <p:cNvSpPr>
            <a:spLocks noGrp="1"/>
          </p:cNvSpPr>
          <p:nvPr>
            <p:ph type="sldNum" sz="quarter" idx="12"/>
            <p:custDataLst>
              <p:tags r:id="rId5"/>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33795" name="图片 5" descr="C:/Users/Administrator/1V994W2/PycharmProjects/PPT_Background_Generation/pic_temp/pic_sup.png"/>
          <p:cNvPicPr/>
          <p:nvPr>
            <p:custDataLst>
              <p:tags r:id="rId1"/>
            </p:custDataLst>
          </p:nvPr>
        </p:nvPicPr>
        <p:blipFill>
          <a:blip r:embed="rId7" r:link="rId8"/>
          <a:stretch>
            <a:fillRect/>
          </a:stretch>
        </p:blipFill>
        <p:spPr>
          <a:xfrm>
            <a:off x="0" y="0"/>
            <a:ext cx="9144000" cy="5145088"/>
          </a:xfrm>
          <a:prstGeom prst="rect">
            <a:avLst/>
          </a:prstGeom>
          <a:noFill/>
          <a:ln w="9525">
            <a:noFill/>
          </a:ln>
        </p:spPr>
      </p:pic>
      <p:cxnSp>
        <p:nvCxnSpPr>
          <p:cNvPr id="17" name="直接连接符 16"/>
          <p:cNvCxnSpPr/>
          <p:nvPr>
            <p:custDataLst>
              <p:tags r:id="rId2"/>
            </p:custDataLst>
          </p:nvPr>
        </p:nvCxnSpPr>
        <p:spPr>
          <a:xfrm>
            <a:off x="2919413" y="2851150"/>
            <a:ext cx="32877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文本占位符 8"/>
          <p:cNvSpPr>
            <a:spLocks noGrp="1"/>
          </p:cNvSpPr>
          <p:nvPr>
            <p:ph type="body" sz="quarter" idx="16" hasCustomPrompt="1"/>
          </p:nvPr>
        </p:nvSpPr>
        <p:spPr>
          <a:xfrm>
            <a:off x="2942750" y="2948349"/>
            <a:ext cx="1508760" cy="306759"/>
          </a:xfrm>
          <a:prstGeom prst="rect">
            <a:avLst/>
          </a:prstGeom>
        </p:spPr>
        <p:txBody>
          <a:bodyPr vert="horz" wrap="square" lIns="0" tIns="0" rIns="0" bIns="0" anchor="ctr" anchorCtr="0">
            <a:normAutofit/>
          </a:bodyPr>
          <a:lstStyle>
            <a:lvl1pPr marL="193040" marR="0" indent="-193040" algn="l" rtl="0" eaLnBrk="1" fontAlgn="auto">
              <a:lnSpc>
                <a:spcPct val="130000"/>
              </a:lnSpc>
              <a:spcBef>
                <a:spcPct val="0"/>
              </a:spcBef>
              <a:spcAft>
                <a:spcPts val="1000"/>
              </a:spcAft>
              <a:buClrTx/>
              <a:buSzPts val="1600"/>
              <a:buFont typeface="Arial" panose="020B0604020202020204" pitchFamily="34" charset="0"/>
              <a:buNone/>
              <a:defRPr sz="900" b="0" spc="150">
                <a:solidFill>
                  <a:schemeClr val="tx1"/>
                </a:solidFill>
                <a:latin typeface="Arial" panose="020B0604020202020204" pitchFamily="34" charset="0"/>
                <a:ea typeface="微软雅黑" panose="020B0503020204020204" charset="-122"/>
              </a:defRPr>
            </a:lvl1pPr>
          </a:lstStyle>
          <a:p>
            <a:pPr marL="0" marR="0" lvl="0" indent="0" algn="l" defTabSz="914400" rtl="0" eaLnBrk="1" fontAlgn="auto" latinLnBrk="0" hangingPunct="1">
              <a:lnSpc>
                <a:spcPct val="130000"/>
              </a:lnSpc>
              <a:spcBef>
                <a:spcPct val="0"/>
              </a:spcBef>
              <a:spcAft>
                <a:spcPts val="1000"/>
              </a:spcAft>
              <a:buClr>
                <a:schemeClr val="tx1">
                  <a:lumMod val="100000"/>
                </a:schemeClr>
              </a:buClr>
              <a:buSzPts val="1600"/>
              <a:buFont typeface="Arial" panose="020B0604020202020204" pitchFamily="34" charset="0"/>
              <a:buNone/>
            </a:pPr>
            <a:r>
              <a:rPr lang="zh-CN" altLang="en-US" strike="noStrike" noProof="1"/>
              <a:t>单击此处编辑副标题</a:t>
            </a:r>
          </a:p>
        </p:txBody>
      </p:sp>
      <p:sp>
        <p:nvSpPr>
          <p:cNvPr id="8" name="文本占位符 7"/>
          <p:cNvSpPr>
            <a:spLocks noGrp="1"/>
          </p:cNvSpPr>
          <p:nvPr>
            <p:ph type="body" sz="quarter" idx="15" hasCustomPrompt="1"/>
          </p:nvPr>
        </p:nvSpPr>
        <p:spPr>
          <a:xfrm>
            <a:off x="4698206" y="2948349"/>
            <a:ext cx="1508760" cy="306759"/>
          </a:xfrm>
          <a:prstGeom prst="rect">
            <a:avLst/>
          </a:prstGeom>
        </p:spPr>
        <p:txBody>
          <a:bodyPr vert="horz" wrap="square" lIns="0" tIns="0" rIns="0" bIns="0" anchor="ctr" anchorCtr="0">
            <a:normAutofit/>
          </a:bodyPr>
          <a:lstStyle>
            <a:lvl1pPr marL="193040" marR="0" indent="-193040" algn="ctr" rtl="0" eaLnBrk="1" fontAlgn="auto">
              <a:lnSpc>
                <a:spcPct val="130000"/>
              </a:lnSpc>
              <a:spcBef>
                <a:spcPct val="0"/>
              </a:spcBef>
              <a:spcAft>
                <a:spcPts val="1000"/>
              </a:spcAft>
              <a:buClrTx/>
              <a:buSzPts val="1600"/>
              <a:buFont typeface="Arial" panose="020B0604020202020204" pitchFamily="34" charset="0"/>
              <a:buNone/>
              <a:defRPr sz="900" b="0" spc="150">
                <a:solidFill>
                  <a:schemeClr val="tx1"/>
                </a:solidFill>
                <a:latin typeface="Arial" panose="020B0604020202020204" pitchFamily="34" charset="0"/>
                <a:ea typeface="微软雅黑" panose="020B0503020204020204" charset="-122"/>
              </a:defRPr>
            </a:lvl1pPr>
          </a:lstStyle>
          <a:p>
            <a:pPr marL="0" marR="0" lvl="0" indent="0" algn="l" defTabSz="914400" rtl="0" eaLnBrk="1" fontAlgn="auto" latinLnBrk="0" hangingPunct="1">
              <a:lnSpc>
                <a:spcPct val="130000"/>
              </a:lnSpc>
              <a:spcBef>
                <a:spcPct val="0"/>
              </a:spcBef>
              <a:spcAft>
                <a:spcPts val="1000"/>
              </a:spcAft>
              <a:buClr>
                <a:schemeClr val="tx1">
                  <a:lumMod val="100000"/>
                </a:schemeClr>
              </a:buClr>
              <a:buSzPts val="1600"/>
              <a:buFont typeface="Arial" panose="020B0604020202020204" pitchFamily="34" charset="0"/>
              <a:buNone/>
            </a:pPr>
            <a:r>
              <a:rPr lang="zh-CN" altLang="en-US" strike="noStrike" noProof="1"/>
              <a:t>单击此处编辑副标题</a:t>
            </a:r>
          </a:p>
        </p:txBody>
      </p:sp>
      <p:sp>
        <p:nvSpPr>
          <p:cNvPr id="7" name="文本占位符 6"/>
          <p:cNvSpPr>
            <a:spLocks noGrp="1"/>
          </p:cNvSpPr>
          <p:nvPr>
            <p:ph type="body" idx="14" hasCustomPrompt="1"/>
          </p:nvPr>
        </p:nvSpPr>
        <p:spPr>
          <a:xfrm>
            <a:off x="2942750" y="2429329"/>
            <a:ext cx="3264218" cy="277702"/>
          </a:xfrm>
        </p:spPr>
        <p:txBody>
          <a:bodyPr vert="horz" wrap="square" lIns="0" tIns="0" rIns="0" bIns="0" anchor="ctr" anchorCtr="0">
            <a:normAutofit/>
          </a:bodyPr>
          <a:lstStyle>
            <a:lvl1pPr marL="257175" marR="0" indent="-257175" algn="ctr" defTabSz="914400" rtl="0" eaLnBrk="1" fontAlgn="auto" latinLnBrk="0" hangingPunct="1">
              <a:lnSpc>
                <a:spcPct val="100000"/>
              </a:lnSpc>
              <a:spcBef>
                <a:spcPct val="0"/>
              </a:spcBef>
              <a:spcAft>
                <a:spcPct val="0"/>
              </a:spcAft>
              <a:buClrTx/>
              <a:buSzPts val="2000"/>
              <a:buFont typeface="Arial" panose="020B0604020202020204" pitchFamily="34" charset="0"/>
              <a:buNone/>
              <a:defRPr sz="1125" b="0" spc="200">
                <a:solidFill>
                  <a:schemeClr val="tx1"/>
                </a:solidFill>
                <a:latin typeface="Arial" panose="020B0604020202020204" pitchFamily="34" charset="0"/>
                <a:ea typeface="微软雅黑" panose="020B0503020204020204" charset="-122"/>
              </a:defRPr>
            </a:lvl1pPr>
          </a:lstStyle>
          <a:p>
            <a:pPr marL="0" marR="0" lvl="0" indent="0" algn="l" defTabSz="914400" rtl="0" eaLnBrk="1" fontAlgn="auto" latinLnBrk="0" hangingPunct="1">
              <a:lnSpc>
                <a:spcPct val="100000"/>
              </a:lnSpc>
              <a:spcBef>
                <a:spcPct val="0"/>
              </a:spcBef>
              <a:spcAft>
                <a:spcPct val="0"/>
              </a:spcAft>
              <a:buClr>
                <a:schemeClr val="tx1">
                  <a:lumMod val="65000"/>
                  <a:lumOff val="35000"/>
                </a:schemeClr>
              </a:buClr>
              <a:buSzPts val="2000"/>
              <a:buFont typeface="Arial" panose="020B0604020202020204" pitchFamily="34" charset="0"/>
              <a:buNone/>
            </a:pPr>
            <a:r>
              <a:rPr lang="zh-CN" altLang="en-US" sz="1125" strike="noStrike" noProof="1"/>
              <a:t>          单击此处编辑副标题</a:t>
            </a:r>
            <a:endParaRPr lang="zh-CN" altLang="en-US" strike="noStrike" noProof="1"/>
          </a:p>
        </p:txBody>
      </p:sp>
      <p:sp>
        <p:nvSpPr>
          <p:cNvPr id="2" name="标题 1"/>
          <p:cNvSpPr>
            <a:spLocks noGrp="1"/>
          </p:cNvSpPr>
          <p:nvPr>
            <p:ph type="title" idx="13" hasCustomPrompt="1"/>
          </p:nvPr>
        </p:nvSpPr>
        <p:spPr>
          <a:xfrm>
            <a:off x="2937034" y="1508101"/>
            <a:ext cx="3269933" cy="879311"/>
          </a:xfrm>
        </p:spPr>
        <p:txBody>
          <a:bodyPr vert="horz" wrap="square" lIns="0" tIns="0" rIns="0" bIns="0" anchor="ctr" anchorCtr="0">
            <a:normAutofit/>
          </a:bodyPr>
          <a:lstStyle>
            <a:lvl1pPr marL="0" marR="0" indent="0" algn="ctr" defTabSz="914400" rtl="0" eaLnBrk="1" fontAlgn="auto" latinLnBrk="0" hangingPunct="1">
              <a:lnSpc>
                <a:spcPct val="100000"/>
              </a:lnSpc>
              <a:spcBef>
                <a:spcPct val="0"/>
              </a:spcBef>
              <a:spcAft>
                <a:spcPct val="0"/>
              </a:spcAft>
              <a:buClrTx/>
              <a:buSzPts val="6600"/>
              <a:buFont typeface="Arial" panose="020B0604020202020204" pitchFamily="34" charset="0"/>
              <a:buNone/>
              <a:defRPr sz="3715" b="0" spc="700">
                <a:solidFill>
                  <a:schemeClr val="tx1"/>
                </a:solidFill>
                <a:latin typeface="Arial" panose="020B0604020202020204" pitchFamily="34" charset="0"/>
                <a:ea typeface="汉仪旗黑-85S" pitchFamily="18" charset="-122"/>
              </a:defRPr>
            </a:lvl1pPr>
          </a:lstStyle>
          <a:p>
            <a:pPr fontAlgn="auto"/>
            <a:r>
              <a:rPr lang="zh-CN" altLang="en-US" sz="4950" strike="noStrike" noProof="1"/>
              <a:t>编辑标题</a:t>
            </a:r>
            <a:endParaRPr lang="zh-CN" altLang="en-US" strike="noStrike" noProof="1"/>
          </a:p>
        </p:txBody>
      </p:sp>
      <p:sp>
        <p:nvSpPr>
          <p:cNvPr id="3" name="日期占位符 2"/>
          <p:cNvSpPr>
            <a:spLocks noGrp="1"/>
          </p:cNvSpPr>
          <p:nvPr>
            <p:ph type="dt" sz="half" idx="10"/>
            <p:custDataLst>
              <p:tags r:id="rId3"/>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4" name="页脚占位符 3"/>
          <p:cNvSpPr>
            <a:spLocks noGrp="1"/>
          </p:cNvSpPr>
          <p:nvPr>
            <p:ph type="ftr" sz="quarter" idx="11"/>
            <p:custDataLst>
              <p:tags r:id="rId4"/>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5" name="灯片编号占位符 4"/>
          <p:cNvSpPr>
            <a:spLocks noGrp="1"/>
          </p:cNvSpPr>
          <p:nvPr>
            <p:ph type="sldNum" sz="quarter" idx="12"/>
            <p:custDataLst>
              <p:tags r:id="rId5"/>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7171" name="图片 7" descr="C:/Users/Administrator/1V994W2/PycharmProjects/PPT_Background_Generation/pic_temp/pic_half_top.png"/>
          <p:cNvPicPr/>
          <p:nvPr>
            <p:custDataLst>
              <p:tags r:id="rId1"/>
            </p:custDataLst>
          </p:nvPr>
        </p:nvPicPr>
        <p:blipFill>
          <a:blip r:embed="rId7" r:link="rId8"/>
          <a:stretch>
            <a:fillRect/>
          </a:stretch>
        </p:blipFill>
        <p:spPr>
          <a:xfrm>
            <a:off x="3048000" y="4287838"/>
            <a:ext cx="3048000" cy="857250"/>
          </a:xfrm>
          <a:prstGeom prst="rect">
            <a:avLst/>
          </a:prstGeom>
          <a:noFill/>
          <a:ln w="9525">
            <a:noFill/>
          </a:ln>
        </p:spPr>
      </p:pic>
      <p:pic>
        <p:nvPicPr>
          <p:cNvPr id="7172" name="图片 6" descr="C:/Users/Administrator/1V994W2/PycharmProjects/PPT_Background_Generation/pic_temp/pic_half_down.png"/>
          <p:cNvPicPr/>
          <p:nvPr>
            <p:custDataLst>
              <p:tags r:id="rId2"/>
            </p:custDataLst>
          </p:nvPr>
        </p:nvPicPr>
        <p:blipFill>
          <a:blip r:embed="rId9" r:link="rId8"/>
          <a:stretch>
            <a:fillRect/>
          </a:stretch>
        </p:blipFill>
        <p:spPr>
          <a:xfrm>
            <a:off x="3048000" y="0"/>
            <a:ext cx="3048000" cy="855663"/>
          </a:xfrm>
          <a:prstGeom prst="rect">
            <a:avLst/>
          </a:prstGeom>
          <a:noFill/>
          <a:ln w="9525">
            <a:noFill/>
          </a:ln>
        </p:spPr>
      </p:pic>
      <p:sp>
        <p:nvSpPr>
          <p:cNvPr id="2" name="标题 1"/>
          <p:cNvSpPr>
            <a:spLocks noGrp="1"/>
          </p:cNvSpPr>
          <p:nvPr>
            <p:ph type="ctrTitle" idx="13" hasCustomPrompt="1"/>
          </p:nvPr>
        </p:nvSpPr>
        <p:spPr>
          <a:xfrm>
            <a:off x="2664619" y="2850379"/>
            <a:ext cx="3814763" cy="472523"/>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ct val="0"/>
              </a:spcAft>
              <a:buClrTx/>
              <a:buSzPts val="3200"/>
              <a:buFont typeface="Arial" panose="020B0604020202020204" pitchFamily="34" charset="0"/>
              <a:buNone/>
              <a:defRPr sz="1800" b="0" spc="300">
                <a:solidFill>
                  <a:schemeClr val="tx1"/>
                </a:solidFill>
                <a:latin typeface="Arial" panose="020B0604020202020204" pitchFamily="34" charset="0"/>
                <a:ea typeface="汉仪旗黑-85S" pitchFamily="18" charset="-122"/>
              </a:defRPr>
            </a:lvl1pPr>
          </a:lstStyle>
          <a:p>
            <a:pPr fontAlgn="auto"/>
            <a:r>
              <a:rPr lang="zh-CN" altLang="en-US" strike="noStrike" noProof="1"/>
              <a:t>编辑标题</a:t>
            </a:r>
          </a:p>
        </p:txBody>
      </p:sp>
      <p:sp>
        <p:nvSpPr>
          <p:cNvPr id="4" name="日期占位符 3"/>
          <p:cNvSpPr>
            <a:spLocks noGrp="1"/>
          </p:cNvSpPr>
          <p:nvPr>
            <p:ph type="dt" sz="half" idx="10"/>
            <p:custDataLst>
              <p:tags r:id="rId3"/>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5" name="页脚占位符 4"/>
          <p:cNvSpPr>
            <a:spLocks noGrp="1"/>
          </p:cNvSpPr>
          <p:nvPr>
            <p:ph type="ftr" sz="quarter" idx="11"/>
            <p:custDataLst>
              <p:tags r:id="rId4"/>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6" name="灯片编号占位符 5"/>
          <p:cNvSpPr>
            <a:spLocks noGrp="1"/>
          </p:cNvSpPr>
          <p:nvPr>
            <p:ph type="sldNum" sz="quarter" idx="12"/>
            <p:custDataLst>
              <p:tags r:id="rId5"/>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34819" name="图片 6" descr="C:/Users/Administrator/1V994W2/PycharmProjects/PPT_Background_Generation/pic_temp/0_pic_quater_left_up.png"/>
          <p:cNvPicPr/>
          <p:nvPr>
            <p:custDataLst>
              <p:tags r:id="rId1"/>
            </p:custDataLst>
          </p:nvPr>
        </p:nvPicPr>
        <p:blipFill>
          <a:blip r:embed="rId7" r:link="rId8"/>
          <a:stretch>
            <a:fillRect/>
          </a:stretch>
        </p:blipFill>
        <p:spPr>
          <a:xfrm>
            <a:off x="0" y="0"/>
            <a:ext cx="539750" cy="493713"/>
          </a:xfrm>
          <a:prstGeom prst="rect">
            <a:avLst/>
          </a:prstGeom>
          <a:noFill/>
          <a:ln w="9525">
            <a:noFill/>
          </a:ln>
        </p:spPr>
      </p:pic>
      <p:pic>
        <p:nvPicPr>
          <p:cNvPr id="34820" name="图片 5" descr="C:/Users/Administrator/1V994W2/PycharmProjects/PPT_Background_Generation/pic_temp/1_pic_quater_right_up.png"/>
          <p:cNvPicPr/>
          <p:nvPr>
            <p:custDataLst>
              <p:tags r:id="rId2"/>
            </p:custDataLst>
          </p:nvPr>
        </p:nvPicPr>
        <p:blipFill>
          <a:blip r:embed="rId9" r:link="rId8"/>
          <a:stretch>
            <a:fillRect/>
          </a:stretch>
        </p:blipFill>
        <p:spPr>
          <a:xfrm>
            <a:off x="8604250" y="0"/>
            <a:ext cx="539750" cy="420688"/>
          </a:xfrm>
          <a:prstGeom prst="rect">
            <a:avLst/>
          </a:prstGeom>
          <a:noFill/>
          <a:ln w="9525">
            <a:noFill/>
          </a:ln>
        </p:spPr>
      </p:pic>
      <p:sp>
        <p:nvSpPr>
          <p:cNvPr id="2" name="标题 1"/>
          <p:cNvSpPr>
            <a:spLocks noGrp="1"/>
          </p:cNvSpPr>
          <p:nvPr>
            <p:ph type="title"/>
          </p:nvPr>
        </p:nvSpPr>
        <p:spPr>
          <a:xfrm>
            <a:off x="502412" y="332481"/>
            <a:ext cx="8139178" cy="331531"/>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fontAlgn="auto"/>
            <a:r>
              <a:rPr lang="zh-CN" altLang="en-US" sz="1350" strike="noStrike" noProof="1"/>
              <a:t>单击此处编辑母版标题样式</a:t>
            </a:r>
            <a:endParaRPr lang="zh-CN" altLang="en-US" strike="noStrike" noProof="1"/>
          </a:p>
        </p:txBody>
      </p:sp>
      <p:sp>
        <p:nvSpPr>
          <p:cNvPr id="3" name="日期占位符 2"/>
          <p:cNvSpPr>
            <a:spLocks noGrp="1"/>
          </p:cNvSpPr>
          <p:nvPr>
            <p:ph type="dt" sz="half" idx="10"/>
            <p:custDataLst>
              <p:tags r:id="rId3"/>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4" name="页脚占位符 3"/>
          <p:cNvSpPr>
            <a:spLocks noGrp="1"/>
          </p:cNvSpPr>
          <p:nvPr>
            <p:ph type="ftr" sz="quarter" idx="11"/>
            <p:custDataLst>
              <p:tags r:id="rId4"/>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5" name="灯片编号占位符 4"/>
          <p:cNvSpPr>
            <a:spLocks noGrp="1"/>
          </p:cNvSpPr>
          <p:nvPr>
            <p:ph type="sldNum" sz="quarter" idx="12"/>
            <p:custDataLst>
              <p:tags r:id="rId5"/>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219075" y="227013"/>
            <a:ext cx="8705850" cy="4689475"/>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endParaRPr lang="zh-CN" altLang="en-US" sz="100" strike="noStrike" noProof="1"/>
          </a:p>
        </p:txBody>
      </p:sp>
      <p:pic>
        <p:nvPicPr>
          <p:cNvPr id="35844" name="图片 8" descr="C:/Users/Administrator/1V994W2/PycharmProjects/PPT_Background_Generation/pic_temp/0_pic_quater_left_up.png"/>
          <p:cNvPicPr/>
          <p:nvPr>
            <p:custDataLst>
              <p:tags r:id="rId2"/>
            </p:custDataLst>
          </p:nvPr>
        </p:nvPicPr>
        <p:blipFill>
          <a:blip r:embed="rId8" r:link="rId9"/>
          <a:stretch>
            <a:fillRect/>
          </a:stretch>
        </p:blipFill>
        <p:spPr>
          <a:xfrm>
            <a:off x="0" y="0"/>
            <a:ext cx="539750" cy="493713"/>
          </a:xfrm>
          <a:prstGeom prst="rect">
            <a:avLst/>
          </a:prstGeom>
          <a:noFill/>
          <a:ln w="9525">
            <a:noFill/>
          </a:ln>
        </p:spPr>
      </p:pic>
      <p:pic>
        <p:nvPicPr>
          <p:cNvPr id="35845" name="图片 7" descr="C:/Users/Administrator/1V994W2/PycharmProjects/PPT_Background_Generation/pic_temp/1_pic_quater_right_up.png"/>
          <p:cNvPicPr/>
          <p:nvPr>
            <p:custDataLst>
              <p:tags r:id="rId3"/>
            </p:custDataLst>
          </p:nvPr>
        </p:nvPicPr>
        <p:blipFill>
          <a:blip r:embed="rId10" r:link="rId9"/>
          <a:stretch>
            <a:fillRect/>
          </a:stretch>
        </p:blipFill>
        <p:spPr>
          <a:xfrm>
            <a:off x="8604250" y="0"/>
            <a:ext cx="539750" cy="420688"/>
          </a:xfrm>
          <a:prstGeom prst="rect">
            <a:avLst/>
          </a:prstGeom>
          <a:noFill/>
          <a:ln w="9525">
            <a:noFill/>
          </a:ln>
        </p:spPr>
      </p:pic>
      <p:sp>
        <p:nvSpPr>
          <p:cNvPr id="2" name="标题 1"/>
          <p:cNvSpPr>
            <a:spLocks noGrp="1"/>
          </p:cNvSpPr>
          <p:nvPr>
            <p:ph type="title" hasCustomPrompt="1"/>
          </p:nvPr>
        </p:nvSpPr>
        <p:spPr>
          <a:xfrm>
            <a:off x="961200" y="937064"/>
            <a:ext cx="7219800" cy="542795"/>
          </a:xfrm>
        </p:spPr>
        <p:txBody>
          <a:bodyPr wrap="square" anchor="ctr">
            <a:normAutofit/>
          </a:bodyPr>
          <a:lstStyle>
            <a:lvl1pPr>
              <a:defRPr sz="1800" baseline="0">
                <a:solidFill>
                  <a:schemeClr val="tx1"/>
                </a:solidFill>
                <a:latin typeface="Arial" panose="020B0604020202020204" pitchFamily="34" charset="0"/>
                <a:ea typeface="微软雅黑" panose="020B0503020204020204" charset="-122"/>
              </a:defRPr>
            </a:lvl1pPr>
          </a:lstStyle>
          <a:p>
            <a:pPr fontAlgn="auto"/>
            <a:r>
              <a:rPr lang="zh-CN" altLang="en-US" strike="noStrike" noProof="1"/>
              <a:t>单击此处编辑标题</a:t>
            </a:r>
          </a:p>
        </p:txBody>
      </p:sp>
      <p:sp>
        <p:nvSpPr>
          <p:cNvPr id="7" name="内容占位符 6"/>
          <p:cNvSpPr>
            <a:spLocks noGrp="1"/>
          </p:cNvSpPr>
          <p:nvPr>
            <p:ph sz="quarter" idx="13"/>
          </p:nvPr>
        </p:nvSpPr>
        <p:spPr>
          <a:xfrm>
            <a:off x="960835" y="1622984"/>
            <a:ext cx="7219950" cy="2584352"/>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3" name="日期占位符 2"/>
          <p:cNvSpPr>
            <a:spLocks noGrp="1"/>
          </p:cNvSpPr>
          <p:nvPr>
            <p:ph type="dt" sz="half" idx="10"/>
            <p:custDataLst>
              <p:tags r:id="rId4"/>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4" name="页脚占位符 3"/>
          <p:cNvSpPr>
            <a:spLocks noGrp="1"/>
          </p:cNvSpPr>
          <p:nvPr>
            <p:ph type="ftr" sz="quarter" idx="11"/>
            <p:custDataLst>
              <p:tags r:id="rId5"/>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5" name="灯片编号占位符 4"/>
          <p:cNvSpPr>
            <a:spLocks noGrp="1"/>
          </p:cNvSpPr>
          <p:nvPr>
            <p:ph type="sldNum" sz="quarter" idx="12"/>
            <p:custDataLst>
              <p:tags r:id="rId6"/>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3617913" cy="514508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endParaRPr lang="zh-CN" altLang="en-US" sz="100" strike="noStrike" noProof="1"/>
          </a:p>
        </p:txBody>
      </p:sp>
      <p:pic>
        <p:nvPicPr>
          <p:cNvPr id="36868" name="图片 7" descr="C:/Users/Administrator/1V994W2/PycharmProjects/PPT_Background_Generation/pic_temp/0_pic_quater_left_up.png"/>
          <p:cNvPicPr/>
          <p:nvPr>
            <p:custDataLst>
              <p:tags r:id="rId2"/>
            </p:custDataLst>
          </p:nvPr>
        </p:nvPicPr>
        <p:blipFill>
          <a:blip r:embed="rId7" r:link="rId8"/>
          <a:stretch>
            <a:fillRect/>
          </a:stretch>
        </p:blipFill>
        <p:spPr>
          <a:xfrm>
            <a:off x="8604250" y="0"/>
            <a:ext cx="539750" cy="493713"/>
          </a:xfrm>
          <a:prstGeom prst="rect">
            <a:avLst/>
          </a:prstGeom>
          <a:noFill/>
          <a:ln w="9525">
            <a:noFill/>
          </a:ln>
        </p:spPr>
      </p:pic>
      <p:sp>
        <p:nvSpPr>
          <p:cNvPr id="2" name="标题 1"/>
          <p:cNvSpPr>
            <a:spLocks noGrp="1"/>
          </p:cNvSpPr>
          <p:nvPr>
            <p:ph type="title" hasCustomPrompt="1"/>
          </p:nvPr>
        </p:nvSpPr>
        <p:spPr>
          <a:xfrm>
            <a:off x="437400" y="577901"/>
            <a:ext cx="2970000" cy="661616"/>
          </a:xfrm>
        </p:spPr>
        <p:txBody>
          <a:bodyPr wrap="square" anchor="ctr" anchorCtr="0">
            <a:normAutofit/>
          </a:bodyPr>
          <a:lstStyle>
            <a:lvl1pPr>
              <a:defRPr sz="2025" baseline="0">
                <a:solidFill>
                  <a:schemeClr val="tx1"/>
                </a:solidFill>
                <a:latin typeface="Arial" panose="020B0604020202020204" pitchFamily="34" charset="0"/>
                <a:ea typeface="微软雅黑" panose="020B0503020204020204" charset="-122"/>
              </a:defRPr>
            </a:lvl1pPr>
          </a:lstStyle>
          <a:p>
            <a:pPr fontAlgn="auto"/>
            <a:r>
              <a:rPr lang="zh-CN" altLang="en-US" sz="2025" strike="noStrike" noProof="1"/>
              <a:t>单击编辑标题</a:t>
            </a:r>
            <a:endParaRPr lang="zh-CN" altLang="en-US" strike="noStrike" noProof="1"/>
          </a:p>
        </p:txBody>
      </p:sp>
      <p:sp>
        <p:nvSpPr>
          <p:cNvPr id="7" name="文本占位符 6"/>
          <p:cNvSpPr>
            <a:spLocks noGrp="1"/>
          </p:cNvSpPr>
          <p:nvPr>
            <p:ph type="body" sz="quarter" idx="13"/>
          </p:nvPr>
        </p:nvSpPr>
        <p:spPr>
          <a:xfrm>
            <a:off x="440100" y="1323231"/>
            <a:ext cx="2967300" cy="30704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9" name="内容占位符 8"/>
          <p:cNvSpPr>
            <a:spLocks noGrp="1"/>
          </p:cNvSpPr>
          <p:nvPr>
            <p:ph sz="quarter" idx="14"/>
          </p:nvPr>
        </p:nvSpPr>
        <p:spPr>
          <a:xfrm>
            <a:off x="3825900" y="577555"/>
            <a:ext cx="4860000" cy="381662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3" name="日期占位符 2"/>
          <p:cNvSpPr>
            <a:spLocks noGrp="1"/>
          </p:cNvSpPr>
          <p:nvPr>
            <p:ph type="dt" sz="half" idx="10"/>
            <p:custDataLst>
              <p:tags r:id="rId3"/>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4" name="页脚占位符 3"/>
          <p:cNvSpPr>
            <a:spLocks noGrp="1"/>
          </p:cNvSpPr>
          <p:nvPr>
            <p:ph type="ftr" sz="quarter" idx="11"/>
            <p:custDataLst>
              <p:tags r:id="rId4"/>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5" name="灯片编号占位符 4"/>
          <p:cNvSpPr>
            <a:spLocks noGrp="1"/>
          </p:cNvSpPr>
          <p:nvPr>
            <p:ph type="sldNum" sz="quarter" idx="12"/>
            <p:custDataLst>
              <p:tags r:id="rId5"/>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p:custDataLst>
              <p:tags r:id="rId1"/>
            </p:custDataLst>
          </p:nvPr>
        </p:nvSpPr>
        <p:spPr>
          <a:xfrm>
            <a:off x="0" y="0"/>
            <a:ext cx="9144000" cy="199866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endParaRPr lang="zh-CN" altLang="en-US" sz="100" strike="noStrike" noProof="1"/>
          </a:p>
        </p:txBody>
      </p:sp>
      <p:pic>
        <p:nvPicPr>
          <p:cNvPr id="37892" name="图片 9" descr="C:/Users/Administrator/1V994W2/PycharmProjects/PPT_Background_Generation/pic_temp/0_pic_quater_left_up.png"/>
          <p:cNvPicPr/>
          <p:nvPr>
            <p:custDataLst>
              <p:tags r:id="rId2"/>
            </p:custDataLst>
          </p:nvPr>
        </p:nvPicPr>
        <p:blipFill>
          <a:blip r:embed="rId8" r:link="rId9"/>
          <a:stretch>
            <a:fillRect/>
          </a:stretch>
        </p:blipFill>
        <p:spPr>
          <a:xfrm>
            <a:off x="0" y="0"/>
            <a:ext cx="539750" cy="493713"/>
          </a:xfrm>
          <a:prstGeom prst="rect">
            <a:avLst/>
          </a:prstGeom>
          <a:noFill/>
          <a:ln w="9525">
            <a:noFill/>
          </a:ln>
        </p:spPr>
      </p:pic>
      <p:pic>
        <p:nvPicPr>
          <p:cNvPr id="37893" name="图片 7" descr="C:/Users/Administrator/1V994W2/PycharmProjects/PPT_Background_Generation/pic_temp/1_pic_quater_right_up.png"/>
          <p:cNvPicPr/>
          <p:nvPr>
            <p:custDataLst>
              <p:tags r:id="rId3"/>
            </p:custDataLst>
          </p:nvPr>
        </p:nvPicPr>
        <p:blipFill>
          <a:blip r:embed="rId10" r:link="rId9"/>
          <a:stretch>
            <a:fillRect/>
          </a:stretch>
        </p:blipFill>
        <p:spPr>
          <a:xfrm>
            <a:off x="8604250" y="0"/>
            <a:ext cx="539750" cy="420688"/>
          </a:xfrm>
          <a:prstGeom prst="rect">
            <a:avLst/>
          </a:prstGeom>
          <a:noFill/>
          <a:ln w="9525">
            <a:noFill/>
          </a:ln>
        </p:spPr>
      </p:pic>
      <p:sp>
        <p:nvSpPr>
          <p:cNvPr id="2" name="标题 1"/>
          <p:cNvSpPr>
            <a:spLocks noGrp="1"/>
          </p:cNvSpPr>
          <p:nvPr>
            <p:ph type="title"/>
          </p:nvPr>
        </p:nvSpPr>
        <p:spPr>
          <a:xfrm>
            <a:off x="459000" y="586002"/>
            <a:ext cx="8232300" cy="469882"/>
          </a:xfrm>
        </p:spPr>
        <p:txBody>
          <a:bodyPr wrap="square" anchor="ctr">
            <a:normAutofit/>
          </a:bodyPr>
          <a:lstStyle>
            <a:lvl1pPr algn="ctr">
              <a:defRPr sz="2025" baseline="0">
                <a:solidFill>
                  <a:schemeClr val="tx1"/>
                </a:solidFill>
                <a:latin typeface="Arial" panose="020B0604020202020204" pitchFamily="34" charset="0"/>
                <a:ea typeface="微软雅黑" panose="020B0503020204020204" charset="-122"/>
              </a:defRPr>
            </a:lvl1pPr>
          </a:lstStyle>
          <a:p>
            <a:pPr fontAlgn="auto"/>
            <a:r>
              <a:rPr lang="zh-CN" altLang="en-US" sz="2025" strike="noStrike" noProof="1"/>
              <a:t>单击此处编辑母版标题样式</a:t>
            </a:r>
            <a:endParaRPr lang="zh-CN" altLang="en-US" strike="noStrike" noProof="1"/>
          </a:p>
        </p:txBody>
      </p:sp>
      <p:sp>
        <p:nvSpPr>
          <p:cNvPr id="7" name="文本占位符 6"/>
          <p:cNvSpPr>
            <a:spLocks noGrp="1"/>
          </p:cNvSpPr>
          <p:nvPr>
            <p:ph type="body" sz="quarter" idx="13"/>
          </p:nvPr>
        </p:nvSpPr>
        <p:spPr>
          <a:xfrm>
            <a:off x="459000" y="1244918"/>
            <a:ext cx="8231981" cy="621109"/>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fontAlgn="auto"/>
            <a:r>
              <a:rPr lang="zh-CN" altLang="en-US" strike="noStrike" noProof="1"/>
              <a:t>单击此处编辑母版文本样式</a:t>
            </a:r>
          </a:p>
        </p:txBody>
      </p:sp>
      <p:sp>
        <p:nvSpPr>
          <p:cNvPr id="9" name="内容占位符 8"/>
          <p:cNvSpPr>
            <a:spLocks noGrp="1"/>
          </p:cNvSpPr>
          <p:nvPr>
            <p:ph sz="quarter" idx="14"/>
          </p:nvPr>
        </p:nvSpPr>
        <p:spPr>
          <a:xfrm>
            <a:off x="459581" y="2106368"/>
            <a:ext cx="8224200" cy="257355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3" name="日期占位符 2"/>
          <p:cNvSpPr>
            <a:spLocks noGrp="1"/>
          </p:cNvSpPr>
          <p:nvPr>
            <p:ph type="dt" sz="half" idx="10"/>
            <p:custDataLst>
              <p:tags r:id="rId4"/>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4" name="页脚占位符 3"/>
          <p:cNvSpPr>
            <a:spLocks noGrp="1"/>
          </p:cNvSpPr>
          <p:nvPr>
            <p:ph type="ftr" sz="quarter" idx="11"/>
            <p:custDataLst>
              <p:tags r:id="rId5"/>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5" name="灯片编号占位符 4"/>
          <p:cNvSpPr>
            <a:spLocks noGrp="1"/>
          </p:cNvSpPr>
          <p:nvPr>
            <p:ph type="sldNum" sz="quarter" idx="12"/>
            <p:custDataLst>
              <p:tags r:id="rId6"/>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p:custDataLst>
              <p:tags r:id="rId1"/>
            </p:custDataLst>
          </p:nvPr>
        </p:nvSpPr>
        <p:spPr>
          <a:xfrm>
            <a:off x="0" y="3771900"/>
            <a:ext cx="9144000" cy="137318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endParaRPr lang="zh-CN" altLang="en-US" sz="100" strike="noStrike" noProof="1"/>
          </a:p>
        </p:txBody>
      </p:sp>
      <p:pic>
        <p:nvPicPr>
          <p:cNvPr id="38916" name="图片 9" descr="C:/Users/Administrator/1V994W2/PycharmProjects/PPT_Background_Generation/pic_temp/0_pic_quater_left_up.png"/>
          <p:cNvPicPr/>
          <p:nvPr>
            <p:custDataLst>
              <p:tags r:id="rId2"/>
            </p:custDataLst>
          </p:nvPr>
        </p:nvPicPr>
        <p:blipFill>
          <a:blip r:embed="rId8" r:link="rId9"/>
          <a:stretch>
            <a:fillRect/>
          </a:stretch>
        </p:blipFill>
        <p:spPr>
          <a:xfrm>
            <a:off x="0" y="0"/>
            <a:ext cx="539750" cy="493713"/>
          </a:xfrm>
          <a:prstGeom prst="rect">
            <a:avLst/>
          </a:prstGeom>
          <a:noFill/>
          <a:ln w="9525">
            <a:noFill/>
          </a:ln>
        </p:spPr>
      </p:pic>
      <p:pic>
        <p:nvPicPr>
          <p:cNvPr id="38917" name="图片 7" descr="C:/Users/Administrator/1V994W2/PycharmProjects/PPT_Background_Generation/pic_temp/1_pic_quater_right_up.png"/>
          <p:cNvPicPr/>
          <p:nvPr>
            <p:custDataLst>
              <p:tags r:id="rId3"/>
            </p:custDataLst>
          </p:nvPr>
        </p:nvPicPr>
        <p:blipFill>
          <a:blip r:embed="rId10" r:link="rId9"/>
          <a:stretch>
            <a:fillRect/>
          </a:stretch>
        </p:blipFill>
        <p:spPr>
          <a:xfrm>
            <a:off x="8604250" y="0"/>
            <a:ext cx="539750" cy="420688"/>
          </a:xfrm>
          <a:prstGeom prst="rect">
            <a:avLst/>
          </a:prstGeom>
          <a:noFill/>
          <a:ln w="9525">
            <a:noFill/>
          </a:ln>
        </p:spPr>
      </p:pic>
      <p:sp>
        <p:nvSpPr>
          <p:cNvPr id="2" name="标题 1"/>
          <p:cNvSpPr>
            <a:spLocks noGrp="1"/>
          </p:cNvSpPr>
          <p:nvPr>
            <p:ph type="title"/>
          </p:nvPr>
        </p:nvSpPr>
        <p:spPr>
          <a:xfrm>
            <a:off x="453600" y="502288"/>
            <a:ext cx="8232300" cy="423974"/>
          </a:xfrm>
        </p:spPr>
        <p:txBody>
          <a:bodyPr wrap="square" anchor="ctr" anchorCtr="0">
            <a:normAutofit/>
          </a:bodyPr>
          <a:lstStyle>
            <a:lvl1pPr algn="ctr">
              <a:defRPr sz="1800" baseline="0">
                <a:solidFill>
                  <a:schemeClr val="tx1"/>
                </a:solidFill>
                <a:latin typeface="Arial" panose="020B0604020202020204" pitchFamily="34" charset="0"/>
                <a:ea typeface="微软雅黑" panose="020B0503020204020204" charset="-122"/>
              </a:defRPr>
            </a:lvl1pPr>
          </a:lstStyle>
          <a:p>
            <a:pPr fontAlgn="auto"/>
            <a:r>
              <a:rPr lang="zh-CN" altLang="en-US" strike="noStrike" noProof="1"/>
              <a:t>单击此处编辑母版标题样式</a:t>
            </a:r>
          </a:p>
        </p:txBody>
      </p:sp>
      <p:sp>
        <p:nvSpPr>
          <p:cNvPr id="7" name="内容占位符 6"/>
          <p:cNvSpPr>
            <a:spLocks noGrp="1"/>
          </p:cNvSpPr>
          <p:nvPr>
            <p:ph sz="quarter" idx="13"/>
          </p:nvPr>
        </p:nvSpPr>
        <p:spPr>
          <a:xfrm>
            <a:off x="453628" y="1261121"/>
            <a:ext cx="8243100" cy="2408821"/>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9" name="文本占位符 8"/>
          <p:cNvSpPr>
            <a:spLocks noGrp="1"/>
          </p:cNvSpPr>
          <p:nvPr>
            <p:ph type="body" sz="quarter" idx="14"/>
          </p:nvPr>
        </p:nvSpPr>
        <p:spPr>
          <a:xfrm>
            <a:off x="445500" y="3885980"/>
            <a:ext cx="8251200" cy="758833"/>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fontAlgn="auto"/>
            <a:r>
              <a:rPr lang="zh-CN" altLang="en-US" strike="noStrike" noProof="1"/>
              <a:t>单击此处编辑母版文本样式</a:t>
            </a:r>
          </a:p>
        </p:txBody>
      </p:sp>
      <p:sp>
        <p:nvSpPr>
          <p:cNvPr id="3" name="日期占位符 2"/>
          <p:cNvSpPr>
            <a:spLocks noGrp="1"/>
          </p:cNvSpPr>
          <p:nvPr>
            <p:ph type="dt" sz="half" idx="10"/>
            <p:custDataLst>
              <p:tags r:id="rId4"/>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4" name="页脚占位符 3"/>
          <p:cNvSpPr>
            <a:spLocks noGrp="1"/>
          </p:cNvSpPr>
          <p:nvPr>
            <p:ph type="ftr" sz="quarter" idx="11"/>
            <p:custDataLst>
              <p:tags r:id="rId5"/>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5" name="灯片编号占位符 4"/>
          <p:cNvSpPr>
            <a:spLocks noGrp="1"/>
          </p:cNvSpPr>
          <p:nvPr>
            <p:ph type="sldNum" sz="quarter" idx="12"/>
            <p:custDataLst>
              <p:tags r:id="rId6"/>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9144000" cy="6858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endParaRPr lang="zh-CN" altLang="en-US" sz="100" strike="noStrike" noProof="1"/>
          </a:p>
        </p:txBody>
      </p:sp>
      <p:pic>
        <p:nvPicPr>
          <p:cNvPr id="39940" name="图片 11" descr="C:/Users/Administrator/1V994W2/PycharmProjects/PPT_Background_Generation/pic_temp/0_pic_quater_left_up.png"/>
          <p:cNvPicPr/>
          <p:nvPr>
            <p:custDataLst>
              <p:tags r:id="rId2"/>
            </p:custDataLst>
          </p:nvPr>
        </p:nvPicPr>
        <p:blipFill>
          <a:blip r:embed="rId8" r:link="rId9"/>
          <a:stretch>
            <a:fillRect/>
          </a:stretch>
        </p:blipFill>
        <p:spPr>
          <a:xfrm>
            <a:off x="8604250" y="4651375"/>
            <a:ext cx="539750" cy="493713"/>
          </a:xfrm>
          <a:prstGeom prst="rect">
            <a:avLst/>
          </a:prstGeom>
          <a:noFill/>
          <a:ln w="9525">
            <a:noFill/>
          </a:ln>
        </p:spPr>
      </p:pic>
      <p:pic>
        <p:nvPicPr>
          <p:cNvPr id="39941" name="图片 9" descr="C:/Users/Administrator/1V994W2/PycharmProjects/PPT_Background_Generation/pic_temp/1_pic_quater_right_up.png"/>
          <p:cNvPicPr/>
          <p:nvPr>
            <p:custDataLst>
              <p:tags r:id="rId3"/>
            </p:custDataLst>
          </p:nvPr>
        </p:nvPicPr>
        <p:blipFill>
          <a:blip r:embed="rId10" r:link="rId9"/>
          <a:stretch>
            <a:fillRect/>
          </a:stretch>
        </p:blipFill>
        <p:spPr>
          <a:xfrm>
            <a:off x="0" y="4724400"/>
            <a:ext cx="539750" cy="420688"/>
          </a:xfrm>
          <a:prstGeom prst="rect">
            <a:avLst/>
          </a:prstGeom>
          <a:noFill/>
          <a:ln w="9525">
            <a:noFill/>
          </a:ln>
        </p:spPr>
      </p:pic>
      <p:sp>
        <p:nvSpPr>
          <p:cNvPr id="2" name="标题 1"/>
          <p:cNvSpPr>
            <a:spLocks noGrp="1"/>
          </p:cNvSpPr>
          <p:nvPr>
            <p:ph type="title"/>
          </p:nvPr>
        </p:nvSpPr>
        <p:spPr>
          <a:xfrm>
            <a:off x="434700" y="178231"/>
            <a:ext cx="8278200" cy="331531"/>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fontAlgn="auto"/>
            <a:r>
              <a:rPr lang="zh-CN" altLang="en-US" sz="1350" strike="noStrike" noProof="1"/>
              <a:t>单击此处编辑母版标题样式</a:t>
            </a:r>
            <a:endParaRPr lang="zh-CN" altLang="en-US" strike="noStrike" noProof="1"/>
          </a:p>
        </p:txBody>
      </p:sp>
      <p:sp>
        <p:nvSpPr>
          <p:cNvPr id="7" name="内容占位符 6"/>
          <p:cNvSpPr>
            <a:spLocks noGrp="1"/>
          </p:cNvSpPr>
          <p:nvPr>
            <p:ph sz="quarter" idx="13"/>
          </p:nvPr>
        </p:nvSpPr>
        <p:spPr>
          <a:xfrm>
            <a:off x="434700" y="1247618"/>
            <a:ext cx="4006800" cy="217118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9" name="内容占位符 8"/>
          <p:cNvSpPr>
            <a:spLocks noGrp="1"/>
          </p:cNvSpPr>
          <p:nvPr>
            <p:ph sz="quarter" idx="14"/>
          </p:nvPr>
        </p:nvSpPr>
        <p:spPr>
          <a:xfrm>
            <a:off x="4681800" y="1247618"/>
            <a:ext cx="4025700" cy="217118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11" name="文本占位符 10"/>
          <p:cNvSpPr>
            <a:spLocks noGrp="1"/>
          </p:cNvSpPr>
          <p:nvPr>
            <p:ph type="body" sz="quarter" idx="15"/>
          </p:nvPr>
        </p:nvSpPr>
        <p:spPr>
          <a:xfrm>
            <a:off x="429300" y="3613232"/>
            <a:ext cx="4006800" cy="586002"/>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fontAlgn="auto"/>
            <a:r>
              <a:rPr lang="zh-CN" altLang="en-US" strike="noStrike" noProof="1"/>
              <a:t>单击此处编辑母版文本样式</a:t>
            </a:r>
          </a:p>
        </p:txBody>
      </p:sp>
      <p:sp>
        <p:nvSpPr>
          <p:cNvPr id="13" name="文本占位符 12"/>
          <p:cNvSpPr>
            <a:spLocks noGrp="1"/>
          </p:cNvSpPr>
          <p:nvPr>
            <p:ph type="body" sz="quarter" idx="16"/>
          </p:nvPr>
        </p:nvSpPr>
        <p:spPr>
          <a:xfrm>
            <a:off x="4689900" y="3610532"/>
            <a:ext cx="4025700" cy="586002"/>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fontAlgn="auto"/>
            <a:r>
              <a:rPr lang="zh-CN" altLang="en-US" strike="noStrike" noProof="1"/>
              <a:t>单击此处编辑母版文本样式</a:t>
            </a:r>
          </a:p>
        </p:txBody>
      </p:sp>
      <p:sp>
        <p:nvSpPr>
          <p:cNvPr id="3" name="日期占位符 2"/>
          <p:cNvSpPr>
            <a:spLocks noGrp="1"/>
          </p:cNvSpPr>
          <p:nvPr>
            <p:ph type="dt" sz="half" idx="10"/>
            <p:custDataLst>
              <p:tags r:id="rId4"/>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4" name="页脚占位符 3"/>
          <p:cNvSpPr>
            <a:spLocks noGrp="1"/>
          </p:cNvSpPr>
          <p:nvPr>
            <p:ph type="ftr" sz="quarter" idx="11"/>
            <p:custDataLst>
              <p:tags r:id="rId5"/>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5" name="灯片编号占位符 4"/>
          <p:cNvSpPr>
            <a:spLocks noGrp="1"/>
          </p:cNvSpPr>
          <p:nvPr>
            <p:ph type="sldNum" sz="quarter" idx="12"/>
            <p:custDataLst>
              <p:tags r:id="rId6"/>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715963"/>
            <a:ext cx="9144000" cy="371316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endParaRPr lang="zh-CN" altLang="en-US" sz="100" strike="noStrike" noProof="1"/>
          </a:p>
        </p:txBody>
      </p:sp>
      <p:pic>
        <p:nvPicPr>
          <p:cNvPr id="40964" name="图片 8" descr="C:/Users/Administrator/1V994W2/PycharmProjects/PPT_Background_Generation/pic_temp/0_pic_quater_left_up.png"/>
          <p:cNvPicPr/>
          <p:nvPr>
            <p:custDataLst>
              <p:tags r:id="rId2"/>
            </p:custDataLst>
          </p:nvPr>
        </p:nvPicPr>
        <p:blipFill>
          <a:blip r:embed="rId8" r:link="rId9"/>
          <a:stretch>
            <a:fillRect/>
          </a:stretch>
        </p:blipFill>
        <p:spPr>
          <a:xfrm>
            <a:off x="7929563" y="4035425"/>
            <a:ext cx="1214437" cy="1109663"/>
          </a:xfrm>
          <a:prstGeom prst="rect">
            <a:avLst/>
          </a:prstGeom>
          <a:noFill/>
          <a:ln w="9525">
            <a:noFill/>
          </a:ln>
        </p:spPr>
      </p:pic>
      <p:pic>
        <p:nvPicPr>
          <p:cNvPr id="40965" name="图片 7" descr="C:/Users/Administrator/1V994W2/PycharmProjects/PPT_Background_Generation/pic_temp/1_pic_quater_right_up.png"/>
          <p:cNvPicPr/>
          <p:nvPr>
            <p:custDataLst>
              <p:tags r:id="rId3"/>
            </p:custDataLst>
          </p:nvPr>
        </p:nvPicPr>
        <p:blipFill>
          <a:blip r:embed="rId10" r:link="rId9"/>
          <a:stretch>
            <a:fillRect/>
          </a:stretch>
        </p:blipFill>
        <p:spPr>
          <a:xfrm>
            <a:off x="0" y="4200525"/>
            <a:ext cx="1214438" cy="944563"/>
          </a:xfrm>
          <a:prstGeom prst="rect">
            <a:avLst/>
          </a:prstGeom>
          <a:noFill/>
          <a:ln w="9525">
            <a:noFill/>
          </a:ln>
        </p:spPr>
      </p:pic>
      <p:sp>
        <p:nvSpPr>
          <p:cNvPr id="2" name="标题 1"/>
          <p:cNvSpPr>
            <a:spLocks noGrp="1"/>
          </p:cNvSpPr>
          <p:nvPr>
            <p:ph type="title" hasCustomPrompt="1"/>
          </p:nvPr>
        </p:nvSpPr>
        <p:spPr>
          <a:xfrm>
            <a:off x="1142100" y="1004576"/>
            <a:ext cx="6858000" cy="1790413"/>
          </a:xfrm>
        </p:spPr>
        <p:txBody>
          <a:bodyPr wrap="square" anchor="b">
            <a:normAutofit/>
          </a:bodyPr>
          <a:lstStyle>
            <a:lvl1pPr algn="ctr">
              <a:defRPr sz="3375" baseline="0">
                <a:solidFill>
                  <a:schemeClr val="tx1"/>
                </a:solidFill>
                <a:latin typeface="Arial" panose="020B0604020202020204" pitchFamily="34" charset="0"/>
                <a:ea typeface="微软雅黑" panose="020B0503020204020204" charset="-122"/>
              </a:defRPr>
            </a:lvl1pPr>
          </a:lstStyle>
          <a:p>
            <a:pPr fontAlgn="auto"/>
            <a:r>
              <a:rPr lang="zh-CN" altLang="en-US" sz="3375" strike="noStrike" noProof="1"/>
              <a:t>单击此处编辑标题</a:t>
            </a:r>
            <a:endParaRPr lang="zh-CN" altLang="en-US" strike="noStrike" noProof="1"/>
          </a:p>
        </p:txBody>
      </p:sp>
      <p:sp>
        <p:nvSpPr>
          <p:cNvPr id="7" name="文本占位符 6"/>
          <p:cNvSpPr>
            <a:spLocks noGrp="1"/>
          </p:cNvSpPr>
          <p:nvPr>
            <p:ph type="body" sz="quarter" idx="13"/>
          </p:nvPr>
        </p:nvSpPr>
        <p:spPr>
          <a:xfrm>
            <a:off x="1141810" y="2897607"/>
            <a:ext cx="6858000" cy="1242217"/>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fontAlgn="auto"/>
            <a:r>
              <a:rPr lang="zh-CN" altLang="en-US" strike="noStrike" noProof="1"/>
              <a:t>单击此处编辑母版文本样式</a:t>
            </a:r>
          </a:p>
        </p:txBody>
      </p:sp>
      <p:sp>
        <p:nvSpPr>
          <p:cNvPr id="3" name="日期占位符 2"/>
          <p:cNvSpPr>
            <a:spLocks noGrp="1"/>
          </p:cNvSpPr>
          <p:nvPr>
            <p:ph type="dt" sz="half" idx="10"/>
            <p:custDataLst>
              <p:tags r:id="rId4"/>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4" name="页脚占位符 3"/>
          <p:cNvSpPr>
            <a:spLocks noGrp="1"/>
          </p:cNvSpPr>
          <p:nvPr>
            <p:ph type="ftr" sz="quarter" idx="11"/>
            <p:custDataLst>
              <p:tags r:id="rId5"/>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5" name="灯片编号占位符 4"/>
          <p:cNvSpPr>
            <a:spLocks noGrp="1"/>
          </p:cNvSpPr>
          <p:nvPr>
            <p:ph type="sldNum" sz="quarter" idx="12"/>
            <p:custDataLst>
              <p:tags r:id="rId6"/>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PhAnim="0" type="title">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2050" name="标题 2049"/>
          <p:cNvSpPr>
            <a:spLocks noGrp="1"/>
          </p:cNvSpPr>
          <p:nvPr>
            <p:ph type="ctrTitle"/>
          </p:nvPr>
        </p:nvSpPr>
        <p:spPr>
          <a:xfrm>
            <a:off x="685800" y="2118837"/>
            <a:ext cx="7772400" cy="777240"/>
          </a:xfrm>
          <a:prstGeom prst="rect">
            <a:avLst/>
          </a:prstGeom>
          <a:noFill/>
          <a:ln w="9525">
            <a:noFill/>
          </a:ln>
        </p:spPr>
        <p:txBody>
          <a:bodyPr/>
          <a:lstStyle>
            <a:lvl1pPr lvl="0" algn="ctr">
              <a:defRPr>
                <a:solidFill>
                  <a:srgbClr val="157D53"/>
                </a:solidFill>
              </a:defRPr>
            </a:lvl1pPr>
          </a:lstStyle>
          <a:p>
            <a:pPr lvl="0" fontAlgn="base"/>
            <a:r>
              <a:rPr lang="zh-CN" altLang="en-US" sz="2850" strike="noStrike" noProof="1"/>
              <a:t>单击此处编辑母版标题样式</a:t>
            </a:r>
            <a:endParaRPr lang="zh-CN" altLang="en-US" strike="noStrike" noProof="1"/>
          </a:p>
        </p:txBody>
      </p:sp>
      <p:sp>
        <p:nvSpPr>
          <p:cNvPr id="2051" name="副标题 2050"/>
          <p:cNvSpPr>
            <a:spLocks noGrp="1"/>
          </p:cNvSpPr>
          <p:nvPr>
            <p:ph type="subTitle" idx="1"/>
          </p:nvPr>
        </p:nvSpPr>
        <p:spPr>
          <a:xfrm>
            <a:off x="1371600" y="3043238"/>
            <a:ext cx="6400800" cy="565785"/>
          </a:xfrm>
          <a:prstGeom prst="rect">
            <a:avLst/>
          </a:prstGeom>
          <a:noFill/>
          <a:ln w="9525">
            <a:noFill/>
          </a:ln>
        </p:spPr>
        <p:txBody>
          <a:bodyPr anchor="t"/>
          <a:lstStyle>
            <a:lvl1pPr marL="0" lvl="0" indent="0" algn="ctr">
              <a:buNone/>
              <a:defRPr sz="1800">
                <a:solidFill>
                  <a:srgbClr val="0F6146"/>
                </a:solidFill>
                <a:ea typeface="微软雅黑" panose="020B0503020204020204" charset="-122"/>
              </a:defRPr>
            </a:lvl1pPr>
            <a:lvl2pPr marL="411480" lvl="1" indent="0" algn="ctr">
              <a:buNone/>
              <a:defRPr sz="1800">
                <a:solidFill>
                  <a:schemeClr val="tx1"/>
                </a:solidFill>
                <a:ea typeface="宋体" panose="02010600030101010101" pitchFamily="2" charset="-122"/>
              </a:defRPr>
            </a:lvl2pPr>
            <a:lvl3pPr marL="822960" lvl="2" indent="0" algn="ctr">
              <a:buNone/>
              <a:defRPr sz="1800">
                <a:solidFill>
                  <a:schemeClr val="tx1"/>
                </a:solidFill>
                <a:ea typeface="宋体" panose="02010600030101010101" pitchFamily="2" charset="-122"/>
              </a:defRPr>
            </a:lvl3pPr>
            <a:lvl4pPr marL="1234440" lvl="3" indent="0" algn="ctr">
              <a:buNone/>
              <a:defRPr sz="1800">
                <a:solidFill>
                  <a:schemeClr val="tx1"/>
                </a:solidFill>
                <a:ea typeface="宋体" panose="02010600030101010101" pitchFamily="2" charset="-122"/>
              </a:defRPr>
            </a:lvl4pPr>
            <a:lvl5pPr marL="1645920" lvl="4" indent="0" algn="ctr">
              <a:buNone/>
              <a:defRPr sz="1800">
                <a:solidFill>
                  <a:schemeClr val="tx1"/>
                </a:solidFill>
                <a:ea typeface="宋体" panose="02010600030101010101" pitchFamily="2" charset="-122"/>
              </a:defRPr>
            </a:lvl5pPr>
          </a:lstStyle>
          <a:p>
            <a:pPr lvl="0" fontAlgn="base"/>
            <a:r>
              <a:rPr lang="zh-CN" altLang="en-US" strike="noStrike" noProof="1"/>
              <a:t>单击此处编辑母版副标题样式</a:t>
            </a:r>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z="2850"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z="1575" strike="noStrike" noProof="1"/>
              <a:t>第三级</a:t>
            </a:r>
            <a:endParaRPr lang="zh-CN" altLang="en-US" strike="noStrike" noProof="1"/>
          </a:p>
          <a:p>
            <a:pPr lvl="3" fontAlgn="base"/>
            <a:r>
              <a:rPr lang="zh-CN" altLang="en-US" sz="1425" strike="noStrike" noProof="1"/>
              <a:t>第四级</a:t>
            </a:r>
            <a:endParaRPr lang="zh-CN" altLang="en-US" strike="noStrike" noProof="1"/>
          </a:p>
          <a:p>
            <a:pPr lvl="4" fontAlgn="base"/>
            <a:r>
              <a:rPr lang="zh-CN" altLang="en-US" sz="1050" strike="noStrike" noProof="1"/>
              <a:t>第五级</a:t>
            </a:r>
            <a:endParaRPr lang="zh-CN" altLang="en-US" strike="noStrike" noProof="1"/>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050"/>
            </a:lvl1pPr>
          </a:lstStyle>
          <a:p>
            <a:pPr fontAlgn="base"/>
            <a:r>
              <a:rPr lang="zh-CN" altLang="en-US" sz="4050"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098"/>
            <a:ext cx="7886700" cy="1125140"/>
          </a:xfrm>
        </p:spPr>
        <p:txBody>
          <a:bodyPr/>
          <a:lstStyle>
            <a:lvl1pPr marL="0" indent="0">
              <a:buNone/>
              <a:defRPr sz="1620">
                <a:solidFill>
                  <a:schemeClr val="tx1">
                    <a:tint val="75000"/>
                  </a:schemeClr>
                </a:solidFill>
              </a:defRPr>
            </a:lvl1pPr>
            <a:lvl2pPr marL="308610" indent="0">
              <a:buNone/>
              <a:defRPr sz="1350">
                <a:solidFill>
                  <a:schemeClr val="tx1">
                    <a:tint val="75000"/>
                  </a:schemeClr>
                </a:solidFill>
              </a:defRPr>
            </a:lvl2pPr>
            <a:lvl3pPr marL="617220" indent="0">
              <a:buNone/>
              <a:defRPr sz="1215">
                <a:solidFill>
                  <a:schemeClr val="tx1">
                    <a:tint val="75000"/>
                  </a:schemeClr>
                </a:solidFill>
              </a:defRPr>
            </a:lvl3pPr>
            <a:lvl4pPr marL="925830" indent="0">
              <a:buNone/>
              <a:defRPr sz="1080">
                <a:solidFill>
                  <a:schemeClr val="tx1">
                    <a:tint val="75000"/>
                  </a:schemeClr>
                </a:solidFill>
              </a:defRPr>
            </a:lvl4pPr>
            <a:lvl5pPr marL="1234440" indent="0">
              <a:buNone/>
              <a:defRPr sz="1080">
                <a:solidFill>
                  <a:schemeClr val="tx1">
                    <a:tint val="75000"/>
                  </a:schemeClr>
                </a:solidFill>
              </a:defRPr>
            </a:lvl5pPr>
            <a:lvl6pPr marL="1543050" indent="0">
              <a:buNone/>
              <a:defRPr sz="1080">
                <a:solidFill>
                  <a:schemeClr val="tx1">
                    <a:tint val="75000"/>
                  </a:schemeClr>
                </a:solidFill>
              </a:defRPr>
            </a:lvl6pPr>
            <a:lvl7pPr marL="1851660" indent="0">
              <a:buNone/>
              <a:defRPr sz="1080">
                <a:solidFill>
                  <a:schemeClr val="tx1">
                    <a:tint val="75000"/>
                  </a:schemeClr>
                </a:solidFill>
              </a:defRPr>
            </a:lvl7pPr>
            <a:lvl8pPr marL="2160270" indent="0">
              <a:buNone/>
              <a:defRPr sz="1080">
                <a:solidFill>
                  <a:schemeClr val="tx1">
                    <a:tint val="75000"/>
                  </a:schemeClr>
                </a:solidFill>
              </a:defRPr>
            </a:lvl8pPr>
            <a:lvl9pPr marL="2468880" indent="0">
              <a:buNone/>
              <a:defRPr sz="1080">
                <a:solidFill>
                  <a:schemeClr val="tx1">
                    <a:tint val="75000"/>
                  </a:schemeClr>
                </a:solidFill>
              </a:defRPr>
            </a:lvl9pPr>
          </a:lstStyle>
          <a:p>
            <a:pPr lvl="0" fontAlgn="base"/>
            <a:r>
              <a:rPr lang="zh-CN" altLang="en-US" sz="1620" strike="noStrike" noProof="1"/>
              <a:t>单击此处编辑母版文本样式</a:t>
            </a:r>
            <a:endParaRPr lang="zh-CN" altLang="en-US" strike="noStrike" noProof="1"/>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8195" name="图片 8" descr="C:/Users/Administrator/1V994W2/PycharmProjects/PPT_Background_Generation/pic_temp/0_pic_quater_left_up.png"/>
          <p:cNvPicPr/>
          <p:nvPr>
            <p:custDataLst>
              <p:tags r:id="rId1"/>
            </p:custDataLst>
          </p:nvPr>
        </p:nvPicPr>
        <p:blipFill>
          <a:blip r:embed="rId7" r:link="rId8"/>
          <a:stretch>
            <a:fillRect/>
          </a:stretch>
        </p:blipFill>
        <p:spPr>
          <a:xfrm>
            <a:off x="0" y="0"/>
            <a:ext cx="539750" cy="493713"/>
          </a:xfrm>
          <a:prstGeom prst="rect">
            <a:avLst/>
          </a:prstGeom>
          <a:noFill/>
          <a:ln w="9525">
            <a:noFill/>
          </a:ln>
        </p:spPr>
      </p:pic>
      <p:pic>
        <p:nvPicPr>
          <p:cNvPr id="8196" name="图片 7" descr="C:/Users/Administrator/1V994W2/PycharmProjects/PPT_Background_Generation/pic_temp/1_pic_quater_right_up.png"/>
          <p:cNvPicPr/>
          <p:nvPr>
            <p:custDataLst>
              <p:tags r:id="rId2"/>
            </p:custDataLst>
          </p:nvPr>
        </p:nvPicPr>
        <p:blipFill>
          <a:blip r:embed="rId9" r:link="rId8"/>
          <a:stretch>
            <a:fillRect/>
          </a:stretch>
        </p:blipFill>
        <p:spPr>
          <a:xfrm>
            <a:off x="8604250" y="0"/>
            <a:ext cx="539750" cy="420688"/>
          </a:xfrm>
          <a:prstGeom prst="rect">
            <a:avLst/>
          </a:prstGeom>
          <a:noFill/>
          <a:ln w="9525">
            <a:noFill/>
          </a:ln>
        </p:spPr>
      </p:pic>
      <p:sp>
        <p:nvSpPr>
          <p:cNvPr id="2" name="标题 1"/>
          <p:cNvSpPr>
            <a:spLocks noGrp="1"/>
          </p:cNvSpPr>
          <p:nvPr>
            <p:ph type="title"/>
          </p:nvPr>
        </p:nvSpPr>
        <p:spPr>
          <a:xfrm>
            <a:off x="502412" y="332484"/>
            <a:ext cx="8139178" cy="331531"/>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mn-ea"/>
              </a:defRPr>
            </a:lvl1pPr>
          </a:lstStyle>
          <a:p>
            <a:pPr lvl="0" fontAlgn="auto"/>
            <a:r>
              <a:rPr sz="1350" strike="noStrike" noProof="1">
                <a:sym typeface="+mn-ea"/>
              </a:rPr>
              <a:t>单击此处编辑母版标题样式</a:t>
            </a:r>
            <a:endParaRPr strike="noStrike" noProof="1">
              <a:sym typeface="+mn-ea"/>
            </a:endParaRPr>
          </a:p>
        </p:txBody>
      </p:sp>
      <p:sp>
        <p:nvSpPr>
          <p:cNvPr id="3" name="内容占位符 2"/>
          <p:cNvSpPr>
            <a:spLocks noGrp="1"/>
          </p:cNvSpPr>
          <p:nvPr>
            <p:ph sz="half" idx="1"/>
          </p:nvPr>
        </p:nvSpPr>
        <p:spPr>
          <a:xfrm>
            <a:off x="502448" y="714506"/>
            <a:ext cx="3962432" cy="4042387"/>
          </a:xfrm>
        </p:spPr>
        <p:txBody>
          <a:bodyPr vert="horz" wrap="square" lIns="90170" tIns="46990" rIns="90170" bIns="46990" rtlCol="0">
            <a:normAutofit/>
          </a:bodyPr>
          <a:lstStyle>
            <a:lvl1pPr marL="128905" marR="0" lvl="0"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1pPr>
            <a:lvl2pPr marL="386080" marR="0" lvl="1" indent="-128905" algn="l" defTabSz="914400" rtl="0" eaLnBrk="1" fontAlgn="auto" latinLnBrk="0" hangingPunct="1">
              <a:lnSpc>
                <a:spcPct val="130000"/>
              </a:lnSpc>
              <a:spcBef>
                <a:spcPct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2pPr>
            <a:lvl3pPr marL="643255" marR="0" lvl="2"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3pPr>
            <a:lvl4pPr marL="900430" marR="0" lvl="3"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4pPr>
            <a:lvl5pPr marL="1157605" marR="0" lvl="4"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5p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4" name="内容占位符 3"/>
          <p:cNvSpPr>
            <a:spLocks noGrp="1"/>
          </p:cNvSpPr>
          <p:nvPr>
            <p:ph sz="half" idx="2"/>
          </p:nvPr>
        </p:nvSpPr>
        <p:spPr>
          <a:xfrm>
            <a:off x="4679158" y="714506"/>
            <a:ext cx="3962432" cy="4042387"/>
          </a:xfrm>
        </p:spPr>
        <p:txBody>
          <a:bodyPr wrap="square" lIns="90170" tIns="46990" rIns="90170" bIns="46990">
            <a:normAutofit/>
          </a:bodyPr>
          <a:lstStyle>
            <a:lvl1pPr eaLnBrk="1" fontAlgn="auto" latinLnBrk="0" hangingPunct="1">
              <a:defRPr sz="900">
                <a:solidFill>
                  <a:schemeClr val="tx1"/>
                </a:solidFill>
                <a:latin typeface="Arial" panose="020B0604020202020204" pitchFamily="34" charset="0"/>
                <a:ea typeface="微软雅黑" panose="020B0503020204020204" charset="-122"/>
              </a:defRPr>
            </a:lvl1pPr>
            <a:lvl2pPr eaLnBrk="1" fontAlgn="auto" latinLnBrk="0" hangingPunct="1">
              <a:defRPr sz="900">
                <a:solidFill>
                  <a:schemeClr val="tx1"/>
                </a:solidFill>
                <a:latin typeface="Arial" panose="020B0604020202020204" pitchFamily="34" charset="0"/>
                <a:ea typeface="微软雅黑" panose="020B0503020204020204" charset="-122"/>
              </a:defRPr>
            </a:lvl2pPr>
            <a:lvl3pPr eaLnBrk="1" fontAlgn="auto" latinLnBrk="0" hangingPunct="1">
              <a:defRPr sz="900">
                <a:solidFill>
                  <a:schemeClr val="tx1"/>
                </a:solidFill>
                <a:latin typeface="Arial" panose="020B0604020202020204" pitchFamily="34" charset="0"/>
                <a:ea typeface="微软雅黑" panose="020B0503020204020204" charset="-122"/>
              </a:defRPr>
            </a:lvl3pPr>
            <a:lvl4pPr eaLnBrk="1" fontAlgn="auto" latinLnBrk="0" hangingPunct="1">
              <a:defRPr sz="900">
                <a:solidFill>
                  <a:schemeClr val="tx1"/>
                </a:solidFill>
                <a:latin typeface="Arial" panose="020B0604020202020204" pitchFamily="34" charset="0"/>
                <a:ea typeface="微软雅黑" panose="020B0503020204020204" charset="-122"/>
              </a:defRPr>
            </a:lvl4pPr>
            <a:lvl5pPr eaLnBrk="1" fontAlgn="auto" latinLnBrk="0" hangingPunct="1">
              <a:defRPr sz="90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custDataLst>
              <p:tags r:id="rId3"/>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6" name="页脚占位符 5"/>
          <p:cNvSpPr>
            <a:spLocks noGrp="1"/>
          </p:cNvSpPr>
          <p:nvPr>
            <p:ph type="ftr" sz="quarter" idx="11"/>
            <p:custDataLst>
              <p:tags r:id="rId4"/>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7" name="灯片编号占位符 6"/>
          <p:cNvSpPr>
            <a:spLocks noGrp="1"/>
          </p:cNvSpPr>
          <p:nvPr>
            <p:ph type="sldNum" sz="quarter" idx="12"/>
            <p:custDataLst>
              <p:tags r:id="rId5"/>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z="2850"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150"/>
            <a:ext cx="4032504" cy="339471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z="1575" strike="noStrike" noProof="1"/>
              <a:t>第三级</a:t>
            </a:r>
            <a:endParaRPr lang="zh-CN" altLang="en-US" strike="noStrike" noProof="1"/>
          </a:p>
          <a:p>
            <a:pPr lvl="3" fontAlgn="base"/>
            <a:r>
              <a:rPr lang="zh-CN" altLang="en-US" sz="1425" strike="noStrike" noProof="1"/>
              <a:t>第四级</a:t>
            </a:r>
            <a:endParaRPr lang="zh-CN" altLang="en-US" strike="noStrike" noProof="1"/>
          </a:p>
          <a:p>
            <a:pPr lvl="4" fontAlgn="base"/>
            <a:r>
              <a:rPr lang="zh-CN" altLang="en-US" sz="1050" strike="noStrike" noProof="1"/>
              <a:t>第五级</a:t>
            </a:r>
            <a:endParaRPr lang="zh-CN" altLang="en-US" strike="noStrike" noProof="1"/>
          </a:p>
        </p:txBody>
      </p:sp>
      <p:sp>
        <p:nvSpPr>
          <p:cNvPr id="4" name="内容占位符 3"/>
          <p:cNvSpPr>
            <a:spLocks noGrp="1"/>
          </p:cNvSpPr>
          <p:nvPr>
            <p:ph sz="half" idx="2"/>
          </p:nvPr>
        </p:nvSpPr>
        <p:spPr>
          <a:xfrm>
            <a:off x="4654296" y="1200150"/>
            <a:ext cx="4032504" cy="339471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z="1575" strike="noStrike" noProof="1"/>
              <a:t>第三级</a:t>
            </a:r>
            <a:endParaRPr lang="zh-CN" altLang="en-US" strike="noStrike" noProof="1"/>
          </a:p>
          <a:p>
            <a:pPr lvl="3" fontAlgn="base"/>
            <a:r>
              <a:rPr lang="zh-CN" altLang="en-US" sz="1425" strike="noStrike" noProof="1"/>
              <a:t>第四级</a:t>
            </a:r>
            <a:endParaRPr lang="zh-CN" altLang="en-US" strike="noStrike" noProof="1"/>
          </a:p>
          <a:p>
            <a:pPr lvl="4" fontAlgn="base"/>
            <a:r>
              <a:rPr lang="zh-CN" altLang="en-US" sz="1050" strike="noStrike" noProof="1"/>
              <a:t>第五级</a:t>
            </a:r>
            <a:endParaRPr lang="zh-CN" altLang="en-US" strike="noStrike" noProof="1"/>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pPr fontAlgn="base"/>
            <a:r>
              <a:rPr lang="zh-CN" altLang="en-US" sz="2850"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3829"/>
            <a:ext cx="3655181" cy="617934"/>
          </a:xfrm>
        </p:spPr>
        <p:txBody>
          <a:bodyPr anchor="ctr" anchorCtr="0"/>
          <a:lstStyle>
            <a:lvl1pPr marL="0" indent="0">
              <a:buNone/>
              <a:defRPr sz="1890"/>
            </a:lvl1pPr>
            <a:lvl2pPr marL="308610" indent="0">
              <a:buNone/>
              <a:defRPr sz="1620"/>
            </a:lvl2pPr>
            <a:lvl3pPr marL="617220" indent="0">
              <a:buNone/>
              <a:defRPr sz="1350"/>
            </a:lvl3pPr>
            <a:lvl4pPr marL="925830" indent="0">
              <a:buNone/>
              <a:defRPr sz="1215"/>
            </a:lvl4pPr>
            <a:lvl5pPr marL="1234440" indent="0">
              <a:buNone/>
              <a:defRPr sz="1215"/>
            </a:lvl5pPr>
            <a:lvl6pPr marL="1543050" indent="0">
              <a:buNone/>
              <a:defRPr sz="1215"/>
            </a:lvl6pPr>
            <a:lvl7pPr marL="1851660" indent="0">
              <a:buNone/>
              <a:defRPr sz="1215"/>
            </a:lvl7pPr>
            <a:lvl8pPr marL="2160270" indent="0">
              <a:buNone/>
              <a:defRPr sz="1215"/>
            </a:lvl8pPr>
            <a:lvl9pPr marL="2468880" indent="0">
              <a:buNone/>
              <a:defRPr sz="1215"/>
            </a:lvl9pPr>
          </a:lstStyle>
          <a:p>
            <a:pPr lvl="0" fontAlgn="base"/>
            <a:r>
              <a:rPr lang="zh-CN" altLang="en-US" sz="1890"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034"/>
            <a:ext cx="3655181" cy="264321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z="1575" strike="noStrike" noProof="1"/>
              <a:t>第三级</a:t>
            </a:r>
            <a:endParaRPr lang="zh-CN" altLang="en-US" strike="noStrike" noProof="1"/>
          </a:p>
          <a:p>
            <a:pPr lvl="3" fontAlgn="base"/>
            <a:r>
              <a:rPr lang="zh-CN" altLang="en-US" sz="1425" strike="noStrike" noProof="1"/>
              <a:t>第四级</a:t>
            </a:r>
            <a:endParaRPr lang="zh-CN" altLang="en-US" strike="noStrike" noProof="1"/>
          </a:p>
          <a:p>
            <a:pPr lvl="4" fontAlgn="base"/>
            <a:r>
              <a:rPr lang="zh-CN" altLang="en-US" sz="1050" strike="noStrike" noProof="1"/>
              <a:t>第五级</a:t>
            </a:r>
            <a:endParaRPr lang="zh-CN" altLang="en-US" strike="noStrike" noProof="1"/>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1890"/>
            </a:lvl1pPr>
            <a:lvl2pPr marL="308610" indent="0">
              <a:buNone/>
              <a:defRPr sz="1620"/>
            </a:lvl2pPr>
            <a:lvl3pPr marL="617220" indent="0">
              <a:buNone/>
              <a:defRPr sz="1350"/>
            </a:lvl3pPr>
            <a:lvl4pPr marL="925830" indent="0">
              <a:buNone/>
              <a:defRPr sz="1215"/>
            </a:lvl4pPr>
            <a:lvl5pPr marL="1234440" indent="0">
              <a:buNone/>
              <a:defRPr sz="1215"/>
            </a:lvl5pPr>
            <a:lvl6pPr marL="1543050" indent="0">
              <a:buNone/>
              <a:defRPr sz="1215"/>
            </a:lvl6pPr>
            <a:lvl7pPr marL="1851660" indent="0">
              <a:buNone/>
              <a:defRPr sz="1215"/>
            </a:lvl7pPr>
            <a:lvl8pPr marL="2160270" indent="0">
              <a:buNone/>
              <a:defRPr sz="1215"/>
            </a:lvl8pPr>
            <a:lvl9pPr marL="2468880" indent="0">
              <a:buNone/>
              <a:defRPr sz="1215"/>
            </a:lvl9pPr>
          </a:lstStyle>
          <a:p>
            <a:pPr lvl="0" fontAlgn="base"/>
            <a:r>
              <a:rPr lang="zh-CN" altLang="en-US" sz="1890"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034"/>
            <a:ext cx="3673182" cy="264321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z="1575" strike="noStrike" noProof="1"/>
              <a:t>第三级</a:t>
            </a:r>
            <a:endParaRPr lang="zh-CN" altLang="en-US" strike="noStrike" noProof="1"/>
          </a:p>
          <a:p>
            <a:pPr lvl="3" fontAlgn="base"/>
            <a:r>
              <a:rPr lang="zh-CN" altLang="en-US" sz="1425" strike="noStrike" noProof="1"/>
              <a:t>第四级</a:t>
            </a:r>
            <a:endParaRPr lang="zh-CN" altLang="en-US" strike="noStrike" noProof="1"/>
          </a:p>
          <a:p>
            <a:pPr lvl="4" fontAlgn="base"/>
            <a:r>
              <a:rPr lang="zh-CN" altLang="en-US" sz="1050" strike="noStrike" noProof="1"/>
              <a:t>第五级</a:t>
            </a:r>
            <a:endParaRPr lang="zh-CN" altLang="en-US" strike="noStrike" noProof="1"/>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z="2850" strike="noStrike" noProof="1"/>
              <a:t>单击此处编辑母版标题样式</a:t>
            </a:r>
            <a:endParaRPr lang="zh-CN" altLang="en-US" strike="noStrike" noProof="1"/>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160"/>
            </a:lvl1pPr>
          </a:lstStyle>
          <a:p>
            <a:pPr fontAlgn="base"/>
            <a:r>
              <a:rPr lang="zh-CN" altLang="en-US" sz="2160" strike="noStrike" noProof="1"/>
              <a:t>单击此处编辑母版标题样式</a:t>
            </a:r>
            <a:endParaRPr lang="zh-CN" altLang="en-US" strike="noStrike" noProof="1"/>
          </a:p>
        </p:txBody>
      </p:sp>
      <p:sp>
        <p:nvSpPr>
          <p:cNvPr id="3" name="内容占位符 2"/>
          <p:cNvSpPr>
            <a:spLocks noGrp="1"/>
          </p:cNvSpPr>
          <p:nvPr>
            <p:ph idx="1"/>
          </p:nvPr>
        </p:nvSpPr>
        <p:spPr>
          <a:xfrm>
            <a:off x="3887391" y="740569"/>
            <a:ext cx="4629150" cy="3655219"/>
          </a:xfrm>
        </p:spPr>
        <p:txBody>
          <a:bodyPr/>
          <a:lstStyle>
            <a:lvl1pPr>
              <a:defRPr sz="2160"/>
            </a:lvl1pPr>
            <a:lvl2pPr>
              <a:defRPr sz="1890"/>
            </a:lvl2pPr>
            <a:lvl3pPr>
              <a:defRPr sz="1620"/>
            </a:lvl3pPr>
            <a:lvl4pPr>
              <a:defRPr sz="1350"/>
            </a:lvl4pPr>
            <a:lvl5pPr>
              <a:defRPr sz="1350"/>
            </a:lvl5pPr>
            <a:lvl6pPr>
              <a:defRPr sz="1350"/>
            </a:lvl6pPr>
            <a:lvl7pPr>
              <a:defRPr sz="1350"/>
            </a:lvl7pPr>
            <a:lvl8pPr>
              <a:defRPr sz="1350"/>
            </a:lvl8pPr>
            <a:lvl9pPr>
              <a:defRPr sz="1350"/>
            </a:lvl9pPr>
          </a:lstStyle>
          <a:p>
            <a:pPr lvl="0" fontAlgn="base"/>
            <a:r>
              <a:rPr lang="zh-CN" altLang="en-US" sz="2160" strike="noStrike" noProof="1"/>
              <a:t>单击此处编辑母版文本样式</a:t>
            </a:r>
            <a:endParaRPr lang="zh-CN" altLang="en-US" strike="noStrike" noProof="1"/>
          </a:p>
          <a:p>
            <a:pPr lvl="1" fontAlgn="base"/>
            <a:r>
              <a:rPr lang="zh-CN" altLang="en-US" sz="1890" strike="noStrike" noProof="1"/>
              <a:t>第二级</a:t>
            </a:r>
            <a:endParaRPr lang="zh-CN" altLang="en-US" strike="noStrike" noProof="1"/>
          </a:p>
          <a:p>
            <a:pPr lvl="2" fontAlgn="base"/>
            <a:r>
              <a:rPr lang="zh-CN" altLang="en-US" sz="1620" strike="noStrike" noProof="1"/>
              <a:t>第三级</a:t>
            </a:r>
            <a:endParaRPr lang="zh-CN" altLang="en-US" strike="noStrike" noProof="1"/>
          </a:p>
          <a:p>
            <a:pPr lvl="3" fontAlgn="base"/>
            <a:r>
              <a:rPr lang="zh-CN" altLang="en-US" sz="1350" strike="noStrike" noProof="1"/>
              <a:t>第四级</a:t>
            </a:r>
            <a:endParaRPr lang="zh-CN" altLang="en-US" strike="noStrike" noProof="1"/>
          </a:p>
          <a:p>
            <a:pPr lvl="4" fontAlgn="base"/>
            <a:r>
              <a:rPr lang="zh-CN" altLang="en-US" sz="1350" strike="noStrike" noProof="1"/>
              <a:t>第五级</a:t>
            </a:r>
            <a:endParaRPr lang="zh-CN" altLang="en-US" strike="noStrike" noProof="1"/>
          </a:p>
        </p:txBody>
      </p:sp>
      <p:sp>
        <p:nvSpPr>
          <p:cNvPr id="4" name="文本占位符 3"/>
          <p:cNvSpPr>
            <a:spLocks noGrp="1"/>
          </p:cNvSpPr>
          <p:nvPr>
            <p:ph type="body" sz="half" idx="2"/>
          </p:nvPr>
        </p:nvSpPr>
        <p:spPr>
          <a:xfrm>
            <a:off x="629841" y="1543050"/>
            <a:ext cx="2949178" cy="2858691"/>
          </a:xfrm>
        </p:spPr>
        <p:txBody>
          <a:bodyPr/>
          <a:lstStyle>
            <a:lvl1pPr marL="0" indent="0">
              <a:buNone/>
              <a:defRPr sz="1080"/>
            </a:lvl1pPr>
            <a:lvl2pPr marL="308610" indent="0">
              <a:buNone/>
              <a:defRPr sz="945"/>
            </a:lvl2pPr>
            <a:lvl3pPr marL="617220" indent="0">
              <a:buNone/>
              <a:defRPr sz="810"/>
            </a:lvl3pPr>
            <a:lvl4pPr marL="925830" indent="0">
              <a:buNone/>
              <a:defRPr sz="675"/>
            </a:lvl4pPr>
            <a:lvl5pPr marL="1234440" indent="0">
              <a:buNone/>
              <a:defRPr sz="675"/>
            </a:lvl5pPr>
            <a:lvl6pPr marL="1543050" indent="0">
              <a:buNone/>
              <a:defRPr sz="675"/>
            </a:lvl6pPr>
            <a:lvl7pPr marL="1851660" indent="0">
              <a:buNone/>
              <a:defRPr sz="675"/>
            </a:lvl7pPr>
            <a:lvl8pPr marL="2160270" indent="0">
              <a:buNone/>
              <a:defRPr sz="675"/>
            </a:lvl8pPr>
            <a:lvl9pPr marL="2468880" indent="0">
              <a:buNone/>
              <a:defRPr sz="675"/>
            </a:lvl9pPr>
          </a:lstStyle>
          <a:p>
            <a:pPr lvl="0" fontAlgn="base"/>
            <a:r>
              <a:rPr lang="zh-CN" altLang="en-US" sz="1080" strike="noStrike" noProof="1"/>
              <a:t>单击此处编辑母版文本样式</a:t>
            </a:r>
            <a:endParaRPr lang="zh-CN" altLang="en-US" strike="noStrike" noProof="1"/>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160"/>
            </a:lvl1pPr>
          </a:lstStyle>
          <a:p>
            <a:pPr fontAlgn="base"/>
            <a:r>
              <a:rPr lang="zh-CN" altLang="en-US" sz="2160"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2901"/>
            <a:ext cx="4629150" cy="4052888"/>
          </a:xfrm>
        </p:spPr>
        <p:txBody>
          <a:bodyPr/>
          <a:lstStyle>
            <a:lvl1pPr marL="0" indent="0">
              <a:buNone/>
              <a:defRPr sz="2160"/>
            </a:lvl1pPr>
            <a:lvl2pPr marL="308610" indent="0">
              <a:buNone/>
              <a:defRPr sz="1890"/>
            </a:lvl2pPr>
            <a:lvl3pPr marL="617220" indent="0">
              <a:buNone/>
              <a:defRPr sz="1620"/>
            </a:lvl3pPr>
            <a:lvl4pPr marL="925830" indent="0">
              <a:buNone/>
              <a:defRPr sz="1350"/>
            </a:lvl4pPr>
            <a:lvl5pPr marL="1234440" indent="0">
              <a:buNone/>
              <a:defRPr sz="1350"/>
            </a:lvl5pPr>
            <a:lvl6pPr marL="1543050" indent="0">
              <a:buNone/>
              <a:defRPr sz="1350"/>
            </a:lvl6pPr>
            <a:lvl7pPr marL="1851660" indent="0">
              <a:buNone/>
              <a:defRPr sz="1350"/>
            </a:lvl7pPr>
            <a:lvl8pPr marL="2160270" indent="0">
              <a:buNone/>
              <a:defRPr sz="1350"/>
            </a:lvl8pPr>
            <a:lvl9pPr marL="2468880" indent="0">
              <a:buNone/>
              <a:defRPr sz="1350"/>
            </a:lvl9pPr>
          </a:lstStyle>
          <a:p>
            <a:pPr lvl="0" fontAlgn="base"/>
            <a:endParaRPr lang="zh-CN" altLang="en-US" strike="noStrike" noProof="0"/>
          </a:p>
        </p:txBody>
      </p:sp>
      <p:sp>
        <p:nvSpPr>
          <p:cNvPr id="4" name="文本占位符 3"/>
          <p:cNvSpPr>
            <a:spLocks noGrp="1"/>
          </p:cNvSpPr>
          <p:nvPr>
            <p:ph type="body" sz="half" idx="2"/>
          </p:nvPr>
        </p:nvSpPr>
        <p:spPr>
          <a:xfrm>
            <a:off x="629841" y="1543050"/>
            <a:ext cx="3124012" cy="2858691"/>
          </a:xfrm>
        </p:spPr>
        <p:txBody>
          <a:bodyPr/>
          <a:lstStyle>
            <a:lvl1pPr marL="0" indent="0">
              <a:buNone/>
              <a:defRPr sz="1350"/>
            </a:lvl1pPr>
            <a:lvl2pPr marL="308610" indent="0">
              <a:buNone/>
              <a:defRPr sz="1215"/>
            </a:lvl2pPr>
            <a:lvl3pPr marL="617220" indent="0">
              <a:buNone/>
              <a:defRPr sz="1080"/>
            </a:lvl3pPr>
            <a:lvl4pPr marL="925830" indent="0">
              <a:buNone/>
              <a:defRPr sz="945"/>
            </a:lvl4pPr>
            <a:lvl5pPr marL="1234440" indent="0">
              <a:buNone/>
              <a:defRPr sz="945"/>
            </a:lvl5pPr>
            <a:lvl6pPr marL="1543050" indent="0">
              <a:buNone/>
              <a:defRPr sz="945"/>
            </a:lvl6pPr>
            <a:lvl7pPr marL="1851660" indent="0">
              <a:buNone/>
              <a:defRPr sz="945"/>
            </a:lvl7pPr>
            <a:lvl8pPr marL="2160270" indent="0">
              <a:buNone/>
              <a:defRPr sz="945"/>
            </a:lvl8pPr>
            <a:lvl9pPr marL="2468880" indent="0">
              <a:buNone/>
              <a:defRPr sz="945"/>
            </a:lvl9pPr>
          </a:lstStyle>
          <a:p>
            <a:pPr lvl="0" fontAlgn="base"/>
            <a:r>
              <a:rPr lang="zh-CN" altLang="en-US" sz="1350" strike="noStrike" noProof="1"/>
              <a:t>单击此处编辑母版文本样式</a:t>
            </a:r>
            <a:endParaRPr lang="zh-CN" altLang="en-US" strike="noStrike" noProof="1"/>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z="2850"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z="1575" strike="noStrike" noProof="1"/>
              <a:t>第三级</a:t>
            </a:r>
            <a:endParaRPr lang="zh-CN" altLang="en-US" strike="noStrike" noProof="1"/>
          </a:p>
          <a:p>
            <a:pPr lvl="3" fontAlgn="base"/>
            <a:r>
              <a:rPr lang="zh-CN" altLang="en-US" sz="1425" strike="noStrike" noProof="1"/>
              <a:t>第四级</a:t>
            </a:r>
            <a:endParaRPr lang="zh-CN" altLang="en-US" strike="noStrike" noProof="1"/>
          </a:p>
          <a:p>
            <a:pPr lvl="4" fontAlgn="base"/>
            <a:r>
              <a:rPr lang="zh-CN" altLang="en-US" sz="1050" strike="noStrike" noProof="1"/>
              <a:t>第五级</a:t>
            </a:r>
            <a:endParaRPr lang="zh-CN" altLang="en-US" strike="noStrike" noProof="1"/>
          </a:p>
        </p:txBody>
      </p:sp>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85763"/>
            <a:ext cx="2057400" cy="4209098"/>
          </a:xfrm>
        </p:spPr>
        <p:txBody>
          <a:bodyPr vert="eaVert"/>
          <a:lstStyle/>
          <a:p>
            <a:pPr fontAlgn="base"/>
            <a:r>
              <a:rPr lang="zh-CN" altLang="en-US" sz="2850"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385763"/>
            <a:ext cx="6052930" cy="4209098"/>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z="1575" strike="noStrike" noProof="1"/>
              <a:t>第三级</a:t>
            </a:r>
            <a:endParaRPr lang="zh-CN" altLang="en-US" strike="noStrike" noProof="1"/>
          </a:p>
          <a:p>
            <a:pPr lvl="3" fontAlgn="base"/>
            <a:r>
              <a:rPr lang="zh-CN" altLang="en-US" sz="1425" strike="noStrike" noProof="1"/>
              <a:t>第四级</a:t>
            </a:r>
            <a:endParaRPr lang="zh-CN" altLang="en-US" strike="noStrike" noProof="1"/>
          </a:p>
          <a:p>
            <a:pPr lvl="4" fontAlgn="base"/>
            <a:r>
              <a:rPr lang="zh-CN" altLang="en-US" sz="1050" strike="noStrike" noProof="1"/>
              <a:t>第五级</a:t>
            </a:r>
            <a:endParaRPr lang="zh-CN" altLang="en-US" strike="noStrike" noProof="1"/>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43011" name="图片 4" descr="C:/Users/Administrator/1V994W2/PycharmProjects/PPT_Background_Generation/pic_temp/pic_sup.png"/>
          <p:cNvPicPr/>
          <p:nvPr>
            <p:custDataLst>
              <p:tags r:id="rId1"/>
            </p:custDataLst>
          </p:nvPr>
        </p:nvPicPr>
        <p:blipFill>
          <a:blip r:embed="rId7" r:link="rId8"/>
          <a:stretch>
            <a:fillRect/>
          </a:stretch>
        </p:blipFill>
        <p:spPr>
          <a:xfrm>
            <a:off x="0" y="0"/>
            <a:ext cx="9144000" cy="5145088"/>
          </a:xfrm>
          <a:prstGeom prst="rect">
            <a:avLst/>
          </a:prstGeom>
          <a:noFill/>
          <a:ln w="9525">
            <a:noFill/>
          </a:ln>
        </p:spPr>
      </p:pic>
      <p:cxnSp>
        <p:nvCxnSpPr>
          <p:cNvPr id="7" name="直接连接符 6"/>
          <p:cNvCxnSpPr/>
          <p:nvPr>
            <p:custDataLst>
              <p:tags r:id="rId2"/>
            </p:custDataLst>
          </p:nvPr>
        </p:nvCxnSpPr>
        <p:spPr>
          <a:xfrm>
            <a:off x="4206875" y="2452688"/>
            <a:ext cx="730250"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副标题 2"/>
          <p:cNvSpPr>
            <a:spLocks noGrp="1"/>
          </p:cNvSpPr>
          <p:nvPr>
            <p:ph type="subTitle" idx="14" hasCustomPrompt="1"/>
          </p:nvPr>
        </p:nvSpPr>
        <p:spPr>
          <a:xfrm>
            <a:off x="2190513" y="2605543"/>
            <a:ext cx="4762976" cy="839299"/>
          </a:xfrm>
        </p:spPr>
        <p:txBody>
          <a:bodyPr vert="horz" wrap="square" lIns="0" tIns="0" rIns="0" bIns="0" anchor="t" anchorCtr="0">
            <a:normAutofit/>
          </a:bodyPr>
          <a:lstStyle>
            <a:lvl1pPr marL="0" marR="0" indent="0" algn="ctr" defTabSz="914400" rtl="0" eaLnBrk="1" fontAlgn="auto" latinLnBrk="0" hangingPunct="1">
              <a:lnSpc>
                <a:spcPct val="120000"/>
              </a:lnSpc>
              <a:spcBef>
                <a:spcPct val="0"/>
              </a:spcBef>
              <a:spcAft>
                <a:spcPct val="0"/>
              </a:spcAft>
              <a:buClrTx/>
              <a:buSzPts val="1800"/>
              <a:buFont typeface="Arial" panose="020B0604020202020204" pitchFamily="34" charset="0"/>
              <a:buNone/>
              <a:defRPr sz="1015" b="0" spc="200">
                <a:solidFill>
                  <a:schemeClr val="tx1"/>
                </a:solidFill>
                <a:latin typeface="Arial" panose="020B0604020202020204" pitchFamily="34" charset="0"/>
                <a:ea typeface="微软雅黑" panose="020B0503020204020204" charset="-122"/>
              </a:defRPr>
            </a:lvl1pPr>
            <a:lvl2pPr marL="257175" indent="0" algn="ctr">
              <a:buNone/>
            </a:lvl2pPr>
            <a:lvl3pPr marL="514350" indent="0" algn="ctr">
              <a:buNone/>
            </a:lvl3pPr>
            <a:lvl4pPr marL="771525" indent="0" algn="ctr">
              <a:buNone/>
            </a:lvl4pPr>
            <a:lvl5pPr marL="1028700" indent="0" algn="ctr">
              <a:buNone/>
            </a:lvl5pPr>
            <a:lvl6pPr marL="1285875" indent="0" algn="ctr">
              <a:buNone/>
            </a:lvl6pPr>
            <a:lvl7pPr marL="1543050" indent="0" algn="ctr">
              <a:buNone/>
            </a:lvl7pPr>
            <a:lvl8pPr marL="1800225" indent="0" algn="ctr">
              <a:buNone/>
            </a:lvl8pPr>
            <a:lvl9pPr marL="2058035" indent="0" algn="ctr">
              <a:buNone/>
            </a:lvl9pPr>
          </a:lstStyle>
          <a:p>
            <a:pPr fontAlgn="auto"/>
            <a:r>
              <a:rPr lang="zh-CN" altLang="en-US" sz="1350" strike="noStrike" noProof="1"/>
              <a:t>单击此处编辑副标题</a:t>
            </a:r>
            <a:endParaRPr lang="zh-CN" altLang="en-US" strike="noStrike" noProof="1"/>
          </a:p>
        </p:txBody>
      </p:sp>
      <p:sp>
        <p:nvSpPr>
          <p:cNvPr id="2" name="标题 1"/>
          <p:cNvSpPr>
            <a:spLocks noGrp="1"/>
          </p:cNvSpPr>
          <p:nvPr>
            <p:ph type="ctrTitle" idx="13" hasCustomPrompt="1"/>
          </p:nvPr>
        </p:nvSpPr>
        <p:spPr>
          <a:xfrm>
            <a:off x="2190512" y="1223224"/>
            <a:ext cx="4762500" cy="1080324"/>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ct val="0"/>
              </a:spcAft>
              <a:buClrTx/>
              <a:buSzPts val="7200"/>
              <a:buFont typeface="Arial" panose="020B0604020202020204" pitchFamily="34" charset="0"/>
              <a:buNone/>
              <a:defRPr sz="3375" b="0" spc="700" baseline="0">
                <a:solidFill>
                  <a:schemeClr val="tx1"/>
                </a:solidFill>
                <a:latin typeface="Arial" panose="020B0604020202020204" pitchFamily="34" charset="0"/>
                <a:ea typeface="汉仪旗黑-85S" pitchFamily="18" charset="-122"/>
              </a:defRPr>
            </a:lvl1pPr>
          </a:lstStyle>
          <a:p>
            <a:pPr fontAlgn="auto"/>
            <a:r>
              <a:rPr lang="zh-CN" altLang="en-US" sz="3375" strike="noStrike" noProof="1"/>
              <a:t>编辑标题</a:t>
            </a:r>
            <a:endParaRPr lang="zh-CN" altLang="en-US" strike="noStrike" noProof="1"/>
          </a:p>
        </p:txBody>
      </p:sp>
      <p:sp>
        <p:nvSpPr>
          <p:cNvPr id="16" name="日期占位符 15"/>
          <p:cNvSpPr>
            <a:spLocks noGrp="1"/>
          </p:cNvSpPr>
          <p:nvPr>
            <p:ph type="dt" sz="half" idx="10"/>
            <p:custDataLst>
              <p:tags r:id="rId3"/>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17" name="页脚占位符 16"/>
          <p:cNvSpPr>
            <a:spLocks noGrp="1"/>
          </p:cNvSpPr>
          <p:nvPr>
            <p:ph type="ftr" sz="quarter" idx="11"/>
            <p:custDataLst>
              <p:tags r:id="rId4"/>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18" name="灯片编号占位符 17"/>
          <p:cNvSpPr>
            <a:spLocks noGrp="1"/>
          </p:cNvSpPr>
          <p:nvPr>
            <p:ph type="sldNum" sz="quarter" idx="12"/>
            <p:custDataLst>
              <p:tags r:id="rId5"/>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44035" name="图片 7" descr="C:/Users/Administrator/1V994W2/PycharmProjects/PPT_Background_Generation/pic_temp/0_pic_quater_left_up.png"/>
          <p:cNvPicPr/>
          <p:nvPr>
            <p:custDataLst>
              <p:tags r:id="rId1"/>
            </p:custDataLst>
          </p:nvPr>
        </p:nvPicPr>
        <p:blipFill>
          <a:blip r:embed="rId7" r:link="rId8"/>
          <a:stretch>
            <a:fillRect/>
          </a:stretch>
        </p:blipFill>
        <p:spPr>
          <a:xfrm>
            <a:off x="0" y="0"/>
            <a:ext cx="539750" cy="493713"/>
          </a:xfrm>
          <a:prstGeom prst="rect">
            <a:avLst/>
          </a:prstGeom>
          <a:noFill/>
          <a:ln w="9525">
            <a:noFill/>
          </a:ln>
        </p:spPr>
      </p:pic>
      <p:pic>
        <p:nvPicPr>
          <p:cNvPr id="44036" name="图片 6" descr="C:/Users/Administrator/1V994W2/PycharmProjects/PPT_Background_Generation/pic_temp/1_pic_quater_right_up.png"/>
          <p:cNvPicPr/>
          <p:nvPr>
            <p:custDataLst>
              <p:tags r:id="rId2"/>
            </p:custDataLst>
          </p:nvPr>
        </p:nvPicPr>
        <p:blipFill>
          <a:blip r:embed="rId9" r:link="rId8"/>
          <a:stretch>
            <a:fillRect/>
          </a:stretch>
        </p:blipFill>
        <p:spPr>
          <a:xfrm>
            <a:off x="8604250" y="0"/>
            <a:ext cx="539750" cy="420688"/>
          </a:xfrm>
          <a:prstGeom prst="rect">
            <a:avLst/>
          </a:prstGeom>
          <a:noFill/>
          <a:ln w="9525">
            <a:noFill/>
          </a:ln>
        </p:spPr>
      </p:pic>
      <p:sp>
        <p:nvSpPr>
          <p:cNvPr id="2" name="标题 1"/>
          <p:cNvSpPr>
            <a:spLocks noGrp="1"/>
          </p:cNvSpPr>
          <p:nvPr>
            <p:ph type="title"/>
          </p:nvPr>
        </p:nvSpPr>
        <p:spPr>
          <a:xfrm>
            <a:off x="502412" y="332484"/>
            <a:ext cx="8139178" cy="331531"/>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135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mn-ea"/>
              </a:defRPr>
            </a:lvl1pPr>
          </a:lstStyle>
          <a:p>
            <a:pPr lvl="0" fontAlgn="auto"/>
            <a:r>
              <a:rPr sz="1350" strike="noStrike" noProof="1">
                <a:sym typeface="+mn-ea"/>
              </a:rPr>
              <a:t>单击此处编辑母版标题样式</a:t>
            </a:r>
            <a:endParaRPr strike="noStrike" noProof="1">
              <a:sym typeface="+mn-ea"/>
            </a:endParaRPr>
          </a:p>
        </p:txBody>
      </p:sp>
      <p:sp>
        <p:nvSpPr>
          <p:cNvPr id="3" name="内容占位符 2"/>
          <p:cNvSpPr>
            <a:spLocks noGrp="1"/>
          </p:cNvSpPr>
          <p:nvPr>
            <p:ph idx="1"/>
          </p:nvPr>
        </p:nvSpPr>
        <p:spPr>
          <a:xfrm>
            <a:off x="502412" y="714506"/>
            <a:ext cx="8139178" cy="4042387"/>
          </a:xfrm>
        </p:spPr>
        <p:txBody>
          <a:bodyPr vert="horz" wrap="square" lIns="90170" tIns="46990" rIns="90170" bIns="46990" rtlCol="0">
            <a:normAutofit/>
          </a:bodyPr>
          <a:lstStyle>
            <a:lvl1pPr marL="128905" marR="0" lvl="0"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1pPr>
            <a:lvl2pPr marL="386080" marR="0" lvl="1" indent="-128905" algn="l" defTabSz="914400" rtl="0" eaLnBrk="1" fontAlgn="auto" latinLnBrk="0" hangingPunct="1">
              <a:lnSpc>
                <a:spcPct val="130000"/>
              </a:lnSpc>
              <a:spcBef>
                <a:spcPct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2pPr>
            <a:lvl3pPr marL="643255" marR="0" lvl="2"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3pPr>
            <a:lvl4pPr marL="900430" marR="0" lvl="3"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4pPr>
            <a:lvl5pPr marL="1157605" marR="0" lvl="4"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5p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4" name="日期占位符 3"/>
          <p:cNvSpPr>
            <a:spLocks noGrp="1"/>
          </p:cNvSpPr>
          <p:nvPr>
            <p:ph type="dt" sz="half" idx="10"/>
            <p:custDataLst>
              <p:tags r:id="rId3"/>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5" name="页脚占位符 4"/>
          <p:cNvSpPr>
            <a:spLocks noGrp="1"/>
          </p:cNvSpPr>
          <p:nvPr>
            <p:ph type="ftr" sz="quarter" idx="11"/>
            <p:custDataLst>
              <p:tags r:id="rId4"/>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6" name="灯片编号占位符 5"/>
          <p:cNvSpPr>
            <a:spLocks noGrp="1"/>
          </p:cNvSpPr>
          <p:nvPr>
            <p:ph type="sldNum" sz="quarter" idx="12"/>
            <p:custDataLst>
              <p:tags r:id="rId5"/>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9219" name="图片 10" descr="C:/Users/Administrator/1V994W2/PycharmProjects/PPT_Background_Generation/pic_temp/0_pic_quater_left_up.png"/>
          <p:cNvPicPr/>
          <p:nvPr>
            <p:custDataLst>
              <p:tags r:id="rId1"/>
            </p:custDataLst>
          </p:nvPr>
        </p:nvPicPr>
        <p:blipFill>
          <a:blip r:embed="rId7" r:link="rId8"/>
          <a:stretch>
            <a:fillRect/>
          </a:stretch>
        </p:blipFill>
        <p:spPr>
          <a:xfrm>
            <a:off x="0" y="0"/>
            <a:ext cx="539750" cy="493713"/>
          </a:xfrm>
          <a:prstGeom prst="rect">
            <a:avLst/>
          </a:prstGeom>
          <a:noFill/>
          <a:ln w="9525">
            <a:noFill/>
          </a:ln>
        </p:spPr>
      </p:pic>
      <p:pic>
        <p:nvPicPr>
          <p:cNvPr id="9220" name="图片 9" descr="C:/Users/Administrator/1V994W2/PycharmProjects/PPT_Background_Generation/pic_temp/1_pic_quater_right_up.png"/>
          <p:cNvPicPr/>
          <p:nvPr>
            <p:custDataLst>
              <p:tags r:id="rId2"/>
            </p:custDataLst>
          </p:nvPr>
        </p:nvPicPr>
        <p:blipFill>
          <a:blip r:embed="rId9" r:link="rId8"/>
          <a:stretch>
            <a:fillRect/>
          </a:stretch>
        </p:blipFill>
        <p:spPr>
          <a:xfrm>
            <a:off x="8604250" y="0"/>
            <a:ext cx="539750" cy="420688"/>
          </a:xfrm>
          <a:prstGeom prst="rect">
            <a:avLst/>
          </a:prstGeom>
          <a:noFill/>
          <a:ln w="9525">
            <a:noFill/>
          </a:ln>
        </p:spPr>
      </p:pic>
      <p:sp>
        <p:nvSpPr>
          <p:cNvPr id="2" name="标题 1"/>
          <p:cNvSpPr>
            <a:spLocks noGrp="1"/>
          </p:cNvSpPr>
          <p:nvPr>
            <p:ph type="title"/>
          </p:nvPr>
        </p:nvSpPr>
        <p:spPr>
          <a:xfrm>
            <a:off x="502412" y="332484"/>
            <a:ext cx="8139178" cy="331531"/>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mn-ea"/>
              </a:defRPr>
            </a:lvl1pPr>
          </a:lstStyle>
          <a:p>
            <a:pPr lvl="0" fontAlgn="auto"/>
            <a:r>
              <a:rPr sz="1350" strike="noStrike" noProof="1">
                <a:sym typeface="+mn-ea"/>
              </a:rPr>
              <a:t>单击此处编辑母版标题样式</a:t>
            </a:r>
            <a:endParaRPr strike="noStrike" noProof="1">
              <a:sym typeface="+mn-ea"/>
            </a:endParaRPr>
          </a:p>
        </p:txBody>
      </p:sp>
      <p:sp>
        <p:nvSpPr>
          <p:cNvPr id="3" name="文本占位符 2"/>
          <p:cNvSpPr>
            <a:spLocks noGrp="1"/>
          </p:cNvSpPr>
          <p:nvPr>
            <p:ph type="body" idx="1" hasCustomPrompt="1"/>
          </p:nvPr>
        </p:nvSpPr>
        <p:spPr>
          <a:xfrm>
            <a:off x="502448" y="714506"/>
            <a:ext cx="3962432" cy="285802"/>
          </a:xfrm>
        </p:spPr>
        <p:txBody>
          <a:bodyPr wrap="square" lIns="90170" tIns="46990" rIns="90170" bIns="46990" anchor="ctr" anchorCtr="0">
            <a:normAutofit/>
          </a:bodyPr>
          <a:lstStyle>
            <a:lvl1pPr marL="0" indent="0" eaLnBrk="1" fontAlgn="auto" latinLnBrk="0" hangingPunct="1">
              <a:lnSpc>
                <a:spcPct val="100000"/>
              </a:lnSpc>
              <a:spcAft>
                <a:spcPct val="0"/>
              </a:spcAft>
              <a:buNone/>
              <a:defRPr sz="1125"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8035" indent="0">
              <a:buNone/>
              <a:defRPr sz="900" b="1"/>
            </a:lvl9pPr>
          </a:lstStyle>
          <a:p>
            <a:pPr lvl="0" fontAlgn="auto"/>
            <a:r>
              <a:rPr lang="zh-CN" altLang="en-US" sz="1125" strike="noStrike" noProof="1"/>
              <a:t>单击此处编辑文本</a:t>
            </a:r>
            <a:endParaRPr lang="zh-CN" altLang="en-US" strike="noStrike" noProof="1"/>
          </a:p>
        </p:txBody>
      </p:sp>
      <p:sp>
        <p:nvSpPr>
          <p:cNvPr id="4" name="内容占位符 3"/>
          <p:cNvSpPr>
            <a:spLocks noGrp="1"/>
          </p:cNvSpPr>
          <p:nvPr>
            <p:ph sz="half" idx="2"/>
          </p:nvPr>
        </p:nvSpPr>
        <p:spPr>
          <a:xfrm>
            <a:off x="502444" y="1055078"/>
            <a:ext cx="3962400" cy="3701711"/>
          </a:xfrm>
        </p:spPr>
        <p:txBody>
          <a:bodyPr vert="horz" wrap="square" lIns="90170" tIns="46990" rIns="90170" bIns="46990" rtlCol="0">
            <a:normAutofit/>
          </a:bodyPr>
          <a:lstStyle>
            <a:lvl1pPr marL="128905" marR="0" lvl="0"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1pPr>
            <a:lvl2pPr marL="386080" marR="0" lvl="1" indent="-128905" algn="l" defTabSz="914400" rtl="0" eaLnBrk="1" fontAlgn="auto" latinLnBrk="0" hangingPunct="1">
              <a:lnSpc>
                <a:spcPct val="130000"/>
              </a:lnSpc>
              <a:spcBef>
                <a:spcPct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2pPr>
            <a:lvl3pPr marL="643255" marR="0" lvl="2"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3pPr>
            <a:lvl4pPr marL="900430" marR="0" lvl="3"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4pPr>
            <a:lvl5pPr marL="1157605" marR="0" lvl="4"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5p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5" name="文本占位符 4"/>
          <p:cNvSpPr>
            <a:spLocks noGrp="1"/>
          </p:cNvSpPr>
          <p:nvPr>
            <p:ph type="body" sz="quarter" idx="3" hasCustomPrompt="1"/>
          </p:nvPr>
        </p:nvSpPr>
        <p:spPr>
          <a:xfrm>
            <a:off x="4676813" y="714506"/>
            <a:ext cx="3962432" cy="285802"/>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ct val="0"/>
              </a:spcBef>
              <a:spcAft>
                <a:spcPct val="0"/>
              </a:spcAft>
              <a:buFont typeface="Arial" panose="020B0604020202020204" pitchFamily="34" charset="0"/>
              <a:buNone/>
              <a:defRPr kumimoji="0" lang="zh-CN" altLang="en-US" sz="1125" b="0" i="0" u="none" strike="noStrike" kern="1200" cap="none" spc="200" normalizeH="0" baseline="0" noProof="1">
                <a:solidFill>
                  <a:schemeClr val="tx1"/>
                </a:solidFill>
                <a:uFillTx/>
                <a:latin typeface="Arial" panose="020B0604020202020204" pitchFamily="34" charset="0"/>
                <a:ea typeface="微软雅黑" panose="020B0503020204020204" charset="-122"/>
                <a:cs typeface="+mn-cs"/>
                <a:sym typeface="+mn-ea"/>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8035" indent="0">
              <a:buNone/>
              <a:defRPr sz="900" b="1"/>
            </a:lvl9pPr>
          </a:lstStyle>
          <a:p>
            <a:pPr lvl="0" fontAlgn="auto"/>
            <a:r>
              <a:rPr sz="1125" strike="noStrike" noProof="1">
                <a:sym typeface="+mn-ea"/>
              </a:rPr>
              <a:t>单击此处编辑文本</a:t>
            </a:r>
            <a:endParaRPr strike="noStrike" noProof="1">
              <a:sym typeface="+mn-ea"/>
            </a:endParaRPr>
          </a:p>
        </p:txBody>
      </p:sp>
      <p:sp>
        <p:nvSpPr>
          <p:cNvPr id="6" name="内容占位符 5"/>
          <p:cNvSpPr>
            <a:spLocks noGrp="1"/>
          </p:cNvSpPr>
          <p:nvPr>
            <p:ph sz="quarter" idx="4"/>
          </p:nvPr>
        </p:nvSpPr>
        <p:spPr>
          <a:xfrm>
            <a:off x="4676813" y="1055078"/>
            <a:ext cx="3962432" cy="3701711"/>
          </a:xfrm>
        </p:spPr>
        <p:txBody>
          <a:bodyPr vert="horz" wrap="square" lIns="90170" tIns="46990" rIns="90170" bIns="46990" rtlCol="0">
            <a:normAutofit/>
          </a:bodyPr>
          <a:lstStyle>
            <a:lvl1pPr marL="128905" marR="0" lvl="0"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1pPr>
            <a:lvl2pPr marL="386080" marR="0" lvl="1" indent="-128905" algn="l" defTabSz="914400" rtl="0" eaLnBrk="1" fontAlgn="auto" latinLnBrk="0" hangingPunct="1">
              <a:lnSpc>
                <a:spcPct val="130000"/>
              </a:lnSpc>
              <a:spcBef>
                <a:spcPct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2pPr>
            <a:lvl3pPr marL="643255" marR="0" lvl="2"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3pPr>
            <a:lvl4pPr marL="900430" marR="0" lvl="3"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4pPr>
            <a:lvl5pPr marL="1157605" marR="0" lvl="4"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5p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7" name="日期占位符 6"/>
          <p:cNvSpPr>
            <a:spLocks noGrp="1"/>
          </p:cNvSpPr>
          <p:nvPr>
            <p:ph type="dt" sz="half" idx="10"/>
            <p:custDataLst>
              <p:tags r:id="rId3"/>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8" name="页脚占位符 7"/>
          <p:cNvSpPr>
            <a:spLocks noGrp="1"/>
          </p:cNvSpPr>
          <p:nvPr>
            <p:ph type="ftr" sz="quarter" idx="11"/>
            <p:custDataLst>
              <p:tags r:id="rId4"/>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9" name="灯片编号占位符 8"/>
          <p:cNvSpPr>
            <a:spLocks noGrp="1"/>
          </p:cNvSpPr>
          <p:nvPr>
            <p:ph type="sldNum" sz="quarter" idx="12"/>
            <p:custDataLst>
              <p:tags r:id="rId5"/>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45059" name="图片 7" descr="C:/Users/Administrator/1V994W2/PycharmProjects/PPT_Background_Generation/pic_temp/pic_half_top.png"/>
          <p:cNvPicPr/>
          <p:nvPr>
            <p:custDataLst>
              <p:tags r:id="rId1"/>
            </p:custDataLst>
          </p:nvPr>
        </p:nvPicPr>
        <p:blipFill>
          <a:blip r:embed="rId7" r:link="rId8"/>
          <a:stretch>
            <a:fillRect/>
          </a:stretch>
        </p:blipFill>
        <p:spPr>
          <a:xfrm>
            <a:off x="3048000" y="4287838"/>
            <a:ext cx="3048000" cy="857250"/>
          </a:xfrm>
          <a:prstGeom prst="rect">
            <a:avLst/>
          </a:prstGeom>
          <a:noFill/>
          <a:ln w="9525">
            <a:noFill/>
          </a:ln>
        </p:spPr>
      </p:pic>
      <p:pic>
        <p:nvPicPr>
          <p:cNvPr id="45060" name="图片 6" descr="C:/Users/Administrator/1V994W2/PycharmProjects/PPT_Background_Generation/pic_temp/pic_half_down.png"/>
          <p:cNvPicPr/>
          <p:nvPr>
            <p:custDataLst>
              <p:tags r:id="rId2"/>
            </p:custDataLst>
          </p:nvPr>
        </p:nvPicPr>
        <p:blipFill>
          <a:blip r:embed="rId9" r:link="rId8"/>
          <a:stretch>
            <a:fillRect/>
          </a:stretch>
        </p:blipFill>
        <p:spPr>
          <a:xfrm>
            <a:off x="3048000" y="0"/>
            <a:ext cx="3048000" cy="855663"/>
          </a:xfrm>
          <a:prstGeom prst="rect">
            <a:avLst/>
          </a:prstGeom>
          <a:noFill/>
          <a:ln w="9525">
            <a:noFill/>
          </a:ln>
        </p:spPr>
      </p:pic>
      <p:sp>
        <p:nvSpPr>
          <p:cNvPr id="2" name="标题 1"/>
          <p:cNvSpPr>
            <a:spLocks noGrp="1"/>
          </p:cNvSpPr>
          <p:nvPr>
            <p:ph type="ctrTitle" idx="13" hasCustomPrompt="1"/>
          </p:nvPr>
        </p:nvSpPr>
        <p:spPr>
          <a:xfrm>
            <a:off x="2664619" y="2850379"/>
            <a:ext cx="3814763" cy="472523"/>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ct val="0"/>
              </a:spcAft>
              <a:buClrTx/>
              <a:buSzPts val="3200"/>
              <a:buFont typeface="Arial" panose="020B0604020202020204" pitchFamily="34" charset="0"/>
              <a:buNone/>
              <a:defRPr sz="1800" b="0" spc="300">
                <a:solidFill>
                  <a:schemeClr val="tx1"/>
                </a:solidFill>
                <a:latin typeface="Arial" panose="020B0604020202020204" pitchFamily="34" charset="0"/>
                <a:ea typeface="汉仪旗黑-85S" pitchFamily="18" charset="-122"/>
              </a:defRPr>
            </a:lvl1pPr>
          </a:lstStyle>
          <a:p>
            <a:pPr fontAlgn="auto"/>
            <a:r>
              <a:rPr lang="zh-CN" altLang="en-US" strike="noStrike" noProof="1"/>
              <a:t>编辑标题</a:t>
            </a:r>
          </a:p>
        </p:txBody>
      </p:sp>
      <p:sp>
        <p:nvSpPr>
          <p:cNvPr id="4" name="日期占位符 3"/>
          <p:cNvSpPr>
            <a:spLocks noGrp="1"/>
          </p:cNvSpPr>
          <p:nvPr>
            <p:ph type="dt" sz="half" idx="10"/>
            <p:custDataLst>
              <p:tags r:id="rId3"/>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5" name="页脚占位符 4"/>
          <p:cNvSpPr>
            <a:spLocks noGrp="1"/>
          </p:cNvSpPr>
          <p:nvPr>
            <p:ph type="ftr" sz="quarter" idx="11"/>
            <p:custDataLst>
              <p:tags r:id="rId4"/>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6" name="灯片编号占位符 5"/>
          <p:cNvSpPr>
            <a:spLocks noGrp="1"/>
          </p:cNvSpPr>
          <p:nvPr>
            <p:ph type="sldNum" sz="quarter" idx="12"/>
            <p:custDataLst>
              <p:tags r:id="rId5"/>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46083" name="图片 8" descr="C:/Users/Administrator/1V994W2/PycharmProjects/PPT_Background_Generation/pic_temp/0_pic_quater_left_up.png"/>
          <p:cNvPicPr/>
          <p:nvPr>
            <p:custDataLst>
              <p:tags r:id="rId1"/>
            </p:custDataLst>
          </p:nvPr>
        </p:nvPicPr>
        <p:blipFill>
          <a:blip r:embed="rId7" r:link="rId8"/>
          <a:stretch>
            <a:fillRect/>
          </a:stretch>
        </p:blipFill>
        <p:spPr>
          <a:xfrm>
            <a:off x="0" y="0"/>
            <a:ext cx="539750" cy="493713"/>
          </a:xfrm>
          <a:prstGeom prst="rect">
            <a:avLst/>
          </a:prstGeom>
          <a:noFill/>
          <a:ln w="9525">
            <a:noFill/>
          </a:ln>
        </p:spPr>
      </p:pic>
      <p:pic>
        <p:nvPicPr>
          <p:cNvPr id="46084" name="图片 7" descr="C:/Users/Administrator/1V994W2/PycharmProjects/PPT_Background_Generation/pic_temp/1_pic_quater_right_up.png"/>
          <p:cNvPicPr/>
          <p:nvPr>
            <p:custDataLst>
              <p:tags r:id="rId2"/>
            </p:custDataLst>
          </p:nvPr>
        </p:nvPicPr>
        <p:blipFill>
          <a:blip r:embed="rId9" r:link="rId8"/>
          <a:stretch>
            <a:fillRect/>
          </a:stretch>
        </p:blipFill>
        <p:spPr>
          <a:xfrm>
            <a:off x="8604250" y="0"/>
            <a:ext cx="539750" cy="420688"/>
          </a:xfrm>
          <a:prstGeom prst="rect">
            <a:avLst/>
          </a:prstGeom>
          <a:noFill/>
          <a:ln w="9525">
            <a:noFill/>
          </a:ln>
        </p:spPr>
      </p:pic>
      <p:sp>
        <p:nvSpPr>
          <p:cNvPr id="2" name="标题 1"/>
          <p:cNvSpPr>
            <a:spLocks noGrp="1"/>
          </p:cNvSpPr>
          <p:nvPr>
            <p:ph type="title"/>
          </p:nvPr>
        </p:nvSpPr>
        <p:spPr>
          <a:xfrm>
            <a:off x="502412" y="332484"/>
            <a:ext cx="8139178" cy="331531"/>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mn-ea"/>
              </a:defRPr>
            </a:lvl1pPr>
          </a:lstStyle>
          <a:p>
            <a:pPr lvl="0" fontAlgn="auto"/>
            <a:r>
              <a:rPr sz="1350" strike="noStrike" noProof="1">
                <a:sym typeface="+mn-ea"/>
              </a:rPr>
              <a:t>单击此处编辑母版标题样式</a:t>
            </a:r>
            <a:endParaRPr strike="noStrike" noProof="1">
              <a:sym typeface="+mn-ea"/>
            </a:endParaRPr>
          </a:p>
        </p:txBody>
      </p:sp>
      <p:sp>
        <p:nvSpPr>
          <p:cNvPr id="3" name="内容占位符 2"/>
          <p:cNvSpPr>
            <a:spLocks noGrp="1"/>
          </p:cNvSpPr>
          <p:nvPr>
            <p:ph sz="half" idx="1"/>
          </p:nvPr>
        </p:nvSpPr>
        <p:spPr>
          <a:xfrm>
            <a:off x="502448" y="714506"/>
            <a:ext cx="3962432" cy="4042387"/>
          </a:xfrm>
        </p:spPr>
        <p:txBody>
          <a:bodyPr vert="horz" wrap="square" lIns="90170" tIns="46990" rIns="90170" bIns="46990" rtlCol="0">
            <a:normAutofit/>
          </a:bodyPr>
          <a:lstStyle>
            <a:lvl1pPr marL="128905" marR="0" lvl="0"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1pPr>
            <a:lvl2pPr marL="386080" marR="0" lvl="1" indent="-128905" algn="l" defTabSz="914400" rtl="0" eaLnBrk="1" fontAlgn="auto" latinLnBrk="0" hangingPunct="1">
              <a:lnSpc>
                <a:spcPct val="130000"/>
              </a:lnSpc>
              <a:spcBef>
                <a:spcPct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2pPr>
            <a:lvl3pPr marL="643255" marR="0" lvl="2"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3pPr>
            <a:lvl4pPr marL="900430" marR="0" lvl="3"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4pPr>
            <a:lvl5pPr marL="1157605" marR="0" lvl="4"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5p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4" name="内容占位符 3"/>
          <p:cNvSpPr>
            <a:spLocks noGrp="1"/>
          </p:cNvSpPr>
          <p:nvPr>
            <p:ph sz="half" idx="2"/>
          </p:nvPr>
        </p:nvSpPr>
        <p:spPr>
          <a:xfrm>
            <a:off x="4679158" y="714506"/>
            <a:ext cx="3962432" cy="4042387"/>
          </a:xfrm>
        </p:spPr>
        <p:txBody>
          <a:bodyPr wrap="square" lIns="90170" tIns="46990" rIns="90170" bIns="46990">
            <a:normAutofit/>
          </a:bodyPr>
          <a:lstStyle>
            <a:lvl1pPr eaLnBrk="1" fontAlgn="auto" latinLnBrk="0" hangingPunct="1">
              <a:defRPr sz="900">
                <a:solidFill>
                  <a:schemeClr val="tx1"/>
                </a:solidFill>
                <a:latin typeface="Arial" panose="020B0604020202020204" pitchFamily="34" charset="0"/>
                <a:ea typeface="微软雅黑" panose="020B0503020204020204" charset="-122"/>
              </a:defRPr>
            </a:lvl1pPr>
            <a:lvl2pPr eaLnBrk="1" fontAlgn="auto" latinLnBrk="0" hangingPunct="1">
              <a:defRPr sz="900">
                <a:solidFill>
                  <a:schemeClr val="tx1"/>
                </a:solidFill>
                <a:latin typeface="Arial" panose="020B0604020202020204" pitchFamily="34" charset="0"/>
                <a:ea typeface="微软雅黑" panose="020B0503020204020204" charset="-122"/>
              </a:defRPr>
            </a:lvl2pPr>
            <a:lvl3pPr eaLnBrk="1" fontAlgn="auto" latinLnBrk="0" hangingPunct="1">
              <a:defRPr sz="900">
                <a:solidFill>
                  <a:schemeClr val="tx1"/>
                </a:solidFill>
                <a:latin typeface="Arial" panose="020B0604020202020204" pitchFamily="34" charset="0"/>
                <a:ea typeface="微软雅黑" panose="020B0503020204020204" charset="-122"/>
              </a:defRPr>
            </a:lvl3pPr>
            <a:lvl4pPr eaLnBrk="1" fontAlgn="auto" latinLnBrk="0" hangingPunct="1">
              <a:defRPr sz="900">
                <a:solidFill>
                  <a:schemeClr val="tx1"/>
                </a:solidFill>
                <a:latin typeface="Arial" panose="020B0604020202020204" pitchFamily="34" charset="0"/>
                <a:ea typeface="微软雅黑" panose="020B0503020204020204" charset="-122"/>
              </a:defRPr>
            </a:lvl4pPr>
            <a:lvl5pPr eaLnBrk="1" fontAlgn="auto" latinLnBrk="0" hangingPunct="1">
              <a:defRPr sz="90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custDataLst>
              <p:tags r:id="rId3"/>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6" name="页脚占位符 5"/>
          <p:cNvSpPr>
            <a:spLocks noGrp="1"/>
          </p:cNvSpPr>
          <p:nvPr>
            <p:ph type="ftr" sz="quarter" idx="11"/>
            <p:custDataLst>
              <p:tags r:id="rId4"/>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7" name="灯片编号占位符 6"/>
          <p:cNvSpPr>
            <a:spLocks noGrp="1"/>
          </p:cNvSpPr>
          <p:nvPr>
            <p:ph type="sldNum" sz="quarter" idx="12"/>
            <p:custDataLst>
              <p:tags r:id="rId5"/>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47107" name="图片 10" descr="C:/Users/Administrator/1V994W2/PycharmProjects/PPT_Background_Generation/pic_temp/0_pic_quater_left_up.png"/>
          <p:cNvPicPr/>
          <p:nvPr>
            <p:custDataLst>
              <p:tags r:id="rId1"/>
            </p:custDataLst>
          </p:nvPr>
        </p:nvPicPr>
        <p:blipFill>
          <a:blip r:embed="rId7" r:link="rId8"/>
          <a:stretch>
            <a:fillRect/>
          </a:stretch>
        </p:blipFill>
        <p:spPr>
          <a:xfrm>
            <a:off x="0" y="0"/>
            <a:ext cx="539750" cy="493713"/>
          </a:xfrm>
          <a:prstGeom prst="rect">
            <a:avLst/>
          </a:prstGeom>
          <a:noFill/>
          <a:ln w="9525">
            <a:noFill/>
          </a:ln>
        </p:spPr>
      </p:pic>
      <p:pic>
        <p:nvPicPr>
          <p:cNvPr id="47108" name="图片 9" descr="C:/Users/Administrator/1V994W2/PycharmProjects/PPT_Background_Generation/pic_temp/1_pic_quater_right_up.png"/>
          <p:cNvPicPr/>
          <p:nvPr>
            <p:custDataLst>
              <p:tags r:id="rId2"/>
            </p:custDataLst>
          </p:nvPr>
        </p:nvPicPr>
        <p:blipFill>
          <a:blip r:embed="rId9" r:link="rId8"/>
          <a:stretch>
            <a:fillRect/>
          </a:stretch>
        </p:blipFill>
        <p:spPr>
          <a:xfrm>
            <a:off x="8604250" y="0"/>
            <a:ext cx="539750" cy="420688"/>
          </a:xfrm>
          <a:prstGeom prst="rect">
            <a:avLst/>
          </a:prstGeom>
          <a:noFill/>
          <a:ln w="9525">
            <a:noFill/>
          </a:ln>
        </p:spPr>
      </p:pic>
      <p:sp>
        <p:nvSpPr>
          <p:cNvPr id="2" name="标题 1"/>
          <p:cNvSpPr>
            <a:spLocks noGrp="1"/>
          </p:cNvSpPr>
          <p:nvPr>
            <p:ph type="title"/>
          </p:nvPr>
        </p:nvSpPr>
        <p:spPr>
          <a:xfrm>
            <a:off x="502412" y="332484"/>
            <a:ext cx="8139178" cy="331531"/>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mn-ea"/>
              </a:defRPr>
            </a:lvl1pPr>
          </a:lstStyle>
          <a:p>
            <a:pPr lvl="0" fontAlgn="auto"/>
            <a:r>
              <a:rPr sz="1350" strike="noStrike" noProof="1">
                <a:sym typeface="+mn-ea"/>
              </a:rPr>
              <a:t>单击此处编辑母版标题样式</a:t>
            </a:r>
            <a:endParaRPr strike="noStrike" noProof="1">
              <a:sym typeface="+mn-ea"/>
            </a:endParaRPr>
          </a:p>
        </p:txBody>
      </p:sp>
      <p:sp>
        <p:nvSpPr>
          <p:cNvPr id="3" name="文本占位符 2"/>
          <p:cNvSpPr>
            <a:spLocks noGrp="1"/>
          </p:cNvSpPr>
          <p:nvPr>
            <p:ph type="body" idx="1" hasCustomPrompt="1"/>
          </p:nvPr>
        </p:nvSpPr>
        <p:spPr>
          <a:xfrm>
            <a:off x="502448" y="714506"/>
            <a:ext cx="3962432" cy="285802"/>
          </a:xfrm>
        </p:spPr>
        <p:txBody>
          <a:bodyPr wrap="square" lIns="90170" tIns="46990" rIns="90170" bIns="46990" anchor="ctr" anchorCtr="0">
            <a:normAutofit/>
          </a:bodyPr>
          <a:lstStyle>
            <a:lvl1pPr marL="0" indent="0" eaLnBrk="1" fontAlgn="auto" latinLnBrk="0" hangingPunct="1">
              <a:lnSpc>
                <a:spcPct val="100000"/>
              </a:lnSpc>
              <a:spcAft>
                <a:spcPct val="0"/>
              </a:spcAft>
              <a:buNone/>
              <a:defRPr sz="1125"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8035" indent="0">
              <a:buNone/>
              <a:defRPr sz="900" b="1"/>
            </a:lvl9pPr>
          </a:lstStyle>
          <a:p>
            <a:pPr lvl="0" fontAlgn="auto"/>
            <a:r>
              <a:rPr lang="zh-CN" altLang="en-US" sz="1125" strike="noStrike" noProof="1"/>
              <a:t>单击此处编辑文本</a:t>
            </a:r>
            <a:endParaRPr lang="zh-CN" altLang="en-US" strike="noStrike" noProof="1"/>
          </a:p>
        </p:txBody>
      </p:sp>
      <p:sp>
        <p:nvSpPr>
          <p:cNvPr id="4" name="内容占位符 3"/>
          <p:cNvSpPr>
            <a:spLocks noGrp="1"/>
          </p:cNvSpPr>
          <p:nvPr>
            <p:ph sz="half" idx="2"/>
          </p:nvPr>
        </p:nvSpPr>
        <p:spPr>
          <a:xfrm>
            <a:off x="502444" y="1055078"/>
            <a:ext cx="3962400" cy="3701711"/>
          </a:xfrm>
        </p:spPr>
        <p:txBody>
          <a:bodyPr vert="horz" wrap="square" lIns="90170" tIns="46990" rIns="90170" bIns="46990" rtlCol="0">
            <a:normAutofit/>
          </a:bodyPr>
          <a:lstStyle>
            <a:lvl1pPr marL="128905" marR="0" lvl="0"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1pPr>
            <a:lvl2pPr marL="386080" marR="0" lvl="1" indent="-128905" algn="l" defTabSz="914400" rtl="0" eaLnBrk="1" fontAlgn="auto" latinLnBrk="0" hangingPunct="1">
              <a:lnSpc>
                <a:spcPct val="130000"/>
              </a:lnSpc>
              <a:spcBef>
                <a:spcPct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2pPr>
            <a:lvl3pPr marL="643255" marR="0" lvl="2"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3pPr>
            <a:lvl4pPr marL="900430" marR="0" lvl="3"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4pPr>
            <a:lvl5pPr marL="1157605" marR="0" lvl="4"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5p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5" name="文本占位符 4"/>
          <p:cNvSpPr>
            <a:spLocks noGrp="1"/>
          </p:cNvSpPr>
          <p:nvPr>
            <p:ph type="body" sz="quarter" idx="3" hasCustomPrompt="1"/>
          </p:nvPr>
        </p:nvSpPr>
        <p:spPr>
          <a:xfrm>
            <a:off x="4676813" y="714506"/>
            <a:ext cx="3962432" cy="285802"/>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ct val="0"/>
              </a:spcBef>
              <a:spcAft>
                <a:spcPct val="0"/>
              </a:spcAft>
              <a:buFont typeface="Arial" panose="020B0604020202020204" pitchFamily="34" charset="0"/>
              <a:buNone/>
              <a:defRPr kumimoji="0" lang="zh-CN" altLang="en-US" sz="1125" b="0" i="0" u="none" strike="noStrike" kern="1200" cap="none" spc="200" normalizeH="0" baseline="0" noProof="1">
                <a:solidFill>
                  <a:schemeClr val="tx1"/>
                </a:solidFill>
                <a:uFillTx/>
                <a:latin typeface="Arial" panose="020B0604020202020204" pitchFamily="34" charset="0"/>
                <a:ea typeface="微软雅黑" panose="020B0503020204020204" charset="-122"/>
                <a:cs typeface="+mn-cs"/>
                <a:sym typeface="+mn-ea"/>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8035" indent="0">
              <a:buNone/>
              <a:defRPr sz="900" b="1"/>
            </a:lvl9pPr>
          </a:lstStyle>
          <a:p>
            <a:pPr lvl="0" fontAlgn="auto"/>
            <a:r>
              <a:rPr sz="1125" strike="noStrike" noProof="1">
                <a:sym typeface="+mn-ea"/>
              </a:rPr>
              <a:t>单击此处编辑文本</a:t>
            </a:r>
            <a:endParaRPr strike="noStrike" noProof="1">
              <a:sym typeface="+mn-ea"/>
            </a:endParaRPr>
          </a:p>
        </p:txBody>
      </p:sp>
      <p:sp>
        <p:nvSpPr>
          <p:cNvPr id="6" name="内容占位符 5"/>
          <p:cNvSpPr>
            <a:spLocks noGrp="1"/>
          </p:cNvSpPr>
          <p:nvPr>
            <p:ph sz="quarter" idx="4"/>
          </p:nvPr>
        </p:nvSpPr>
        <p:spPr>
          <a:xfrm>
            <a:off x="4676813" y="1055078"/>
            <a:ext cx="3962432" cy="3701711"/>
          </a:xfrm>
        </p:spPr>
        <p:txBody>
          <a:bodyPr vert="horz" wrap="square" lIns="90170" tIns="46990" rIns="90170" bIns="46990" rtlCol="0">
            <a:normAutofit/>
          </a:bodyPr>
          <a:lstStyle>
            <a:lvl1pPr marL="128905" marR="0" lvl="0"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1pPr>
            <a:lvl2pPr marL="386080" marR="0" lvl="1" indent="-128905" algn="l" defTabSz="914400" rtl="0" eaLnBrk="1" fontAlgn="auto" latinLnBrk="0" hangingPunct="1">
              <a:lnSpc>
                <a:spcPct val="130000"/>
              </a:lnSpc>
              <a:spcBef>
                <a:spcPct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2pPr>
            <a:lvl3pPr marL="643255" marR="0" lvl="2"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3pPr>
            <a:lvl4pPr marL="900430" marR="0" lvl="3"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4pPr>
            <a:lvl5pPr marL="1157605" marR="0" lvl="4"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5p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7" name="日期占位符 6"/>
          <p:cNvSpPr>
            <a:spLocks noGrp="1"/>
          </p:cNvSpPr>
          <p:nvPr>
            <p:ph type="dt" sz="half" idx="10"/>
            <p:custDataLst>
              <p:tags r:id="rId3"/>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8" name="页脚占位符 7"/>
          <p:cNvSpPr>
            <a:spLocks noGrp="1"/>
          </p:cNvSpPr>
          <p:nvPr>
            <p:ph type="ftr" sz="quarter" idx="11"/>
            <p:custDataLst>
              <p:tags r:id="rId4"/>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9" name="灯片编号占位符 8"/>
          <p:cNvSpPr>
            <a:spLocks noGrp="1"/>
          </p:cNvSpPr>
          <p:nvPr>
            <p:ph type="sldNum" sz="quarter" idx="12"/>
            <p:custDataLst>
              <p:tags r:id="rId5"/>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48131" name="图片 7" descr="C:/Users/Administrator/1V994W2/Documents/Tencent%20Files/574576071/FileRecv/拼装素材/新建文件夹/03(1)/subject_holdright_193,106,63_0_staid_full_0.png"/>
          <p:cNvPicPr/>
          <p:nvPr>
            <p:custDataLst>
              <p:tags r:id="rId1"/>
            </p:custDataLst>
          </p:nvPr>
        </p:nvPicPr>
        <p:blipFill>
          <a:blip r:embed="rId8" r:link="rId9"/>
          <a:stretch>
            <a:fillRect/>
          </a:stretch>
        </p:blipFill>
        <p:spPr>
          <a:xfrm>
            <a:off x="5622925" y="1646238"/>
            <a:ext cx="3292475" cy="1852612"/>
          </a:xfrm>
          <a:prstGeom prst="rect">
            <a:avLst/>
          </a:prstGeom>
          <a:noFill/>
          <a:ln w="9525">
            <a:noFill/>
          </a:ln>
        </p:spPr>
      </p:pic>
      <p:sp>
        <p:nvSpPr>
          <p:cNvPr id="7" name="任意多边形 6"/>
          <p:cNvSpPr/>
          <p:nvPr>
            <p:custDataLst>
              <p:tags r:id="rId2"/>
            </p:custDataLst>
          </p:nvPr>
        </p:nvSpPr>
        <p:spPr>
          <a:xfrm flipH="1">
            <a:off x="0" y="0"/>
            <a:ext cx="5484813" cy="5145088"/>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endParaRPr lang="zh-CN" altLang="en-US" sz="1015" strike="noStrike" noProof="1"/>
          </a:p>
        </p:txBody>
      </p:sp>
      <p:pic>
        <p:nvPicPr>
          <p:cNvPr id="48133" name="图片 5" descr="C:/Users/Administrator/1V994W2/PycharmProjects/PPT_Background_Generation/pic_temp/1_pic_quater_right_up.png"/>
          <p:cNvPicPr/>
          <p:nvPr>
            <p:custDataLst>
              <p:tags r:id="rId3"/>
            </p:custDataLst>
          </p:nvPr>
        </p:nvPicPr>
        <p:blipFill>
          <a:blip r:embed="rId10" r:link="rId9"/>
          <a:stretch>
            <a:fillRect/>
          </a:stretch>
        </p:blipFill>
        <p:spPr>
          <a:xfrm>
            <a:off x="0" y="4724400"/>
            <a:ext cx="539750" cy="420688"/>
          </a:xfrm>
          <a:prstGeom prst="rect">
            <a:avLst/>
          </a:prstGeom>
          <a:noFill/>
          <a:ln w="9525">
            <a:noFill/>
          </a:ln>
        </p:spPr>
      </p:pic>
      <p:sp>
        <p:nvSpPr>
          <p:cNvPr id="2" name="标题 1"/>
          <p:cNvSpPr>
            <a:spLocks noGrp="1"/>
          </p:cNvSpPr>
          <p:nvPr>
            <p:ph type="title"/>
          </p:nvPr>
        </p:nvSpPr>
        <p:spPr>
          <a:xfrm>
            <a:off x="502412" y="332481"/>
            <a:ext cx="8139178" cy="331531"/>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mn-ea"/>
              </a:defRPr>
            </a:lvl1pPr>
          </a:lstStyle>
          <a:p>
            <a:pPr lvl="0" fontAlgn="auto"/>
            <a:r>
              <a:rPr sz="1350" strike="noStrike" noProof="1">
                <a:sym typeface="+mn-ea"/>
              </a:rPr>
              <a:t>单击此处编辑母版标题样式</a:t>
            </a:r>
            <a:endParaRPr strike="noStrike" noProof="1">
              <a:sym typeface="+mn-ea"/>
            </a:endParaRPr>
          </a:p>
        </p:txBody>
      </p:sp>
      <p:sp>
        <p:nvSpPr>
          <p:cNvPr id="3" name="日期占位符 2"/>
          <p:cNvSpPr>
            <a:spLocks noGrp="1"/>
          </p:cNvSpPr>
          <p:nvPr>
            <p:ph type="dt" sz="half" idx="10"/>
            <p:custDataLst>
              <p:tags r:id="rId4"/>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4" name="页脚占位符 3"/>
          <p:cNvSpPr>
            <a:spLocks noGrp="1"/>
          </p:cNvSpPr>
          <p:nvPr>
            <p:ph type="ftr" sz="quarter" idx="11"/>
            <p:custDataLst>
              <p:tags r:id="rId5"/>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5" name="灯片编号占位符 4"/>
          <p:cNvSpPr>
            <a:spLocks noGrp="1"/>
          </p:cNvSpPr>
          <p:nvPr>
            <p:ph type="sldNum" sz="quarter" idx="12"/>
            <p:custDataLst>
              <p:tags r:id="rId6"/>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3" name="页脚占位符 2"/>
          <p:cNvSpPr>
            <a:spLocks noGrp="1"/>
          </p:cNvSpPr>
          <p:nvPr>
            <p:ph type="ftr" sz="quarter" idx="11"/>
            <p:custDataLst>
              <p:tags r:id="rId2"/>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4" name="灯片编号占位符 3"/>
          <p:cNvSpPr>
            <a:spLocks noGrp="1"/>
          </p:cNvSpPr>
          <p:nvPr>
            <p:ph type="sldNum" sz="quarter" idx="12"/>
            <p:custDataLst>
              <p:tags r:id="rId3"/>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50179" name="图片 8" descr="C:/Users/Administrator/1V994W2/PycharmProjects/PPT_Background_Generation/pic_temp/0_pic_quater_left_up.png"/>
          <p:cNvPicPr/>
          <p:nvPr>
            <p:custDataLst>
              <p:tags r:id="rId1"/>
            </p:custDataLst>
          </p:nvPr>
        </p:nvPicPr>
        <p:blipFill>
          <a:blip r:embed="rId7" r:link="rId8"/>
          <a:stretch>
            <a:fillRect/>
          </a:stretch>
        </p:blipFill>
        <p:spPr>
          <a:xfrm>
            <a:off x="0" y="0"/>
            <a:ext cx="539750" cy="493713"/>
          </a:xfrm>
          <a:prstGeom prst="rect">
            <a:avLst/>
          </a:prstGeom>
          <a:noFill/>
          <a:ln w="9525">
            <a:noFill/>
          </a:ln>
        </p:spPr>
      </p:pic>
      <p:pic>
        <p:nvPicPr>
          <p:cNvPr id="50180" name="图片 7" descr="C:/Users/Administrator/1V994W2/PycharmProjects/PPT_Background_Generation/pic_temp/1_pic_quater_right_up.png"/>
          <p:cNvPicPr/>
          <p:nvPr>
            <p:custDataLst>
              <p:tags r:id="rId2"/>
            </p:custDataLst>
          </p:nvPr>
        </p:nvPicPr>
        <p:blipFill>
          <a:blip r:embed="rId9" r:link="rId8"/>
          <a:stretch>
            <a:fillRect/>
          </a:stretch>
        </p:blipFill>
        <p:spPr>
          <a:xfrm>
            <a:off x="8604250" y="0"/>
            <a:ext cx="539750" cy="420688"/>
          </a:xfrm>
          <a:prstGeom prst="rect">
            <a:avLst/>
          </a:prstGeom>
          <a:noFill/>
          <a:ln w="9525">
            <a:noFill/>
          </a:ln>
        </p:spPr>
      </p:pic>
      <p:sp>
        <p:nvSpPr>
          <p:cNvPr id="2" name="标题 1"/>
          <p:cNvSpPr>
            <a:spLocks noGrp="1"/>
          </p:cNvSpPr>
          <p:nvPr>
            <p:ph type="title"/>
          </p:nvPr>
        </p:nvSpPr>
        <p:spPr>
          <a:xfrm>
            <a:off x="502448" y="332484"/>
            <a:ext cx="8139178" cy="331531"/>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mn-ea"/>
              </a:defRPr>
            </a:lvl1pPr>
          </a:lstStyle>
          <a:p>
            <a:pPr lvl="0" fontAlgn="auto"/>
            <a:r>
              <a:rPr sz="1350" strike="noStrike" noProof="1">
                <a:sym typeface="+mn-ea"/>
              </a:rPr>
              <a:t>单击此处编辑母版标题样式</a:t>
            </a:r>
            <a:endParaRPr strike="noStrike" noProof="1">
              <a:sym typeface="+mn-ea"/>
            </a:endParaRPr>
          </a:p>
        </p:txBody>
      </p:sp>
      <p:sp>
        <p:nvSpPr>
          <p:cNvPr id="3" name="图片占位符 2"/>
          <p:cNvSpPr>
            <a:spLocks noGrp="1"/>
          </p:cNvSpPr>
          <p:nvPr>
            <p:ph type="pic" idx="1"/>
          </p:nvPr>
        </p:nvSpPr>
        <p:spPr>
          <a:xfrm>
            <a:off x="502448" y="714506"/>
            <a:ext cx="3962432" cy="4042387"/>
          </a:xfrm>
        </p:spPr>
        <p:txBody>
          <a:bodyPr vert="horz" lIns="90170" tIns="46990" rIns="90170" bIns="46990" rtlCol="0">
            <a:normAutofit/>
          </a:bodyPr>
          <a:lstStyle>
            <a:lvl1pPr marL="0" marR="0" lvl="0" indent="0" algn="l" defTabSz="914400" rtl="0" eaLnBrk="1" fontAlgn="auto" latinLnBrk="0" hangingPunct="1">
              <a:lnSpc>
                <a:spcPct val="130000"/>
              </a:lnSpc>
              <a:spcBef>
                <a:spcPct val="0"/>
              </a:spcBef>
              <a:spcAft>
                <a:spcPts val="1000"/>
              </a:spcAft>
              <a:buFont typeface="Arial" panose="020B0604020202020204" pitchFamily="34" charset="0"/>
              <a:buNone/>
              <a:defRPr kumimoji="0" lang="zh-CN" altLang="en-US" sz="9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mn-ea"/>
              </a:defRPr>
            </a:lvl1pPr>
            <a:lvl2pPr marL="386080" marR="0" lvl="1" indent="-128905" algn="l" defTabSz="914400" rtl="0" eaLnBrk="1" fontAlgn="auto" latinLnBrk="0" hangingPunct="1">
              <a:lnSpc>
                <a:spcPct val="130000"/>
              </a:lnSpc>
              <a:spcBef>
                <a:spcPct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a:solidFill>
                  <a:schemeClr val="tx1"/>
                </a:solidFill>
                <a:uFillTx/>
                <a:latin typeface="+mn-lt"/>
                <a:ea typeface="+mn-ea"/>
                <a:cs typeface="+mn-cs"/>
                <a:sym typeface="+mn-ea"/>
              </a:defRPr>
            </a:lvl2pPr>
            <a:lvl3pPr marL="643255" marR="0" lvl="2"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mn-lt"/>
                <a:ea typeface="+mn-ea"/>
                <a:cs typeface="+mn-cs"/>
                <a:sym typeface="+mn-ea"/>
              </a:defRPr>
            </a:lvl3pPr>
            <a:lvl4pPr marL="900430" marR="0" lvl="3"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mn-lt"/>
                <a:ea typeface="+mn-ea"/>
                <a:cs typeface="+mn-cs"/>
                <a:sym typeface="+mn-ea"/>
              </a:defRPr>
            </a:lvl4pPr>
            <a:lvl5pPr marL="1157605" marR="0" lvl="4"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mn-lt"/>
                <a:ea typeface="+mn-ea"/>
                <a:cs typeface="+mn-cs"/>
                <a:sym typeface="+mn-ea"/>
              </a:defRPr>
            </a:lvl5pPr>
          </a:lstStyle>
          <a:p>
            <a:pPr lvl="0" fontAlgn="auto"/>
            <a:endParaRPr strike="noStrike" noProof="1">
              <a:sym typeface="+mn-ea"/>
            </a:endParaRPr>
          </a:p>
        </p:txBody>
      </p:sp>
      <p:sp>
        <p:nvSpPr>
          <p:cNvPr id="4" name="文本占位符 3"/>
          <p:cNvSpPr>
            <a:spLocks noGrp="1"/>
          </p:cNvSpPr>
          <p:nvPr>
            <p:ph type="body" sz="half" idx="2"/>
          </p:nvPr>
        </p:nvSpPr>
        <p:spPr>
          <a:xfrm>
            <a:off x="4679194" y="714506"/>
            <a:ext cx="3962432" cy="4042387"/>
          </a:xfrm>
        </p:spPr>
        <p:txBody>
          <a:bodyPr vert="horz" wrap="square" lIns="90170" tIns="46990" rIns="90170" bIns="46990" rtlCol="0">
            <a:normAutofit/>
          </a:bodyPr>
          <a:lstStyle>
            <a:lvl1pPr marL="128905" marR="0" lvl="0"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1pPr>
          </a:lstStyle>
          <a:p>
            <a:pPr lvl="0" fontAlgn="auto"/>
            <a:r>
              <a:rPr strike="noStrike" noProof="1">
                <a:sym typeface="+mn-ea"/>
              </a:rPr>
              <a:t>单击此处编辑母版文本样式</a:t>
            </a:r>
          </a:p>
        </p:txBody>
      </p:sp>
      <p:sp>
        <p:nvSpPr>
          <p:cNvPr id="5" name="日期占位符 4"/>
          <p:cNvSpPr>
            <a:spLocks noGrp="1"/>
          </p:cNvSpPr>
          <p:nvPr>
            <p:ph type="dt" sz="half" idx="10"/>
            <p:custDataLst>
              <p:tags r:id="rId3"/>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9EFD9D74-47D9-4702-A33C-335B63B48DBF}"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6" name="页脚占位符 5"/>
          <p:cNvSpPr>
            <a:spLocks noGrp="1"/>
          </p:cNvSpPr>
          <p:nvPr>
            <p:ph type="ftr" sz="quarter" idx="11"/>
            <p:custDataLst>
              <p:tags r:id="rId4"/>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7" name="灯片编号占位符 6"/>
          <p:cNvSpPr>
            <a:spLocks noGrp="1"/>
          </p:cNvSpPr>
          <p:nvPr>
            <p:ph type="sldNum" sz="quarter" idx="12"/>
            <p:custDataLst>
              <p:tags r:id="rId5"/>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FABC47A4-756D-490B-A52F-7D9E2C9FC05F}"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51203" name="图片 7" descr="C:/Users/Administrator/1V994W2/PycharmProjects/PPT_Background_Generation/pic_temp/0_pic_quater_left_up.png"/>
          <p:cNvPicPr/>
          <p:nvPr>
            <p:custDataLst>
              <p:tags r:id="rId1"/>
            </p:custDataLst>
          </p:nvPr>
        </p:nvPicPr>
        <p:blipFill>
          <a:blip r:embed="rId7" r:link="rId8"/>
          <a:stretch>
            <a:fillRect/>
          </a:stretch>
        </p:blipFill>
        <p:spPr>
          <a:xfrm>
            <a:off x="0" y="0"/>
            <a:ext cx="539750" cy="493713"/>
          </a:xfrm>
          <a:prstGeom prst="rect">
            <a:avLst/>
          </a:prstGeom>
          <a:noFill/>
          <a:ln w="9525">
            <a:noFill/>
          </a:ln>
        </p:spPr>
      </p:pic>
      <p:pic>
        <p:nvPicPr>
          <p:cNvPr id="51204" name="图片 6" descr="C:/Users/Administrator/1V994W2/PycharmProjects/PPT_Background_Generation/pic_temp/1_pic_quater_right_up.png"/>
          <p:cNvPicPr/>
          <p:nvPr>
            <p:custDataLst>
              <p:tags r:id="rId2"/>
            </p:custDataLst>
          </p:nvPr>
        </p:nvPicPr>
        <p:blipFill>
          <a:blip r:embed="rId9" r:link="rId8"/>
          <a:stretch>
            <a:fillRect/>
          </a:stretch>
        </p:blipFill>
        <p:spPr>
          <a:xfrm>
            <a:off x="8604250" y="0"/>
            <a:ext cx="539750" cy="420688"/>
          </a:xfrm>
          <a:prstGeom prst="rect">
            <a:avLst/>
          </a:prstGeom>
          <a:noFill/>
          <a:ln w="9525">
            <a:noFill/>
          </a:ln>
        </p:spPr>
      </p:pic>
      <p:sp>
        <p:nvSpPr>
          <p:cNvPr id="2" name="竖排标题 1"/>
          <p:cNvSpPr>
            <a:spLocks noGrp="1"/>
          </p:cNvSpPr>
          <p:nvPr>
            <p:ph type="title" orient="vert"/>
          </p:nvPr>
        </p:nvSpPr>
        <p:spPr>
          <a:xfrm>
            <a:off x="7928351" y="714506"/>
            <a:ext cx="713238" cy="404238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ct val="0"/>
              </a:spcAft>
              <a:buNone/>
              <a:defRPr kumimoji="0" lang="zh-CN" altLang="en-US" sz="135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mn-ea"/>
              </a:defRPr>
            </a:lvl1pPr>
          </a:lstStyle>
          <a:p>
            <a:pPr lvl="0" fontAlgn="auto"/>
            <a:r>
              <a:rPr sz="1350" strike="noStrike" noProof="1">
                <a:sym typeface="+mn-ea"/>
              </a:rPr>
              <a:t>单击此处编辑母版标题样式</a:t>
            </a:r>
            <a:endParaRPr strike="noStrike" noProof="1">
              <a:sym typeface="+mn-ea"/>
            </a:endParaRPr>
          </a:p>
        </p:txBody>
      </p:sp>
      <p:sp>
        <p:nvSpPr>
          <p:cNvPr id="3" name="竖排文字占位符 2"/>
          <p:cNvSpPr>
            <a:spLocks noGrp="1"/>
          </p:cNvSpPr>
          <p:nvPr>
            <p:ph type="body" orient="vert" idx="1"/>
          </p:nvPr>
        </p:nvSpPr>
        <p:spPr>
          <a:xfrm>
            <a:off x="502444" y="714500"/>
            <a:ext cx="7371076" cy="404238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custDataLst>
              <p:tags r:id="rId3"/>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5" name="页脚占位符 4"/>
          <p:cNvSpPr>
            <a:spLocks noGrp="1"/>
          </p:cNvSpPr>
          <p:nvPr>
            <p:ph type="ftr" sz="quarter" idx="11"/>
            <p:custDataLst>
              <p:tags r:id="rId4"/>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6" name="灯片编号占位符 5"/>
          <p:cNvSpPr>
            <a:spLocks noGrp="1"/>
          </p:cNvSpPr>
          <p:nvPr>
            <p:ph type="sldNum" sz="quarter" idx="12"/>
            <p:custDataLst>
              <p:tags r:id="rId5"/>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52227" name="图片 7" descr="C:/Users/Administrator/1V994W2/PycharmProjects/PPT_Background_Generation/pic_temp/0_pic_quater_left_up.png"/>
          <p:cNvPicPr/>
          <p:nvPr>
            <p:custDataLst>
              <p:tags r:id="rId1"/>
            </p:custDataLst>
          </p:nvPr>
        </p:nvPicPr>
        <p:blipFill>
          <a:blip r:embed="rId7" r:link="rId8"/>
          <a:stretch>
            <a:fillRect/>
          </a:stretch>
        </p:blipFill>
        <p:spPr>
          <a:xfrm>
            <a:off x="0" y="0"/>
            <a:ext cx="539750" cy="493713"/>
          </a:xfrm>
          <a:prstGeom prst="rect">
            <a:avLst/>
          </a:prstGeom>
          <a:noFill/>
          <a:ln w="9525">
            <a:noFill/>
          </a:ln>
        </p:spPr>
      </p:pic>
      <p:pic>
        <p:nvPicPr>
          <p:cNvPr id="52228" name="图片 5" descr="C:/Users/Administrator/1V994W2/PycharmProjects/PPT_Background_Generation/pic_temp/1_pic_quater_right_up.png"/>
          <p:cNvPicPr/>
          <p:nvPr>
            <p:custDataLst>
              <p:tags r:id="rId2"/>
            </p:custDataLst>
          </p:nvPr>
        </p:nvPicPr>
        <p:blipFill>
          <a:blip r:embed="rId9" r:link="rId8"/>
          <a:stretch>
            <a:fillRect/>
          </a:stretch>
        </p:blipFill>
        <p:spPr>
          <a:xfrm>
            <a:off x="8604250" y="0"/>
            <a:ext cx="539750" cy="420688"/>
          </a:xfrm>
          <a:prstGeom prst="rect">
            <a:avLst/>
          </a:prstGeom>
          <a:noFill/>
          <a:ln w="9525">
            <a:noFill/>
          </a:ln>
        </p:spPr>
      </p:pic>
      <p:sp>
        <p:nvSpPr>
          <p:cNvPr id="7" name="内容占位符 6"/>
          <p:cNvSpPr>
            <a:spLocks noGrp="1"/>
          </p:cNvSpPr>
          <p:nvPr>
            <p:ph sz="quarter" idx="13"/>
          </p:nvPr>
        </p:nvSpPr>
        <p:spPr>
          <a:xfrm>
            <a:off x="502448" y="714506"/>
            <a:ext cx="8139178" cy="404238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3" name="日期占位符 2"/>
          <p:cNvSpPr>
            <a:spLocks noGrp="1"/>
          </p:cNvSpPr>
          <p:nvPr>
            <p:ph type="dt" sz="half" idx="10"/>
            <p:custDataLst>
              <p:tags r:id="rId3"/>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4" name="页脚占位符 3"/>
          <p:cNvSpPr>
            <a:spLocks noGrp="1"/>
          </p:cNvSpPr>
          <p:nvPr>
            <p:ph type="ftr" sz="quarter" idx="11"/>
            <p:custDataLst>
              <p:tags r:id="rId4"/>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5" name="灯片编号占位符 4"/>
          <p:cNvSpPr>
            <a:spLocks noGrp="1"/>
          </p:cNvSpPr>
          <p:nvPr>
            <p:ph type="sldNum" sz="quarter" idx="12"/>
            <p:custDataLst>
              <p:tags r:id="rId5"/>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53251" name="图片 5" descr="C:/Users/Administrator/1V994W2/PycharmProjects/PPT_Background_Generation/pic_temp/pic_sup.png"/>
          <p:cNvPicPr/>
          <p:nvPr>
            <p:custDataLst>
              <p:tags r:id="rId1"/>
            </p:custDataLst>
          </p:nvPr>
        </p:nvPicPr>
        <p:blipFill>
          <a:blip r:embed="rId7" r:link="rId8"/>
          <a:stretch>
            <a:fillRect/>
          </a:stretch>
        </p:blipFill>
        <p:spPr>
          <a:xfrm>
            <a:off x="0" y="0"/>
            <a:ext cx="9144000" cy="5145088"/>
          </a:xfrm>
          <a:prstGeom prst="rect">
            <a:avLst/>
          </a:prstGeom>
          <a:noFill/>
          <a:ln w="9525">
            <a:noFill/>
          </a:ln>
        </p:spPr>
      </p:pic>
      <p:cxnSp>
        <p:nvCxnSpPr>
          <p:cNvPr id="17" name="直接连接符 16"/>
          <p:cNvCxnSpPr/>
          <p:nvPr>
            <p:custDataLst>
              <p:tags r:id="rId2"/>
            </p:custDataLst>
          </p:nvPr>
        </p:nvCxnSpPr>
        <p:spPr>
          <a:xfrm>
            <a:off x="2919413" y="2851150"/>
            <a:ext cx="32877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文本占位符 8"/>
          <p:cNvSpPr>
            <a:spLocks noGrp="1"/>
          </p:cNvSpPr>
          <p:nvPr>
            <p:ph type="body" sz="quarter" idx="16" hasCustomPrompt="1"/>
          </p:nvPr>
        </p:nvSpPr>
        <p:spPr>
          <a:xfrm>
            <a:off x="2942750" y="2948349"/>
            <a:ext cx="1508760" cy="306759"/>
          </a:xfrm>
          <a:prstGeom prst="rect">
            <a:avLst/>
          </a:prstGeom>
        </p:spPr>
        <p:txBody>
          <a:bodyPr vert="horz" wrap="square" lIns="0" tIns="0" rIns="0" bIns="0" anchor="ctr" anchorCtr="0">
            <a:normAutofit/>
          </a:bodyPr>
          <a:lstStyle>
            <a:lvl1pPr marL="193040" marR="0" indent="-193040" algn="l" rtl="0" eaLnBrk="1" fontAlgn="auto">
              <a:lnSpc>
                <a:spcPct val="130000"/>
              </a:lnSpc>
              <a:spcBef>
                <a:spcPct val="0"/>
              </a:spcBef>
              <a:spcAft>
                <a:spcPts val="1000"/>
              </a:spcAft>
              <a:buClrTx/>
              <a:buSzPts val="1600"/>
              <a:buFont typeface="Arial" panose="020B0604020202020204" pitchFamily="34" charset="0"/>
              <a:buNone/>
              <a:defRPr sz="900" b="0" spc="150">
                <a:solidFill>
                  <a:schemeClr val="tx1"/>
                </a:solidFill>
                <a:latin typeface="Arial" panose="020B0604020202020204" pitchFamily="34" charset="0"/>
                <a:ea typeface="微软雅黑" panose="020B0503020204020204" charset="-122"/>
              </a:defRPr>
            </a:lvl1pPr>
          </a:lstStyle>
          <a:p>
            <a:pPr marL="0" marR="0" lvl="0" indent="0" algn="l" defTabSz="914400" rtl="0" eaLnBrk="1" fontAlgn="auto" latinLnBrk="0" hangingPunct="1">
              <a:lnSpc>
                <a:spcPct val="130000"/>
              </a:lnSpc>
              <a:spcBef>
                <a:spcPct val="0"/>
              </a:spcBef>
              <a:spcAft>
                <a:spcPts val="1000"/>
              </a:spcAft>
              <a:buClr>
                <a:schemeClr val="tx1">
                  <a:lumMod val="100000"/>
                </a:schemeClr>
              </a:buClr>
              <a:buSzPts val="1600"/>
              <a:buFont typeface="Arial" panose="020B0604020202020204" pitchFamily="34" charset="0"/>
              <a:buNone/>
            </a:pPr>
            <a:r>
              <a:rPr lang="zh-CN" altLang="en-US" strike="noStrike" noProof="1"/>
              <a:t>单击此处编辑副标题</a:t>
            </a:r>
          </a:p>
        </p:txBody>
      </p:sp>
      <p:sp>
        <p:nvSpPr>
          <p:cNvPr id="8" name="文本占位符 7"/>
          <p:cNvSpPr>
            <a:spLocks noGrp="1"/>
          </p:cNvSpPr>
          <p:nvPr>
            <p:ph type="body" sz="quarter" idx="15" hasCustomPrompt="1"/>
          </p:nvPr>
        </p:nvSpPr>
        <p:spPr>
          <a:xfrm>
            <a:off x="4698206" y="2948349"/>
            <a:ext cx="1508760" cy="306759"/>
          </a:xfrm>
          <a:prstGeom prst="rect">
            <a:avLst/>
          </a:prstGeom>
        </p:spPr>
        <p:txBody>
          <a:bodyPr vert="horz" wrap="square" lIns="0" tIns="0" rIns="0" bIns="0" anchor="ctr" anchorCtr="0">
            <a:normAutofit/>
          </a:bodyPr>
          <a:lstStyle>
            <a:lvl1pPr marL="193040" marR="0" indent="-193040" algn="ctr" rtl="0" eaLnBrk="1" fontAlgn="auto">
              <a:lnSpc>
                <a:spcPct val="130000"/>
              </a:lnSpc>
              <a:spcBef>
                <a:spcPct val="0"/>
              </a:spcBef>
              <a:spcAft>
                <a:spcPts val="1000"/>
              </a:spcAft>
              <a:buClrTx/>
              <a:buSzPts val="1600"/>
              <a:buFont typeface="Arial" panose="020B0604020202020204" pitchFamily="34" charset="0"/>
              <a:buNone/>
              <a:defRPr sz="900" b="0" spc="150">
                <a:solidFill>
                  <a:schemeClr val="tx1"/>
                </a:solidFill>
                <a:latin typeface="Arial" panose="020B0604020202020204" pitchFamily="34" charset="0"/>
                <a:ea typeface="微软雅黑" panose="020B0503020204020204" charset="-122"/>
              </a:defRPr>
            </a:lvl1pPr>
          </a:lstStyle>
          <a:p>
            <a:pPr marL="0" marR="0" lvl="0" indent="0" algn="l" defTabSz="914400" rtl="0" eaLnBrk="1" fontAlgn="auto" latinLnBrk="0" hangingPunct="1">
              <a:lnSpc>
                <a:spcPct val="130000"/>
              </a:lnSpc>
              <a:spcBef>
                <a:spcPct val="0"/>
              </a:spcBef>
              <a:spcAft>
                <a:spcPts val="1000"/>
              </a:spcAft>
              <a:buClr>
                <a:schemeClr val="tx1">
                  <a:lumMod val="100000"/>
                </a:schemeClr>
              </a:buClr>
              <a:buSzPts val="1600"/>
              <a:buFont typeface="Arial" panose="020B0604020202020204" pitchFamily="34" charset="0"/>
              <a:buNone/>
            </a:pPr>
            <a:r>
              <a:rPr lang="zh-CN" altLang="en-US" strike="noStrike" noProof="1"/>
              <a:t>单击此处编辑副标题</a:t>
            </a:r>
          </a:p>
        </p:txBody>
      </p:sp>
      <p:sp>
        <p:nvSpPr>
          <p:cNvPr id="7" name="文本占位符 6"/>
          <p:cNvSpPr>
            <a:spLocks noGrp="1"/>
          </p:cNvSpPr>
          <p:nvPr>
            <p:ph type="body" idx="14" hasCustomPrompt="1"/>
          </p:nvPr>
        </p:nvSpPr>
        <p:spPr>
          <a:xfrm>
            <a:off x="2942750" y="2429329"/>
            <a:ext cx="3264218" cy="277702"/>
          </a:xfrm>
        </p:spPr>
        <p:txBody>
          <a:bodyPr vert="horz" wrap="square" lIns="0" tIns="0" rIns="0" bIns="0" anchor="ctr" anchorCtr="0">
            <a:normAutofit/>
          </a:bodyPr>
          <a:lstStyle>
            <a:lvl1pPr marL="257175" marR="0" indent="-257175" algn="ctr" defTabSz="914400" rtl="0" eaLnBrk="1" fontAlgn="auto" latinLnBrk="0" hangingPunct="1">
              <a:lnSpc>
                <a:spcPct val="100000"/>
              </a:lnSpc>
              <a:spcBef>
                <a:spcPct val="0"/>
              </a:spcBef>
              <a:spcAft>
                <a:spcPct val="0"/>
              </a:spcAft>
              <a:buClrTx/>
              <a:buSzPts val="2000"/>
              <a:buFont typeface="Arial" panose="020B0604020202020204" pitchFamily="34" charset="0"/>
              <a:buNone/>
              <a:defRPr sz="1125" b="0" spc="200">
                <a:solidFill>
                  <a:schemeClr val="tx1"/>
                </a:solidFill>
                <a:latin typeface="Arial" panose="020B0604020202020204" pitchFamily="34" charset="0"/>
                <a:ea typeface="微软雅黑" panose="020B0503020204020204" charset="-122"/>
              </a:defRPr>
            </a:lvl1pPr>
          </a:lstStyle>
          <a:p>
            <a:pPr marL="0" marR="0" lvl="0" indent="0" algn="l" defTabSz="914400" rtl="0" eaLnBrk="1" fontAlgn="auto" latinLnBrk="0" hangingPunct="1">
              <a:lnSpc>
                <a:spcPct val="100000"/>
              </a:lnSpc>
              <a:spcBef>
                <a:spcPct val="0"/>
              </a:spcBef>
              <a:spcAft>
                <a:spcPct val="0"/>
              </a:spcAft>
              <a:buClr>
                <a:schemeClr val="tx1">
                  <a:lumMod val="65000"/>
                  <a:lumOff val="35000"/>
                </a:schemeClr>
              </a:buClr>
              <a:buSzPts val="2000"/>
              <a:buFont typeface="Arial" panose="020B0604020202020204" pitchFamily="34" charset="0"/>
              <a:buNone/>
            </a:pPr>
            <a:r>
              <a:rPr lang="zh-CN" altLang="en-US" sz="1125" strike="noStrike" noProof="1"/>
              <a:t>          单击此处编辑副标题</a:t>
            </a:r>
            <a:endParaRPr lang="zh-CN" altLang="en-US" strike="noStrike" noProof="1"/>
          </a:p>
        </p:txBody>
      </p:sp>
      <p:sp>
        <p:nvSpPr>
          <p:cNvPr id="2" name="标题 1"/>
          <p:cNvSpPr>
            <a:spLocks noGrp="1"/>
          </p:cNvSpPr>
          <p:nvPr>
            <p:ph type="title" idx="13" hasCustomPrompt="1"/>
          </p:nvPr>
        </p:nvSpPr>
        <p:spPr>
          <a:xfrm>
            <a:off x="2937034" y="1508101"/>
            <a:ext cx="3269933" cy="879311"/>
          </a:xfrm>
        </p:spPr>
        <p:txBody>
          <a:bodyPr vert="horz" wrap="square" lIns="0" tIns="0" rIns="0" bIns="0" anchor="ctr" anchorCtr="0">
            <a:normAutofit/>
          </a:bodyPr>
          <a:lstStyle>
            <a:lvl1pPr marL="0" marR="0" indent="0" algn="ctr" defTabSz="914400" rtl="0" eaLnBrk="1" fontAlgn="auto" latinLnBrk="0" hangingPunct="1">
              <a:lnSpc>
                <a:spcPct val="100000"/>
              </a:lnSpc>
              <a:spcBef>
                <a:spcPct val="0"/>
              </a:spcBef>
              <a:spcAft>
                <a:spcPct val="0"/>
              </a:spcAft>
              <a:buClrTx/>
              <a:buSzPts val="6600"/>
              <a:buFont typeface="Arial" panose="020B0604020202020204" pitchFamily="34" charset="0"/>
              <a:buNone/>
              <a:defRPr sz="3715" b="0" spc="700">
                <a:solidFill>
                  <a:schemeClr val="tx1"/>
                </a:solidFill>
                <a:latin typeface="Arial" panose="020B0604020202020204" pitchFamily="34" charset="0"/>
                <a:ea typeface="汉仪旗黑-85S" pitchFamily="18" charset="-122"/>
              </a:defRPr>
            </a:lvl1pPr>
          </a:lstStyle>
          <a:p>
            <a:pPr fontAlgn="auto"/>
            <a:r>
              <a:rPr lang="zh-CN" altLang="en-US" sz="4950" strike="noStrike" noProof="1"/>
              <a:t>编辑标题</a:t>
            </a:r>
            <a:endParaRPr lang="zh-CN" altLang="en-US" strike="noStrike" noProof="1"/>
          </a:p>
        </p:txBody>
      </p:sp>
      <p:sp>
        <p:nvSpPr>
          <p:cNvPr id="3" name="日期占位符 2"/>
          <p:cNvSpPr>
            <a:spLocks noGrp="1"/>
          </p:cNvSpPr>
          <p:nvPr>
            <p:ph type="dt" sz="half" idx="10"/>
            <p:custDataLst>
              <p:tags r:id="rId3"/>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4" name="页脚占位符 3"/>
          <p:cNvSpPr>
            <a:spLocks noGrp="1"/>
          </p:cNvSpPr>
          <p:nvPr>
            <p:ph type="ftr" sz="quarter" idx="11"/>
            <p:custDataLst>
              <p:tags r:id="rId4"/>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5" name="灯片编号占位符 4"/>
          <p:cNvSpPr>
            <a:spLocks noGrp="1"/>
          </p:cNvSpPr>
          <p:nvPr>
            <p:ph type="sldNum" sz="quarter" idx="12"/>
            <p:custDataLst>
              <p:tags r:id="rId5"/>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54275" name="图片 6" descr="C:/Users/Administrator/1V994W2/PycharmProjects/PPT_Background_Generation/pic_temp/0_pic_quater_left_up.png"/>
          <p:cNvPicPr/>
          <p:nvPr>
            <p:custDataLst>
              <p:tags r:id="rId1"/>
            </p:custDataLst>
          </p:nvPr>
        </p:nvPicPr>
        <p:blipFill>
          <a:blip r:embed="rId7" r:link="rId8"/>
          <a:stretch>
            <a:fillRect/>
          </a:stretch>
        </p:blipFill>
        <p:spPr>
          <a:xfrm>
            <a:off x="0" y="0"/>
            <a:ext cx="539750" cy="493713"/>
          </a:xfrm>
          <a:prstGeom prst="rect">
            <a:avLst/>
          </a:prstGeom>
          <a:noFill/>
          <a:ln w="9525">
            <a:noFill/>
          </a:ln>
        </p:spPr>
      </p:pic>
      <p:pic>
        <p:nvPicPr>
          <p:cNvPr id="54276" name="图片 5" descr="C:/Users/Administrator/1V994W2/PycharmProjects/PPT_Background_Generation/pic_temp/1_pic_quater_right_up.png"/>
          <p:cNvPicPr/>
          <p:nvPr>
            <p:custDataLst>
              <p:tags r:id="rId2"/>
            </p:custDataLst>
          </p:nvPr>
        </p:nvPicPr>
        <p:blipFill>
          <a:blip r:embed="rId9" r:link="rId8"/>
          <a:stretch>
            <a:fillRect/>
          </a:stretch>
        </p:blipFill>
        <p:spPr>
          <a:xfrm>
            <a:off x="8604250" y="0"/>
            <a:ext cx="539750" cy="420688"/>
          </a:xfrm>
          <a:prstGeom prst="rect">
            <a:avLst/>
          </a:prstGeom>
          <a:noFill/>
          <a:ln w="9525">
            <a:noFill/>
          </a:ln>
        </p:spPr>
      </p:pic>
      <p:sp>
        <p:nvSpPr>
          <p:cNvPr id="2" name="标题 1"/>
          <p:cNvSpPr>
            <a:spLocks noGrp="1"/>
          </p:cNvSpPr>
          <p:nvPr>
            <p:ph type="title"/>
          </p:nvPr>
        </p:nvSpPr>
        <p:spPr>
          <a:xfrm>
            <a:off x="502412" y="332481"/>
            <a:ext cx="8139178" cy="331531"/>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fontAlgn="auto"/>
            <a:r>
              <a:rPr lang="zh-CN" altLang="en-US" sz="1350" strike="noStrike" noProof="1"/>
              <a:t>单击此处编辑母版标题样式</a:t>
            </a:r>
            <a:endParaRPr lang="zh-CN" altLang="en-US" strike="noStrike" noProof="1"/>
          </a:p>
        </p:txBody>
      </p:sp>
      <p:sp>
        <p:nvSpPr>
          <p:cNvPr id="3" name="日期占位符 2"/>
          <p:cNvSpPr>
            <a:spLocks noGrp="1"/>
          </p:cNvSpPr>
          <p:nvPr>
            <p:ph type="dt" sz="half" idx="10"/>
            <p:custDataLst>
              <p:tags r:id="rId3"/>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4" name="页脚占位符 3"/>
          <p:cNvSpPr>
            <a:spLocks noGrp="1"/>
          </p:cNvSpPr>
          <p:nvPr>
            <p:ph type="ftr" sz="quarter" idx="11"/>
            <p:custDataLst>
              <p:tags r:id="rId4"/>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5" name="灯片编号占位符 4"/>
          <p:cNvSpPr>
            <a:spLocks noGrp="1"/>
          </p:cNvSpPr>
          <p:nvPr>
            <p:ph type="sldNum" sz="quarter" idx="12"/>
            <p:custDataLst>
              <p:tags r:id="rId5"/>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10243" name="图片 7" descr="C:/Users/Administrator/1V994W2/Documents/Tencent%20Files/574576071/FileRecv/拼装素材/新建文件夹/03(1)/subject_holdright_193,106,63_0_staid_full_0.png"/>
          <p:cNvPicPr/>
          <p:nvPr>
            <p:custDataLst>
              <p:tags r:id="rId1"/>
            </p:custDataLst>
          </p:nvPr>
        </p:nvPicPr>
        <p:blipFill>
          <a:blip r:embed="rId8" r:link="rId9"/>
          <a:stretch>
            <a:fillRect/>
          </a:stretch>
        </p:blipFill>
        <p:spPr>
          <a:xfrm>
            <a:off x="5622925" y="1646238"/>
            <a:ext cx="3292475" cy="1852612"/>
          </a:xfrm>
          <a:prstGeom prst="rect">
            <a:avLst/>
          </a:prstGeom>
          <a:noFill/>
          <a:ln w="9525">
            <a:noFill/>
          </a:ln>
        </p:spPr>
      </p:pic>
      <p:sp>
        <p:nvSpPr>
          <p:cNvPr id="7" name="任意多边形 6"/>
          <p:cNvSpPr/>
          <p:nvPr>
            <p:custDataLst>
              <p:tags r:id="rId2"/>
            </p:custDataLst>
          </p:nvPr>
        </p:nvSpPr>
        <p:spPr>
          <a:xfrm flipH="1">
            <a:off x="0" y="0"/>
            <a:ext cx="5484813" cy="5145088"/>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endParaRPr lang="zh-CN" altLang="en-US" sz="1015" strike="noStrike" noProof="1"/>
          </a:p>
        </p:txBody>
      </p:sp>
      <p:pic>
        <p:nvPicPr>
          <p:cNvPr id="10245" name="图片 5" descr="C:/Users/Administrator/1V994W2/PycharmProjects/PPT_Background_Generation/pic_temp/1_pic_quater_right_up.png"/>
          <p:cNvPicPr/>
          <p:nvPr>
            <p:custDataLst>
              <p:tags r:id="rId3"/>
            </p:custDataLst>
          </p:nvPr>
        </p:nvPicPr>
        <p:blipFill>
          <a:blip r:embed="rId10" r:link="rId9"/>
          <a:stretch>
            <a:fillRect/>
          </a:stretch>
        </p:blipFill>
        <p:spPr>
          <a:xfrm>
            <a:off x="0" y="4724400"/>
            <a:ext cx="539750" cy="420688"/>
          </a:xfrm>
          <a:prstGeom prst="rect">
            <a:avLst/>
          </a:prstGeom>
          <a:noFill/>
          <a:ln w="9525">
            <a:noFill/>
          </a:ln>
        </p:spPr>
      </p:pic>
      <p:sp>
        <p:nvSpPr>
          <p:cNvPr id="2" name="标题 1"/>
          <p:cNvSpPr>
            <a:spLocks noGrp="1"/>
          </p:cNvSpPr>
          <p:nvPr>
            <p:ph type="title"/>
          </p:nvPr>
        </p:nvSpPr>
        <p:spPr>
          <a:xfrm>
            <a:off x="502412" y="332481"/>
            <a:ext cx="8139178" cy="331531"/>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mn-ea"/>
              </a:defRPr>
            </a:lvl1pPr>
          </a:lstStyle>
          <a:p>
            <a:pPr lvl="0" fontAlgn="auto"/>
            <a:r>
              <a:rPr sz="1350" strike="noStrike" noProof="1">
                <a:sym typeface="+mn-ea"/>
              </a:rPr>
              <a:t>单击此处编辑母版标题样式</a:t>
            </a:r>
            <a:endParaRPr strike="noStrike" noProof="1">
              <a:sym typeface="+mn-ea"/>
            </a:endParaRPr>
          </a:p>
        </p:txBody>
      </p:sp>
      <p:sp>
        <p:nvSpPr>
          <p:cNvPr id="3" name="日期占位符 2"/>
          <p:cNvSpPr>
            <a:spLocks noGrp="1"/>
          </p:cNvSpPr>
          <p:nvPr>
            <p:ph type="dt" sz="half" idx="10"/>
            <p:custDataLst>
              <p:tags r:id="rId4"/>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4" name="页脚占位符 3"/>
          <p:cNvSpPr>
            <a:spLocks noGrp="1"/>
          </p:cNvSpPr>
          <p:nvPr>
            <p:ph type="ftr" sz="quarter" idx="11"/>
            <p:custDataLst>
              <p:tags r:id="rId5"/>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5" name="灯片编号占位符 4"/>
          <p:cNvSpPr>
            <a:spLocks noGrp="1"/>
          </p:cNvSpPr>
          <p:nvPr>
            <p:ph type="sldNum" sz="quarter" idx="12"/>
            <p:custDataLst>
              <p:tags r:id="rId6"/>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219075" y="227013"/>
            <a:ext cx="8705850" cy="4689475"/>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endParaRPr lang="zh-CN" altLang="en-US" sz="100" strike="noStrike" noProof="1"/>
          </a:p>
        </p:txBody>
      </p:sp>
      <p:pic>
        <p:nvPicPr>
          <p:cNvPr id="55300" name="图片 8" descr="C:/Users/Administrator/1V994W2/PycharmProjects/PPT_Background_Generation/pic_temp/0_pic_quater_left_up.png"/>
          <p:cNvPicPr/>
          <p:nvPr>
            <p:custDataLst>
              <p:tags r:id="rId2"/>
            </p:custDataLst>
          </p:nvPr>
        </p:nvPicPr>
        <p:blipFill>
          <a:blip r:embed="rId8" r:link="rId9"/>
          <a:stretch>
            <a:fillRect/>
          </a:stretch>
        </p:blipFill>
        <p:spPr>
          <a:xfrm>
            <a:off x="0" y="0"/>
            <a:ext cx="539750" cy="493713"/>
          </a:xfrm>
          <a:prstGeom prst="rect">
            <a:avLst/>
          </a:prstGeom>
          <a:noFill/>
          <a:ln w="9525">
            <a:noFill/>
          </a:ln>
        </p:spPr>
      </p:pic>
      <p:pic>
        <p:nvPicPr>
          <p:cNvPr id="55301" name="图片 7" descr="C:/Users/Administrator/1V994W2/PycharmProjects/PPT_Background_Generation/pic_temp/1_pic_quater_right_up.png"/>
          <p:cNvPicPr/>
          <p:nvPr>
            <p:custDataLst>
              <p:tags r:id="rId3"/>
            </p:custDataLst>
          </p:nvPr>
        </p:nvPicPr>
        <p:blipFill>
          <a:blip r:embed="rId10" r:link="rId9"/>
          <a:stretch>
            <a:fillRect/>
          </a:stretch>
        </p:blipFill>
        <p:spPr>
          <a:xfrm>
            <a:off x="8604250" y="0"/>
            <a:ext cx="539750" cy="420688"/>
          </a:xfrm>
          <a:prstGeom prst="rect">
            <a:avLst/>
          </a:prstGeom>
          <a:noFill/>
          <a:ln w="9525">
            <a:noFill/>
          </a:ln>
        </p:spPr>
      </p:pic>
      <p:sp>
        <p:nvSpPr>
          <p:cNvPr id="2" name="标题 1"/>
          <p:cNvSpPr>
            <a:spLocks noGrp="1"/>
          </p:cNvSpPr>
          <p:nvPr>
            <p:ph type="title" hasCustomPrompt="1"/>
          </p:nvPr>
        </p:nvSpPr>
        <p:spPr>
          <a:xfrm>
            <a:off x="961200" y="937064"/>
            <a:ext cx="7219800" cy="542795"/>
          </a:xfrm>
        </p:spPr>
        <p:txBody>
          <a:bodyPr wrap="square" anchor="ctr">
            <a:normAutofit/>
          </a:bodyPr>
          <a:lstStyle>
            <a:lvl1pPr>
              <a:defRPr sz="1800" baseline="0">
                <a:solidFill>
                  <a:schemeClr val="tx1"/>
                </a:solidFill>
                <a:latin typeface="Arial" panose="020B0604020202020204" pitchFamily="34" charset="0"/>
                <a:ea typeface="微软雅黑" panose="020B0503020204020204" charset="-122"/>
              </a:defRPr>
            </a:lvl1pPr>
          </a:lstStyle>
          <a:p>
            <a:pPr fontAlgn="auto"/>
            <a:r>
              <a:rPr lang="zh-CN" altLang="en-US" strike="noStrike" noProof="1"/>
              <a:t>单击此处编辑标题</a:t>
            </a:r>
          </a:p>
        </p:txBody>
      </p:sp>
      <p:sp>
        <p:nvSpPr>
          <p:cNvPr id="7" name="内容占位符 6"/>
          <p:cNvSpPr>
            <a:spLocks noGrp="1"/>
          </p:cNvSpPr>
          <p:nvPr>
            <p:ph sz="quarter" idx="13"/>
          </p:nvPr>
        </p:nvSpPr>
        <p:spPr>
          <a:xfrm>
            <a:off x="960835" y="1622984"/>
            <a:ext cx="7219950" cy="2584352"/>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3" name="日期占位符 2"/>
          <p:cNvSpPr>
            <a:spLocks noGrp="1"/>
          </p:cNvSpPr>
          <p:nvPr>
            <p:ph type="dt" sz="half" idx="10"/>
            <p:custDataLst>
              <p:tags r:id="rId4"/>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4" name="页脚占位符 3"/>
          <p:cNvSpPr>
            <a:spLocks noGrp="1"/>
          </p:cNvSpPr>
          <p:nvPr>
            <p:ph type="ftr" sz="quarter" idx="11"/>
            <p:custDataLst>
              <p:tags r:id="rId5"/>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5" name="灯片编号占位符 4"/>
          <p:cNvSpPr>
            <a:spLocks noGrp="1"/>
          </p:cNvSpPr>
          <p:nvPr>
            <p:ph type="sldNum" sz="quarter" idx="12"/>
            <p:custDataLst>
              <p:tags r:id="rId6"/>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3617913" cy="514508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endParaRPr lang="zh-CN" altLang="en-US" sz="100" strike="noStrike" noProof="1"/>
          </a:p>
        </p:txBody>
      </p:sp>
      <p:pic>
        <p:nvPicPr>
          <p:cNvPr id="56324" name="图片 7" descr="C:/Users/Administrator/1V994W2/PycharmProjects/PPT_Background_Generation/pic_temp/0_pic_quater_left_up.png"/>
          <p:cNvPicPr/>
          <p:nvPr>
            <p:custDataLst>
              <p:tags r:id="rId2"/>
            </p:custDataLst>
          </p:nvPr>
        </p:nvPicPr>
        <p:blipFill>
          <a:blip r:embed="rId7" r:link="rId8"/>
          <a:stretch>
            <a:fillRect/>
          </a:stretch>
        </p:blipFill>
        <p:spPr>
          <a:xfrm>
            <a:off x="8604250" y="0"/>
            <a:ext cx="539750" cy="493713"/>
          </a:xfrm>
          <a:prstGeom prst="rect">
            <a:avLst/>
          </a:prstGeom>
          <a:noFill/>
          <a:ln w="9525">
            <a:noFill/>
          </a:ln>
        </p:spPr>
      </p:pic>
      <p:sp>
        <p:nvSpPr>
          <p:cNvPr id="2" name="标题 1"/>
          <p:cNvSpPr>
            <a:spLocks noGrp="1"/>
          </p:cNvSpPr>
          <p:nvPr>
            <p:ph type="title" hasCustomPrompt="1"/>
          </p:nvPr>
        </p:nvSpPr>
        <p:spPr>
          <a:xfrm>
            <a:off x="437400" y="577901"/>
            <a:ext cx="2970000" cy="661616"/>
          </a:xfrm>
        </p:spPr>
        <p:txBody>
          <a:bodyPr wrap="square" anchor="ctr" anchorCtr="0">
            <a:normAutofit/>
          </a:bodyPr>
          <a:lstStyle>
            <a:lvl1pPr>
              <a:defRPr sz="2025" baseline="0">
                <a:solidFill>
                  <a:schemeClr val="tx1"/>
                </a:solidFill>
                <a:latin typeface="Arial" panose="020B0604020202020204" pitchFamily="34" charset="0"/>
                <a:ea typeface="微软雅黑" panose="020B0503020204020204" charset="-122"/>
              </a:defRPr>
            </a:lvl1pPr>
          </a:lstStyle>
          <a:p>
            <a:pPr fontAlgn="auto"/>
            <a:r>
              <a:rPr lang="zh-CN" altLang="en-US" sz="2025" strike="noStrike" noProof="1"/>
              <a:t>单击编辑标题</a:t>
            </a:r>
            <a:endParaRPr lang="zh-CN" altLang="en-US" strike="noStrike" noProof="1"/>
          </a:p>
        </p:txBody>
      </p:sp>
      <p:sp>
        <p:nvSpPr>
          <p:cNvPr id="7" name="文本占位符 6"/>
          <p:cNvSpPr>
            <a:spLocks noGrp="1"/>
          </p:cNvSpPr>
          <p:nvPr>
            <p:ph type="body" sz="quarter" idx="13"/>
          </p:nvPr>
        </p:nvSpPr>
        <p:spPr>
          <a:xfrm>
            <a:off x="440100" y="1323231"/>
            <a:ext cx="2967300" cy="30704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9" name="内容占位符 8"/>
          <p:cNvSpPr>
            <a:spLocks noGrp="1"/>
          </p:cNvSpPr>
          <p:nvPr>
            <p:ph sz="quarter" idx="14"/>
          </p:nvPr>
        </p:nvSpPr>
        <p:spPr>
          <a:xfrm>
            <a:off x="3825900" y="577555"/>
            <a:ext cx="4860000" cy="381662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3" name="日期占位符 2"/>
          <p:cNvSpPr>
            <a:spLocks noGrp="1"/>
          </p:cNvSpPr>
          <p:nvPr>
            <p:ph type="dt" sz="half" idx="10"/>
            <p:custDataLst>
              <p:tags r:id="rId3"/>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4" name="页脚占位符 3"/>
          <p:cNvSpPr>
            <a:spLocks noGrp="1"/>
          </p:cNvSpPr>
          <p:nvPr>
            <p:ph type="ftr" sz="quarter" idx="11"/>
            <p:custDataLst>
              <p:tags r:id="rId4"/>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5" name="灯片编号占位符 4"/>
          <p:cNvSpPr>
            <a:spLocks noGrp="1"/>
          </p:cNvSpPr>
          <p:nvPr>
            <p:ph type="sldNum" sz="quarter" idx="12"/>
            <p:custDataLst>
              <p:tags r:id="rId5"/>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p:custDataLst>
              <p:tags r:id="rId1"/>
            </p:custDataLst>
          </p:nvPr>
        </p:nvSpPr>
        <p:spPr>
          <a:xfrm>
            <a:off x="0" y="0"/>
            <a:ext cx="9144000" cy="199866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endParaRPr lang="zh-CN" altLang="en-US" sz="100" strike="noStrike" noProof="1"/>
          </a:p>
        </p:txBody>
      </p:sp>
      <p:pic>
        <p:nvPicPr>
          <p:cNvPr id="57348" name="图片 9" descr="C:/Users/Administrator/1V994W2/PycharmProjects/PPT_Background_Generation/pic_temp/0_pic_quater_left_up.png"/>
          <p:cNvPicPr/>
          <p:nvPr>
            <p:custDataLst>
              <p:tags r:id="rId2"/>
            </p:custDataLst>
          </p:nvPr>
        </p:nvPicPr>
        <p:blipFill>
          <a:blip r:embed="rId8" r:link="rId9"/>
          <a:stretch>
            <a:fillRect/>
          </a:stretch>
        </p:blipFill>
        <p:spPr>
          <a:xfrm>
            <a:off x="0" y="0"/>
            <a:ext cx="539750" cy="493713"/>
          </a:xfrm>
          <a:prstGeom prst="rect">
            <a:avLst/>
          </a:prstGeom>
          <a:noFill/>
          <a:ln w="9525">
            <a:noFill/>
          </a:ln>
        </p:spPr>
      </p:pic>
      <p:pic>
        <p:nvPicPr>
          <p:cNvPr id="57349" name="图片 7" descr="C:/Users/Administrator/1V994W2/PycharmProjects/PPT_Background_Generation/pic_temp/1_pic_quater_right_up.png"/>
          <p:cNvPicPr/>
          <p:nvPr>
            <p:custDataLst>
              <p:tags r:id="rId3"/>
            </p:custDataLst>
          </p:nvPr>
        </p:nvPicPr>
        <p:blipFill>
          <a:blip r:embed="rId10" r:link="rId9"/>
          <a:stretch>
            <a:fillRect/>
          </a:stretch>
        </p:blipFill>
        <p:spPr>
          <a:xfrm>
            <a:off x="8604250" y="0"/>
            <a:ext cx="539750" cy="420688"/>
          </a:xfrm>
          <a:prstGeom prst="rect">
            <a:avLst/>
          </a:prstGeom>
          <a:noFill/>
          <a:ln w="9525">
            <a:noFill/>
          </a:ln>
        </p:spPr>
      </p:pic>
      <p:sp>
        <p:nvSpPr>
          <p:cNvPr id="2" name="标题 1"/>
          <p:cNvSpPr>
            <a:spLocks noGrp="1"/>
          </p:cNvSpPr>
          <p:nvPr>
            <p:ph type="title"/>
          </p:nvPr>
        </p:nvSpPr>
        <p:spPr>
          <a:xfrm>
            <a:off x="459000" y="586002"/>
            <a:ext cx="8232300" cy="469882"/>
          </a:xfrm>
        </p:spPr>
        <p:txBody>
          <a:bodyPr wrap="square" anchor="ctr">
            <a:normAutofit/>
          </a:bodyPr>
          <a:lstStyle>
            <a:lvl1pPr algn="ctr">
              <a:defRPr sz="2025" baseline="0">
                <a:solidFill>
                  <a:schemeClr val="tx1"/>
                </a:solidFill>
                <a:latin typeface="Arial" panose="020B0604020202020204" pitchFamily="34" charset="0"/>
                <a:ea typeface="微软雅黑" panose="020B0503020204020204" charset="-122"/>
              </a:defRPr>
            </a:lvl1pPr>
          </a:lstStyle>
          <a:p>
            <a:pPr fontAlgn="auto"/>
            <a:r>
              <a:rPr lang="zh-CN" altLang="en-US" sz="2025" strike="noStrike" noProof="1"/>
              <a:t>单击此处编辑母版标题样式</a:t>
            </a:r>
            <a:endParaRPr lang="zh-CN" altLang="en-US" strike="noStrike" noProof="1"/>
          </a:p>
        </p:txBody>
      </p:sp>
      <p:sp>
        <p:nvSpPr>
          <p:cNvPr id="7" name="文本占位符 6"/>
          <p:cNvSpPr>
            <a:spLocks noGrp="1"/>
          </p:cNvSpPr>
          <p:nvPr>
            <p:ph type="body" sz="quarter" idx="13"/>
          </p:nvPr>
        </p:nvSpPr>
        <p:spPr>
          <a:xfrm>
            <a:off x="459000" y="1244918"/>
            <a:ext cx="8231981" cy="621109"/>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fontAlgn="auto"/>
            <a:r>
              <a:rPr lang="zh-CN" altLang="en-US" strike="noStrike" noProof="1"/>
              <a:t>单击此处编辑母版文本样式</a:t>
            </a:r>
          </a:p>
        </p:txBody>
      </p:sp>
      <p:sp>
        <p:nvSpPr>
          <p:cNvPr id="9" name="内容占位符 8"/>
          <p:cNvSpPr>
            <a:spLocks noGrp="1"/>
          </p:cNvSpPr>
          <p:nvPr>
            <p:ph sz="quarter" idx="14"/>
          </p:nvPr>
        </p:nvSpPr>
        <p:spPr>
          <a:xfrm>
            <a:off x="459581" y="2106368"/>
            <a:ext cx="8224200" cy="257355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3" name="日期占位符 2"/>
          <p:cNvSpPr>
            <a:spLocks noGrp="1"/>
          </p:cNvSpPr>
          <p:nvPr>
            <p:ph type="dt" sz="half" idx="10"/>
            <p:custDataLst>
              <p:tags r:id="rId4"/>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4" name="页脚占位符 3"/>
          <p:cNvSpPr>
            <a:spLocks noGrp="1"/>
          </p:cNvSpPr>
          <p:nvPr>
            <p:ph type="ftr" sz="quarter" idx="11"/>
            <p:custDataLst>
              <p:tags r:id="rId5"/>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5" name="灯片编号占位符 4"/>
          <p:cNvSpPr>
            <a:spLocks noGrp="1"/>
          </p:cNvSpPr>
          <p:nvPr>
            <p:ph type="sldNum" sz="quarter" idx="12"/>
            <p:custDataLst>
              <p:tags r:id="rId6"/>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p:custDataLst>
              <p:tags r:id="rId1"/>
            </p:custDataLst>
          </p:nvPr>
        </p:nvSpPr>
        <p:spPr>
          <a:xfrm>
            <a:off x="0" y="3771900"/>
            <a:ext cx="9144000" cy="137318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endParaRPr lang="zh-CN" altLang="en-US" sz="100" strike="noStrike" noProof="1"/>
          </a:p>
        </p:txBody>
      </p:sp>
      <p:pic>
        <p:nvPicPr>
          <p:cNvPr id="58372" name="图片 9" descr="C:/Users/Administrator/1V994W2/PycharmProjects/PPT_Background_Generation/pic_temp/0_pic_quater_left_up.png"/>
          <p:cNvPicPr/>
          <p:nvPr>
            <p:custDataLst>
              <p:tags r:id="rId2"/>
            </p:custDataLst>
          </p:nvPr>
        </p:nvPicPr>
        <p:blipFill>
          <a:blip r:embed="rId8" r:link="rId9"/>
          <a:stretch>
            <a:fillRect/>
          </a:stretch>
        </p:blipFill>
        <p:spPr>
          <a:xfrm>
            <a:off x="0" y="0"/>
            <a:ext cx="539750" cy="493713"/>
          </a:xfrm>
          <a:prstGeom prst="rect">
            <a:avLst/>
          </a:prstGeom>
          <a:noFill/>
          <a:ln w="9525">
            <a:noFill/>
          </a:ln>
        </p:spPr>
      </p:pic>
      <p:pic>
        <p:nvPicPr>
          <p:cNvPr id="58373" name="图片 7" descr="C:/Users/Administrator/1V994W2/PycharmProjects/PPT_Background_Generation/pic_temp/1_pic_quater_right_up.png"/>
          <p:cNvPicPr/>
          <p:nvPr>
            <p:custDataLst>
              <p:tags r:id="rId3"/>
            </p:custDataLst>
          </p:nvPr>
        </p:nvPicPr>
        <p:blipFill>
          <a:blip r:embed="rId10" r:link="rId9"/>
          <a:stretch>
            <a:fillRect/>
          </a:stretch>
        </p:blipFill>
        <p:spPr>
          <a:xfrm>
            <a:off x="8604250" y="0"/>
            <a:ext cx="539750" cy="420688"/>
          </a:xfrm>
          <a:prstGeom prst="rect">
            <a:avLst/>
          </a:prstGeom>
          <a:noFill/>
          <a:ln w="9525">
            <a:noFill/>
          </a:ln>
        </p:spPr>
      </p:pic>
      <p:sp>
        <p:nvSpPr>
          <p:cNvPr id="2" name="标题 1"/>
          <p:cNvSpPr>
            <a:spLocks noGrp="1"/>
          </p:cNvSpPr>
          <p:nvPr>
            <p:ph type="title"/>
          </p:nvPr>
        </p:nvSpPr>
        <p:spPr>
          <a:xfrm>
            <a:off x="453600" y="502288"/>
            <a:ext cx="8232300" cy="423974"/>
          </a:xfrm>
        </p:spPr>
        <p:txBody>
          <a:bodyPr wrap="square" anchor="ctr" anchorCtr="0">
            <a:normAutofit/>
          </a:bodyPr>
          <a:lstStyle>
            <a:lvl1pPr algn="ctr">
              <a:defRPr sz="1800" baseline="0">
                <a:solidFill>
                  <a:schemeClr val="tx1"/>
                </a:solidFill>
                <a:latin typeface="Arial" panose="020B0604020202020204" pitchFamily="34" charset="0"/>
                <a:ea typeface="微软雅黑" panose="020B0503020204020204" charset="-122"/>
              </a:defRPr>
            </a:lvl1pPr>
          </a:lstStyle>
          <a:p>
            <a:pPr fontAlgn="auto"/>
            <a:r>
              <a:rPr lang="zh-CN" altLang="en-US" strike="noStrike" noProof="1"/>
              <a:t>单击此处编辑母版标题样式</a:t>
            </a:r>
          </a:p>
        </p:txBody>
      </p:sp>
      <p:sp>
        <p:nvSpPr>
          <p:cNvPr id="7" name="内容占位符 6"/>
          <p:cNvSpPr>
            <a:spLocks noGrp="1"/>
          </p:cNvSpPr>
          <p:nvPr>
            <p:ph sz="quarter" idx="13"/>
          </p:nvPr>
        </p:nvSpPr>
        <p:spPr>
          <a:xfrm>
            <a:off x="453628" y="1261121"/>
            <a:ext cx="8243100" cy="2408821"/>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9" name="文本占位符 8"/>
          <p:cNvSpPr>
            <a:spLocks noGrp="1"/>
          </p:cNvSpPr>
          <p:nvPr>
            <p:ph type="body" sz="quarter" idx="14"/>
          </p:nvPr>
        </p:nvSpPr>
        <p:spPr>
          <a:xfrm>
            <a:off x="445500" y="3885980"/>
            <a:ext cx="8251200" cy="758833"/>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fontAlgn="auto"/>
            <a:r>
              <a:rPr lang="zh-CN" altLang="en-US" strike="noStrike" noProof="1"/>
              <a:t>单击此处编辑母版文本样式</a:t>
            </a:r>
          </a:p>
        </p:txBody>
      </p:sp>
      <p:sp>
        <p:nvSpPr>
          <p:cNvPr id="3" name="日期占位符 2"/>
          <p:cNvSpPr>
            <a:spLocks noGrp="1"/>
          </p:cNvSpPr>
          <p:nvPr>
            <p:ph type="dt" sz="half" idx="10"/>
            <p:custDataLst>
              <p:tags r:id="rId4"/>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4" name="页脚占位符 3"/>
          <p:cNvSpPr>
            <a:spLocks noGrp="1"/>
          </p:cNvSpPr>
          <p:nvPr>
            <p:ph type="ftr" sz="quarter" idx="11"/>
            <p:custDataLst>
              <p:tags r:id="rId5"/>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5" name="灯片编号占位符 4"/>
          <p:cNvSpPr>
            <a:spLocks noGrp="1"/>
          </p:cNvSpPr>
          <p:nvPr>
            <p:ph type="sldNum" sz="quarter" idx="12"/>
            <p:custDataLst>
              <p:tags r:id="rId6"/>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9144000" cy="6858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endParaRPr lang="zh-CN" altLang="en-US" sz="100" strike="noStrike" noProof="1"/>
          </a:p>
        </p:txBody>
      </p:sp>
      <p:pic>
        <p:nvPicPr>
          <p:cNvPr id="59396" name="图片 11" descr="C:/Users/Administrator/1V994W2/PycharmProjects/PPT_Background_Generation/pic_temp/0_pic_quater_left_up.png"/>
          <p:cNvPicPr/>
          <p:nvPr>
            <p:custDataLst>
              <p:tags r:id="rId2"/>
            </p:custDataLst>
          </p:nvPr>
        </p:nvPicPr>
        <p:blipFill>
          <a:blip r:embed="rId8" r:link="rId9"/>
          <a:stretch>
            <a:fillRect/>
          </a:stretch>
        </p:blipFill>
        <p:spPr>
          <a:xfrm>
            <a:off x="8604250" y="4651375"/>
            <a:ext cx="539750" cy="493713"/>
          </a:xfrm>
          <a:prstGeom prst="rect">
            <a:avLst/>
          </a:prstGeom>
          <a:noFill/>
          <a:ln w="9525">
            <a:noFill/>
          </a:ln>
        </p:spPr>
      </p:pic>
      <p:pic>
        <p:nvPicPr>
          <p:cNvPr id="59397" name="图片 9" descr="C:/Users/Administrator/1V994W2/PycharmProjects/PPT_Background_Generation/pic_temp/1_pic_quater_right_up.png"/>
          <p:cNvPicPr/>
          <p:nvPr>
            <p:custDataLst>
              <p:tags r:id="rId3"/>
            </p:custDataLst>
          </p:nvPr>
        </p:nvPicPr>
        <p:blipFill>
          <a:blip r:embed="rId10" r:link="rId9"/>
          <a:stretch>
            <a:fillRect/>
          </a:stretch>
        </p:blipFill>
        <p:spPr>
          <a:xfrm>
            <a:off x="0" y="4724400"/>
            <a:ext cx="539750" cy="420688"/>
          </a:xfrm>
          <a:prstGeom prst="rect">
            <a:avLst/>
          </a:prstGeom>
          <a:noFill/>
          <a:ln w="9525">
            <a:noFill/>
          </a:ln>
        </p:spPr>
      </p:pic>
      <p:sp>
        <p:nvSpPr>
          <p:cNvPr id="2" name="标题 1"/>
          <p:cNvSpPr>
            <a:spLocks noGrp="1"/>
          </p:cNvSpPr>
          <p:nvPr>
            <p:ph type="title"/>
          </p:nvPr>
        </p:nvSpPr>
        <p:spPr>
          <a:xfrm>
            <a:off x="434700" y="178231"/>
            <a:ext cx="8278200" cy="331531"/>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fontAlgn="auto"/>
            <a:r>
              <a:rPr lang="zh-CN" altLang="en-US" sz="1350" strike="noStrike" noProof="1"/>
              <a:t>单击此处编辑母版标题样式</a:t>
            </a:r>
            <a:endParaRPr lang="zh-CN" altLang="en-US" strike="noStrike" noProof="1"/>
          </a:p>
        </p:txBody>
      </p:sp>
      <p:sp>
        <p:nvSpPr>
          <p:cNvPr id="7" name="内容占位符 6"/>
          <p:cNvSpPr>
            <a:spLocks noGrp="1"/>
          </p:cNvSpPr>
          <p:nvPr>
            <p:ph sz="quarter" idx="13"/>
          </p:nvPr>
        </p:nvSpPr>
        <p:spPr>
          <a:xfrm>
            <a:off x="434700" y="1247618"/>
            <a:ext cx="4006800" cy="217118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9" name="内容占位符 8"/>
          <p:cNvSpPr>
            <a:spLocks noGrp="1"/>
          </p:cNvSpPr>
          <p:nvPr>
            <p:ph sz="quarter" idx="14"/>
          </p:nvPr>
        </p:nvSpPr>
        <p:spPr>
          <a:xfrm>
            <a:off x="4681800" y="1247618"/>
            <a:ext cx="4025700" cy="217118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11" name="文本占位符 10"/>
          <p:cNvSpPr>
            <a:spLocks noGrp="1"/>
          </p:cNvSpPr>
          <p:nvPr>
            <p:ph type="body" sz="quarter" idx="15"/>
          </p:nvPr>
        </p:nvSpPr>
        <p:spPr>
          <a:xfrm>
            <a:off x="429300" y="3613232"/>
            <a:ext cx="4006800" cy="586002"/>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fontAlgn="auto"/>
            <a:r>
              <a:rPr lang="zh-CN" altLang="en-US" strike="noStrike" noProof="1"/>
              <a:t>单击此处编辑母版文本样式</a:t>
            </a:r>
          </a:p>
        </p:txBody>
      </p:sp>
      <p:sp>
        <p:nvSpPr>
          <p:cNvPr id="13" name="文本占位符 12"/>
          <p:cNvSpPr>
            <a:spLocks noGrp="1"/>
          </p:cNvSpPr>
          <p:nvPr>
            <p:ph type="body" sz="quarter" idx="16"/>
          </p:nvPr>
        </p:nvSpPr>
        <p:spPr>
          <a:xfrm>
            <a:off x="4689900" y="3610532"/>
            <a:ext cx="4025700" cy="586002"/>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fontAlgn="auto"/>
            <a:r>
              <a:rPr lang="zh-CN" altLang="en-US" strike="noStrike" noProof="1"/>
              <a:t>单击此处编辑母版文本样式</a:t>
            </a:r>
          </a:p>
        </p:txBody>
      </p:sp>
      <p:sp>
        <p:nvSpPr>
          <p:cNvPr id="3" name="日期占位符 2"/>
          <p:cNvSpPr>
            <a:spLocks noGrp="1"/>
          </p:cNvSpPr>
          <p:nvPr>
            <p:ph type="dt" sz="half" idx="10"/>
            <p:custDataLst>
              <p:tags r:id="rId4"/>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4" name="页脚占位符 3"/>
          <p:cNvSpPr>
            <a:spLocks noGrp="1"/>
          </p:cNvSpPr>
          <p:nvPr>
            <p:ph type="ftr" sz="quarter" idx="11"/>
            <p:custDataLst>
              <p:tags r:id="rId5"/>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5" name="灯片编号占位符 4"/>
          <p:cNvSpPr>
            <a:spLocks noGrp="1"/>
          </p:cNvSpPr>
          <p:nvPr>
            <p:ph type="sldNum" sz="quarter" idx="12"/>
            <p:custDataLst>
              <p:tags r:id="rId6"/>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715963"/>
            <a:ext cx="9144000" cy="371316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endParaRPr lang="zh-CN" altLang="en-US" sz="100" strike="noStrike" noProof="1"/>
          </a:p>
        </p:txBody>
      </p:sp>
      <p:pic>
        <p:nvPicPr>
          <p:cNvPr id="60420" name="图片 8" descr="C:/Users/Administrator/1V994W2/PycharmProjects/PPT_Background_Generation/pic_temp/0_pic_quater_left_up.png"/>
          <p:cNvPicPr/>
          <p:nvPr>
            <p:custDataLst>
              <p:tags r:id="rId2"/>
            </p:custDataLst>
          </p:nvPr>
        </p:nvPicPr>
        <p:blipFill>
          <a:blip r:embed="rId8" r:link="rId9"/>
          <a:stretch>
            <a:fillRect/>
          </a:stretch>
        </p:blipFill>
        <p:spPr>
          <a:xfrm>
            <a:off x="7929563" y="4035425"/>
            <a:ext cx="1214437" cy="1109663"/>
          </a:xfrm>
          <a:prstGeom prst="rect">
            <a:avLst/>
          </a:prstGeom>
          <a:noFill/>
          <a:ln w="9525">
            <a:noFill/>
          </a:ln>
        </p:spPr>
      </p:pic>
      <p:pic>
        <p:nvPicPr>
          <p:cNvPr id="60421" name="图片 7" descr="C:/Users/Administrator/1V994W2/PycharmProjects/PPT_Background_Generation/pic_temp/1_pic_quater_right_up.png"/>
          <p:cNvPicPr/>
          <p:nvPr>
            <p:custDataLst>
              <p:tags r:id="rId3"/>
            </p:custDataLst>
          </p:nvPr>
        </p:nvPicPr>
        <p:blipFill>
          <a:blip r:embed="rId10" r:link="rId9"/>
          <a:stretch>
            <a:fillRect/>
          </a:stretch>
        </p:blipFill>
        <p:spPr>
          <a:xfrm>
            <a:off x="0" y="4200525"/>
            <a:ext cx="1214438" cy="944563"/>
          </a:xfrm>
          <a:prstGeom prst="rect">
            <a:avLst/>
          </a:prstGeom>
          <a:noFill/>
          <a:ln w="9525">
            <a:noFill/>
          </a:ln>
        </p:spPr>
      </p:pic>
      <p:sp>
        <p:nvSpPr>
          <p:cNvPr id="2" name="标题 1"/>
          <p:cNvSpPr>
            <a:spLocks noGrp="1"/>
          </p:cNvSpPr>
          <p:nvPr>
            <p:ph type="title" hasCustomPrompt="1"/>
          </p:nvPr>
        </p:nvSpPr>
        <p:spPr>
          <a:xfrm>
            <a:off x="1142100" y="1004576"/>
            <a:ext cx="6858000" cy="1790413"/>
          </a:xfrm>
        </p:spPr>
        <p:txBody>
          <a:bodyPr wrap="square" anchor="b">
            <a:normAutofit/>
          </a:bodyPr>
          <a:lstStyle>
            <a:lvl1pPr algn="ctr">
              <a:defRPr sz="3375" baseline="0">
                <a:solidFill>
                  <a:schemeClr val="tx1"/>
                </a:solidFill>
                <a:latin typeface="Arial" panose="020B0604020202020204" pitchFamily="34" charset="0"/>
                <a:ea typeface="微软雅黑" panose="020B0503020204020204" charset="-122"/>
              </a:defRPr>
            </a:lvl1pPr>
          </a:lstStyle>
          <a:p>
            <a:pPr fontAlgn="auto"/>
            <a:r>
              <a:rPr lang="zh-CN" altLang="en-US" sz="3375" strike="noStrike" noProof="1"/>
              <a:t>单击此处编辑标题</a:t>
            </a:r>
            <a:endParaRPr lang="zh-CN" altLang="en-US" strike="noStrike" noProof="1"/>
          </a:p>
        </p:txBody>
      </p:sp>
      <p:sp>
        <p:nvSpPr>
          <p:cNvPr id="7" name="文本占位符 6"/>
          <p:cNvSpPr>
            <a:spLocks noGrp="1"/>
          </p:cNvSpPr>
          <p:nvPr>
            <p:ph type="body" sz="quarter" idx="13"/>
          </p:nvPr>
        </p:nvSpPr>
        <p:spPr>
          <a:xfrm>
            <a:off x="1141810" y="2897607"/>
            <a:ext cx="6858000" cy="1242217"/>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fontAlgn="auto"/>
            <a:r>
              <a:rPr lang="zh-CN" altLang="en-US" strike="noStrike" noProof="1"/>
              <a:t>单击此处编辑母版文本样式</a:t>
            </a:r>
          </a:p>
        </p:txBody>
      </p:sp>
      <p:sp>
        <p:nvSpPr>
          <p:cNvPr id="3" name="日期占位符 2"/>
          <p:cNvSpPr>
            <a:spLocks noGrp="1"/>
          </p:cNvSpPr>
          <p:nvPr>
            <p:ph type="dt" sz="half" idx="10"/>
            <p:custDataLst>
              <p:tags r:id="rId4"/>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4" name="页脚占位符 3"/>
          <p:cNvSpPr>
            <a:spLocks noGrp="1"/>
          </p:cNvSpPr>
          <p:nvPr>
            <p:ph type="ftr" sz="quarter" idx="11"/>
            <p:custDataLst>
              <p:tags r:id="rId5"/>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5" name="灯片编号占位符 4"/>
          <p:cNvSpPr>
            <a:spLocks noGrp="1"/>
          </p:cNvSpPr>
          <p:nvPr>
            <p:ph type="sldNum" sz="quarter" idx="12"/>
            <p:custDataLst>
              <p:tags r:id="rId6"/>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3" name="页脚占位符 2"/>
          <p:cNvSpPr>
            <a:spLocks noGrp="1"/>
          </p:cNvSpPr>
          <p:nvPr>
            <p:ph type="ftr" sz="quarter" idx="11"/>
            <p:custDataLst>
              <p:tags r:id="rId2"/>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4" name="灯片编号占位符 3"/>
          <p:cNvSpPr>
            <a:spLocks noGrp="1"/>
          </p:cNvSpPr>
          <p:nvPr>
            <p:ph type="sldNum" sz="quarter" idx="12"/>
            <p:custDataLst>
              <p:tags r:id="rId3"/>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12291" name="图片 8" descr="C:/Users/Administrator/1V994W2/PycharmProjects/PPT_Background_Generation/pic_temp/0_pic_quater_left_up.png"/>
          <p:cNvPicPr/>
          <p:nvPr>
            <p:custDataLst>
              <p:tags r:id="rId1"/>
            </p:custDataLst>
          </p:nvPr>
        </p:nvPicPr>
        <p:blipFill>
          <a:blip r:embed="rId7" r:link="rId8"/>
          <a:stretch>
            <a:fillRect/>
          </a:stretch>
        </p:blipFill>
        <p:spPr>
          <a:xfrm>
            <a:off x="0" y="0"/>
            <a:ext cx="539750" cy="493713"/>
          </a:xfrm>
          <a:prstGeom prst="rect">
            <a:avLst/>
          </a:prstGeom>
          <a:noFill/>
          <a:ln w="9525">
            <a:noFill/>
          </a:ln>
        </p:spPr>
      </p:pic>
      <p:pic>
        <p:nvPicPr>
          <p:cNvPr id="12292" name="图片 7" descr="C:/Users/Administrator/1V994W2/PycharmProjects/PPT_Background_Generation/pic_temp/1_pic_quater_right_up.png"/>
          <p:cNvPicPr/>
          <p:nvPr>
            <p:custDataLst>
              <p:tags r:id="rId2"/>
            </p:custDataLst>
          </p:nvPr>
        </p:nvPicPr>
        <p:blipFill>
          <a:blip r:embed="rId9" r:link="rId8"/>
          <a:stretch>
            <a:fillRect/>
          </a:stretch>
        </p:blipFill>
        <p:spPr>
          <a:xfrm>
            <a:off x="8604250" y="0"/>
            <a:ext cx="539750" cy="420688"/>
          </a:xfrm>
          <a:prstGeom prst="rect">
            <a:avLst/>
          </a:prstGeom>
          <a:noFill/>
          <a:ln w="9525">
            <a:noFill/>
          </a:ln>
        </p:spPr>
      </p:pic>
      <p:sp>
        <p:nvSpPr>
          <p:cNvPr id="2" name="标题 1"/>
          <p:cNvSpPr>
            <a:spLocks noGrp="1"/>
          </p:cNvSpPr>
          <p:nvPr>
            <p:ph type="title"/>
          </p:nvPr>
        </p:nvSpPr>
        <p:spPr>
          <a:xfrm>
            <a:off x="502448" y="332484"/>
            <a:ext cx="8139178" cy="331531"/>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mn-ea"/>
              </a:defRPr>
            </a:lvl1pPr>
          </a:lstStyle>
          <a:p>
            <a:pPr lvl="0" fontAlgn="auto"/>
            <a:r>
              <a:rPr sz="1350" strike="noStrike" noProof="1">
                <a:sym typeface="+mn-ea"/>
              </a:rPr>
              <a:t>单击此处编辑母版标题样式</a:t>
            </a:r>
            <a:endParaRPr strike="noStrike" noProof="1">
              <a:sym typeface="+mn-ea"/>
            </a:endParaRPr>
          </a:p>
        </p:txBody>
      </p:sp>
      <p:sp>
        <p:nvSpPr>
          <p:cNvPr id="3" name="图片占位符 2"/>
          <p:cNvSpPr>
            <a:spLocks noGrp="1"/>
          </p:cNvSpPr>
          <p:nvPr>
            <p:ph type="pic" idx="1"/>
          </p:nvPr>
        </p:nvSpPr>
        <p:spPr>
          <a:xfrm>
            <a:off x="502448" y="714506"/>
            <a:ext cx="3962432" cy="4042387"/>
          </a:xfrm>
        </p:spPr>
        <p:txBody>
          <a:bodyPr vert="horz" lIns="90170" tIns="46990" rIns="90170" bIns="46990" rtlCol="0">
            <a:normAutofit/>
          </a:bodyPr>
          <a:lstStyle>
            <a:lvl1pPr marL="0" marR="0" lvl="0" indent="0" algn="l" defTabSz="914400" rtl="0" eaLnBrk="1" fontAlgn="auto" latinLnBrk="0" hangingPunct="1">
              <a:lnSpc>
                <a:spcPct val="130000"/>
              </a:lnSpc>
              <a:spcBef>
                <a:spcPct val="0"/>
              </a:spcBef>
              <a:spcAft>
                <a:spcPts val="1000"/>
              </a:spcAft>
              <a:buFont typeface="Arial" panose="020B0604020202020204" pitchFamily="34" charset="0"/>
              <a:buNone/>
              <a:defRPr kumimoji="0" lang="zh-CN" altLang="en-US" sz="9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mn-ea"/>
              </a:defRPr>
            </a:lvl1pPr>
            <a:lvl2pPr marL="386080" marR="0" lvl="1" indent="-128905" algn="l" defTabSz="914400" rtl="0" eaLnBrk="1" fontAlgn="auto" latinLnBrk="0" hangingPunct="1">
              <a:lnSpc>
                <a:spcPct val="130000"/>
              </a:lnSpc>
              <a:spcBef>
                <a:spcPct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a:solidFill>
                  <a:schemeClr val="tx1"/>
                </a:solidFill>
                <a:uFillTx/>
                <a:latin typeface="+mn-lt"/>
                <a:ea typeface="+mn-ea"/>
                <a:cs typeface="+mn-cs"/>
                <a:sym typeface="+mn-ea"/>
              </a:defRPr>
            </a:lvl2pPr>
            <a:lvl3pPr marL="643255" marR="0" lvl="2"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mn-lt"/>
                <a:ea typeface="+mn-ea"/>
                <a:cs typeface="+mn-cs"/>
                <a:sym typeface="+mn-ea"/>
              </a:defRPr>
            </a:lvl3pPr>
            <a:lvl4pPr marL="900430" marR="0" lvl="3"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mn-lt"/>
                <a:ea typeface="+mn-ea"/>
                <a:cs typeface="+mn-cs"/>
                <a:sym typeface="+mn-ea"/>
              </a:defRPr>
            </a:lvl4pPr>
            <a:lvl5pPr marL="1157605" marR="0" lvl="4"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mn-lt"/>
                <a:ea typeface="+mn-ea"/>
                <a:cs typeface="+mn-cs"/>
                <a:sym typeface="+mn-ea"/>
              </a:defRPr>
            </a:lvl5pPr>
          </a:lstStyle>
          <a:p>
            <a:pPr lvl="0" fontAlgn="auto"/>
            <a:endParaRPr strike="noStrike" noProof="1">
              <a:sym typeface="+mn-ea"/>
            </a:endParaRPr>
          </a:p>
        </p:txBody>
      </p:sp>
      <p:sp>
        <p:nvSpPr>
          <p:cNvPr id="4" name="文本占位符 3"/>
          <p:cNvSpPr>
            <a:spLocks noGrp="1"/>
          </p:cNvSpPr>
          <p:nvPr>
            <p:ph type="body" sz="half" idx="2"/>
          </p:nvPr>
        </p:nvSpPr>
        <p:spPr>
          <a:xfrm>
            <a:off x="4679194" y="714506"/>
            <a:ext cx="3962432" cy="4042387"/>
          </a:xfrm>
        </p:spPr>
        <p:txBody>
          <a:bodyPr vert="horz" wrap="square" lIns="90170" tIns="46990" rIns="90170" bIns="46990" rtlCol="0">
            <a:normAutofit/>
          </a:bodyPr>
          <a:lstStyle>
            <a:lvl1pPr marL="128905" marR="0" lvl="0"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1pPr>
          </a:lstStyle>
          <a:p>
            <a:pPr lvl="0" fontAlgn="auto"/>
            <a:r>
              <a:rPr strike="noStrike" noProof="1">
                <a:sym typeface="+mn-ea"/>
              </a:rPr>
              <a:t>单击此处编辑母版文本样式</a:t>
            </a:r>
          </a:p>
        </p:txBody>
      </p:sp>
      <p:sp>
        <p:nvSpPr>
          <p:cNvPr id="5" name="日期占位符 4"/>
          <p:cNvSpPr>
            <a:spLocks noGrp="1"/>
          </p:cNvSpPr>
          <p:nvPr>
            <p:ph type="dt" sz="half" idx="10"/>
            <p:custDataLst>
              <p:tags r:id="rId3"/>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9EFD9D74-47D9-4702-A33C-335B63B48DBF}"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6" name="页脚占位符 5"/>
          <p:cNvSpPr>
            <a:spLocks noGrp="1"/>
          </p:cNvSpPr>
          <p:nvPr>
            <p:ph type="ftr" sz="quarter" idx="11"/>
            <p:custDataLst>
              <p:tags r:id="rId4"/>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7" name="灯片编号占位符 6"/>
          <p:cNvSpPr>
            <a:spLocks noGrp="1"/>
          </p:cNvSpPr>
          <p:nvPr>
            <p:ph type="sldNum" sz="quarter" idx="12"/>
            <p:custDataLst>
              <p:tags r:id="rId5"/>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FABC47A4-756D-490B-A52F-7D9E2C9FC05F}"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13315" name="图片 7" descr="C:/Users/Administrator/1V994W2/PycharmProjects/PPT_Background_Generation/pic_temp/0_pic_quater_left_up.png"/>
          <p:cNvPicPr/>
          <p:nvPr>
            <p:custDataLst>
              <p:tags r:id="rId1"/>
            </p:custDataLst>
          </p:nvPr>
        </p:nvPicPr>
        <p:blipFill>
          <a:blip r:embed="rId7" r:link="rId8"/>
          <a:stretch>
            <a:fillRect/>
          </a:stretch>
        </p:blipFill>
        <p:spPr>
          <a:xfrm>
            <a:off x="0" y="0"/>
            <a:ext cx="539750" cy="493713"/>
          </a:xfrm>
          <a:prstGeom prst="rect">
            <a:avLst/>
          </a:prstGeom>
          <a:noFill/>
          <a:ln w="9525">
            <a:noFill/>
          </a:ln>
        </p:spPr>
      </p:pic>
      <p:pic>
        <p:nvPicPr>
          <p:cNvPr id="13316" name="图片 6" descr="C:/Users/Administrator/1V994W2/PycharmProjects/PPT_Background_Generation/pic_temp/1_pic_quater_right_up.png"/>
          <p:cNvPicPr/>
          <p:nvPr>
            <p:custDataLst>
              <p:tags r:id="rId2"/>
            </p:custDataLst>
          </p:nvPr>
        </p:nvPicPr>
        <p:blipFill>
          <a:blip r:embed="rId9" r:link="rId8"/>
          <a:stretch>
            <a:fillRect/>
          </a:stretch>
        </p:blipFill>
        <p:spPr>
          <a:xfrm>
            <a:off x="8604250" y="0"/>
            <a:ext cx="539750" cy="420688"/>
          </a:xfrm>
          <a:prstGeom prst="rect">
            <a:avLst/>
          </a:prstGeom>
          <a:noFill/>
          <a:ln w="9525">
            <a:noFill/>
          </a:ln>
        </p:spPr>
      </p:pic>
      <p:sp>
        <p:nvSpPr>
          <p:cNvPr id="2" name="竖排标题 1"/>
          <p:cNvSpPr>
            <a:spLocks noGrp="1"/>
          </p:cNvSpPr>
          <p:nvPr>
            <p:ph type="title" orient="vert"/>
          </p:nvPr>
        </p:nvSpPr>
        <p:spPr>
          <a:xfrm>
            <a:off x="7928351" y="714506"/>
            <a:ext cx="713238" cy="404238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ct val="0"/>
              </a:spcAft>
              <a:buNone/>
              <a:defRPr kumimoji="0" lang="zh-CN" altLang="en-US" sz="135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mn-ea"/>
              </a:defRPr>
            </a:lvl1pPr>
          </a:lstStyle>
          <a:p>
            <a:pPr lvl="0" fontAlgn="auto"/>
            <a:r>
              <a:rPr sz="1350" strike="noStrike" noProof="1">
                <a:sym typeface="+mn-ea"/>
              </a:rPr>
              <a:t>单击此处编辑母版标题样式</a:t>
            </a:r>
            <a:endParaRPr strike="noStrike" noProof="1">
              <a:sym typeface="+mn-ea"/>
            </a:endParaRPr>
          </a:p>
        </p:txBody>
      </p:sp>
      <p:sp>
        <p:nvSpPr>
          <p:cNvPr id="3" name="竖排文字占位符 2"/>
          <p:cNvSpPr>
            <a:spLocks noGrp="1"/>
          </p:cNvSpPr>
          <p:nvPr>
            <p:ph type="body" orient="vert" idx="1"/>
          </p:nvPr>
        </p:nvSpPr>
        <p:spPr>
          <a:xfrm>
            <a:off x="502444" y="714500"/>
            <a:ext cx="7371076" cy="404238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custDataLst>
              <p:tags r:id="rId3"/>
            </p:custDataLst>
          </p:nvPr>
        </p:nvSpPr>
        <p:spPr>
          <a:xfrm>
            <a:off x="660400" y="4764088"/>
            <a:ext cx="2024063"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5" name="页脚占位符 4"/>
          <p:cNvSpPr>
            <a:spLocks noGrp="1"/>
          </p:cNvSpPr>
          <p:nvPr>
            <p:ph type="ftr" sz="quarter" idx="11"/>
            <p:custDataLst>
              <p:tags r:id="rId4"/>
            </p:custDataLst>
          </p:nvPr>
        </p:nvSpPr>
        <p:spPr>
          <a:xfrm>
            <a:off x="3087688" y="4764088"/>
            <a:ext cx="2968625"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6" name="灯片编号占位符 5"/>
          <p:cNvSpPr>
            <a:spLocks noGrp="1"/>
          </p:cNvSpPr>
          <p:nvPr>
            <p:ph type="sldNum" sz="quarter" idx="12"/>
            <p:custDataLst>
              <p:tags r:id="rId5"/>
            </p:custDataLst>
          </p:nvPr>
        </p:nvSpPr>
        <p:spPr>
          <a:xfrm>
            <a:off x="6457950" y="4764088"/>
            <a:ext cx="2025650" cy="236538"/>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tags" Target="../tags/tag103.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5" Type="http://schemas.openxmlformats.org/officeDocument/2006/relationships/tags" Target="../tags/tag107.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tags" Target="../tags/tag102.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24" Type="http://schemas.openxmlformats.org/officeDocument/2006/relationships/tags" Target="../tags/tag106.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tags" Target="../tags/tag105.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tags" Target="../tags/tag10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7.jpe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18" Type="http://schemas.openxmlformats.org/officeDocument/2006/relationships/slideLayout" Target="../slideLayouts/slideLayout65.xml"/><Relationship Id="rId3" Type="http://schemas.openxmlformats.org/officeDocument/2006/relationships/slideLayout" Target="../slideLayouts/slideLayout50.xml"/><Relationship Id="rId21" Type="http://schemas.openxmlformats.org/officeDocument/2006/relationships/tags" Target="../tags/tag203.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slideLayout" Target="../slideLayouts/slideLayout64.xml"/><Relationship Id="rId25" Type="http://schemas.openxmlformats.org/officeDocument/2006/relationships/tags" Target="../tags/tag207.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20" Type="http://schemas.openxmlformats.org/officeDocument/2006/relationships/tags" Target="../tags/tag202.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24" Type="http://schemas.openxmlformats.org/officeDocument/2006/relationships/tags" Target="../tags/tag206.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23" Type="http://schemas.openxmlformats.org/officeDocument/2006/relationships/tags" Target="../tags/tag205.xml"/><Relationship Id="rId10" Type="http://schemas.openxmlformats.org/officeDocument/2006/relationships/slideLayout" Target="../slideLayouts/slideLayout57.xml"/><Relationship Id="rId19" Type="http://schemas.openxmlformats.org/officeDocument/2006/relationships/theme" Target="../theme/theme4.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 Id="rId22" Type="http://schemas.openxmlformats.org/officeDocument/2006/relationships/tags" Target="../tags/tag20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custDataLst>
              <p:tags r:id="rId20"/>
            </p:custDataLst>
          </p:nvPr>
        </p:nvSpPr>
        <p:spPr>
          <a:xfrm>
            <a:off x="501650" y="331788"/>
            <a:ext cx="8140700" cy="333375"/>
          </a:xfrm>
          <a:prstGeom prst="rect">
            <a:avLst/>
          </a:prstGeom>
          <a:noFill/>
          <a:ln w="9525">
            <a:noFill/>
          </a:ln>
        </p:spPr>
        <p:txBody>
          <a:bodyPr vert="horz" wrap="square" lIns="90170" tIns="46990" rIns="90170" bIns="46990" anchor="ctr"/>
          <a:lstStyle/>
          <a:p>
            <a:pPr lvl="0" fontAlgn="auto"/>
            <a:r>
              <a:rPr lang="zh-CN" altLang="en-US" sz="1350" strike="noStrike" noProof="1"/>
              <a:t>单击此处编辑母版标题样式</a:t>
            </a:r>
            <a:endParaRPr lang="zh-CN" altLang="en-US" strike="noStrike" noProof="1"/>
          </a:p>
        </p:txBody>
      </p:sp>
      <p:sp>
        <p:nvSpPr>
          <p:cNvPr id="1027" name="文本占位符 2"/>
          <p:cNvSpPr>
            <a:spLocks noGrp="1"/>
          </p:cNvSpPr>
          <p:nvPr>
            <p:ph type="body" idx="5"/>
            <p:custDataLst>
              <p:tags r:id="rId21"/>
            </p:custDataLst>
          </p:nvPr>
        </p:nvSpPr>
        <p:spPr>
          <a:xfrm>
            <a:off x="501650" y="722313"/>
            <a:ext cx="8140700" cy="4041775"/>
          </a:xfrm>
          <a:prstGeom prst="rect">
            <a:avLst/>
          </a:prstGeom>
          <a:noFill/>
          <a:ln w="9525">
            <a:noFill/>
          </a:ln>
        </p:spPr>
        <p:txBody>
          <a:bodyPr vert="horz" wrap="square" lIns="90170" tIns="46990" rIns="90170" bIns="46990" anchor="t"/>
          <a:lstStyle/>
          <a:p>
            <a:pPr lvl="0" indent="-128905"/>
            <a:r>
              <a:rPr lang="zh-CN" altLang="en-US"/>
              <a:t>单击此处编辑母版文本样式</a:t>
            </a:r>
          </a:p>
          <a:p>
            <a:pPr lvl="1" indent="-171450"/>
            <a:r>
              <a:rPr lang="zh-CN" altLang="en-US"/>
              <a:t>第二级</a:t>
            </a:r>
          </a:p>
          <a:p>
            <a:pPr lvl="2" indent="-171450"/>
            <a:r>
              <a:rPr lang="zh-CN" altLang="en-US"/>
              <a:t>第三级</a:t>
            </a:r>
          </a:p>
          <a:p>
            <a:pPr lvl="3" indent="-171450"/>
            <a:r>
              <a:rPr lang="zh-CN" altLang="en-US"/>
              <a:t>第四级</a:t>
            </a:r>
          </a:p>
          <a:p>
            <a:pPr lvl="4" indent="-171450"/>
            <a:r>
              <a:rPr lang="zh-CN" altLang="en-US"/>
              <a:t>第五级</a:t>
            </a:r>
          </a:p>
        </p:txBody>
      </p:sp>
      <p:sp>
        <p:nvSpPr>
          <p:cNvPr id="4" name="日期占位符 3"/>
          <p:cNvSpPr>
            <a:spLocks noGrp="1"/>
          </p:cNvSpPr>
          <p:nvPr>
            <p:ph type="dt" sz="half" idx="2"/>
            <p:custDataLst>
              <p:tags r:id="rId22"/>
            </p:custDataLst>
          </p:nvPr>
        </p:nvSpPr>
        <p:spPr>
          <a:xfrm>
            <a:off x="660400" y="4764088"/>
            <a:ext cx="2024063" cy="236538"/>
          </a:xfrm>
          <a:prstGeom prst="rect">
            <a:avLst/>
          </a:prstGeom>
        </p:spPr>
        <p:txBody>
          <a:bodyPr vert="horz" wrap="square" lIns="91440" tIns="45720" rIns="91440" bIns="45720" rtlCol="0" anchor="ctr">
            <a:normAutofit/>
          </a:bodyPr>
          <a:lstStyle>
            <a:lvl1pPr algn="l">
              <a:defRPr sz="675">
                <a:solidFill>
                  <a:schemeClr val="tx1">
                    <a:tint val="75000"/>
                  </a:schemeClr>
                </a:solidFill>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5" name="页脚占位符 4"/>
          <p:cNvSpPr>
            <a:spLocks noGrp="1"/>
          </p:cNvSpPr>
          <p:nvPr>
            <p:ph type="ftr" sz="quarter" idx="3"/>
            <p:custDataLst>
              <p:tags r:id="rId23"/>
            </p:custDataLst>
          </p:nvPr>
        </p:nvSpPr>
        <p:spPr>
          <a:xfrm>
            <a:off x="3087688" y="4764088"/>
            <a:ext cx="2968625" cy="236538"/>
          </a:xfrm>
          <a:prstGeom prst="rect">
            <a:avLst/>
          </a:prstGeom>
        </p:spPr>
        <p:txBody>
          <a:bodyPr vert="horz" wrap="square" lIns="91440" tIns="45720" rIns="91440" bIns="45720" rtlCol="0" anchor="ctr">
            <a:normAutofit/>
          </a:bodyPr>
          <a:lstStyle>
            <a:lvl1pPr algn="ctr">
              <a:defRPr sz="675">
                <a:solidFill>
                  <a:schemeClr val="tx1">
                    <a:tint val="75000"/>
                  </a:schemeClr>
                </a:solidFill>
                <a:latin typeface="Arial" panose="020B0604020202020204" pitchFamily="34" charset="0"/>
                <a:ea typeface="微软雅黑" panose="020B0503020204020204" charset="-122"/>
              </a:defRPr>
            </a:lvl1pPr>
          </a:lstStyle>
          <a:p>
            <a:pPr fontAlgn="base"/>
            <a:endParaRPr lang="zh-CN" altLang="en-US" strike="noStrike" noProof="1"/>
          </a:p>
        </p:txBody>
      </p:sp>
      <p:sp>
        <p:nvSpPr>
          <p:cNvPr id="6" name="灯片编号占位符 5"/>
          <p:cNvSpPr>
            <a:spLocks noGrp="1"/>
          </p:cNvSpPr>
          <p:nvPr>
            <p:ph type="sldNum" sz="quarter" idx="4"/>
            <p:custDataLst>
              <p:tags r:id="rId24"/>
            </p:custDataLst>
          </p:nvPr>
        </p:nvSpPr>
        <p:spPr>
          <a:xfrm>
            <a:off x="6457950" y="4764088"/>
            <a:ext cx="2025650" cy="236538"/>
          </a:xfrm>
          <a:prstGeom prst="rect">
            <a:avLst/>
          </a:prstGeom>
        </p:spPr>
        <p:txBody>
          <a:bodyPr vert="horz" wrap="square" lIns="91440" tIns="45720" rIns="91440" bIns="45720" rtlCol="0" anchor="ctr">
            <a:normAutofit/>
          </a:bodyPr>
          <a:lstStyle>
            <a:lvl1pPr algn="r">
              <a:defRPr sz="675">
                <a:solidFill>
                  <a:schemeClr val="tx1">
                    <a:tint val="75000"/>
                  </a:schemeClr>
                </a:solidFill>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
        <p:nvSpPr>
          <p:cNvPr id="7" name="KSO_TEMPLATE" hidden="1"/>
          <p:cNvSpPr/>
          <p:nvPr>
            <p:custDataLst>
              <p:tags r:id="rId25"/>
            </p:custDataLst>
          </p:nvPr>
        </p:nvSpPr>
        <p:spPr>
          <a:xfrm flipH="1">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ransition/>
  <p:txStyles>
    <p:titleStyle>
      <a:lvl1pPr algn="l" defTabSz="514350" rtl="0" eaLnBrk="1" fontAlgn="auto" latinLnBrk="0" hangingPunct="1">
        <a:lnSpc>
          <a:spcPct val="100000"/>
        </a:lnSpc>
        <a:spcBef>
          <a:spcPct val="0"/>
        </a:spcBef>
        <a:buNone/>
        <a:defRPr sz="135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128905" indent="-128905" algn="l" defTabSz="514350" rtl="0" eaLnBrk="1" fontAlgn="auto" latinLnBrk="0" hangingPunct="1">
        <a:lnSpc>
          <a:spcPct val="130000"/>
        </a:lnSpc>
        <a:spcBef>
          <a:spcPct val="0"/>
        </a:spcBef>
        <a:spcAft>
          <a:spcPts val="1000"/>
        </a:spcAft>
        <a:buFont typeface="Arial" panose="020B0604020202020204" pitchFamily="34" charset="0"/>
        <a:buChar char="•"/>
        <a:defRPr sz="9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386080" indent="-128905" algn="l" defTabSz="514350" rtl="0" eaLnBrk="1" fontAlgn="auto" latinLnBrk="0" hangingPunct="1">
        <a:lnSpc>
          <a:spcPct val="130000"/>
        </a:lnSpc>
        <a:spcBef>
          <a:spcPct val="0"/>
        </a:spcBef>
        <a:spcAft>
          <a:spcPts val="1000"/>
        </a:spcAft>
        <a:buFont typeface="Arial" panose="020B0604020202020204" pitchFamily="34" charset="0"/>
        <a:buChar char="•"/>
        <a:tabLst>
          <a:tab pos="905510" algn="l"/>
        </a:tabLst>
        <a:defRPr sz="9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643255" indent="-128905" algn="l" defTabSz="514350" rtl="0" eaLnBrk="1" fontAlgn="auto" latinLnBrk="0" hangingPunct="1">
        <a:lnSpc>
          <a:spcPct val="130000"/>
        </a:lnSpc>
        <a:spcBef>
          <a:spcPct val="0"/>
        </a:spcBef>
        <a:spcAft>
          <a:spcPts val="1000"/>
        </a:spcAft>
        <a:buFont typeface="Arial" panose="020B0604020202020204" pitchFamily="34" charset="0"/>
        <a:buChar char="•"/>
        <a:defRPr sz="9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900430" indent="-128905" algn="l" defTabSz="514350" rtl="0" eaLnBrk="1" fontAlgn="auto" latinLnBrk="0" hangingPunct="1">
        <a:lnSpc>
          <a:spcPct val="130000"/>
        </a:lnSpc>
        <a:spcBef>
          <a:spcPct val="0"/>
        </a:spcBef>
        <a:spcAft>
          <a:spcPts val="1000"/>
        </a:spcAft>
        <a:buFont typeface="Arial" panose="020B0604020202020204" pitchFamily="34" charset="0"/>
        <a:buChar char="•"/>
        <a:defRPr sz="9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1157605" indent="-128905" algn="l" defTabSz="514350" rtl="0" eaLnBrk="1" fontAlgn="auto" latinLnBrk="0" hangingPunct="1">
        <a:lnSpc>
          <a:spcPct val="130000"/>
        </a:lnSpc>
        <a:spcBef>
          <a:spcPct val="0"/>
        </a:spcBef>
        <a:spcAft>
          <a:spcPts val="1000"/>
        </a:spcAft>
        <a:buFont typeface="Arial" panose="020B0604020202020204" pitchFamily="34" charset="0"/>
        <a:buChar char="•"/>
        <a:defRPr sz="9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141478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p:bodyStyle>
    <p:otherStyle>
      <a:defPPr>
        <a:defRPr lang="zh-CN"/>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8035" algn="l" defTabSz="514350" rtl="0" eaLnBrk="1" latinLnBrk="0" hangingPunct="1">
        <a:defRPr sz="101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custDataLst>
              <p:tags r:id="rId20"/>
            </p:custDataLst>
          </p:nvPr>
        </p:nvSpPr>
        <p:spPr>
          <a:xfrm>
            <a:off x="501650" y="331788"/>
            <a:ext cx="8140700" cy="333375"/>
          </a:xfrm>
          <a:prstGeom prst="rect">
            <a:avLst/>
          </a:prstGeom>
          <a:noFill/>
          <a:ln w="9525">
            <a:noFill/>
          </a:ln>
        </p:spPr>
        <p:txBody>
          <a:bodyPr vert="horz" wrap="square" lIns="90170" tIns="46990" rIns="90170" bIns="46990" anchor="ctr"/>
          <a:lstStyle/>
          <a:p>
            <a:pPr lvl="0" fontAlgn="auto"/>
            <a:r>
              <a:rPr lang="zh-CN" altLang="en-US" sz="1350" strike="noStrike" noProof="1"/>
              <a:t>单击此处编辑母版标题样式</a:t>
            </a:r>
            <a:endParaRPr lang="zh-CN" altLang="en-US" strike="noStrike" noProof="1"/>
          </a:p>
        </p:txBody>
      </p:sp>
      <p:sp>
        <p:nvSpPr>
          <p:cNvPr id="2051" name="文本占位符 2"/>
          <p:cNvSpPr>
            <a:spLocks noGrp="1"/>
          </p:cNvSpPr>
          <p:nvPr>
            <p:ph type="body" idx="5"/>
            <p:custDataLst>
              <p:tags r:id="rId21"/>
            </p:custDataLst>
          </p:nvPr>
        </p:nvSpPr>
        <p:spPr>
          <a:xfrm>
            <a:off x="501650" y="722313"/>
            <a:ext cx="8140700" cy="4041775"/>
          </a:xfrm>
          <a:prstGeom prst="rect">
            <a:avLst/>
          </a:prstGeom>
          <a:noFill/>
          <a:ln w="9525">
            <a:noFill/>
          </a:ln>
        </p:spPr>
        <p:txBody>
          <a:bodyPr vert="horz" wrap="square" lIns="90170" tIns="46990" rIns="90170" bIns="46990" anchor="t"/>
          <a:lstStyle/>
          <a:p>
            <a:pPr lvl="0" indent="-128905"/>
            <a:r>
              <a:rPr lang="zh-CN" altLang="en-US"/>
              <a:t>单击此处编辑母版文本样式</a:t>
            </a:r>
          </a:p>
          <a:p>
            <a:pPr lvl="1" indent="-171450"/>
            <a:r>
              <a:rPr lang="zh-CN" altLang="en-US"/>
              <a:t>第二级</a:t>
            </a:r>
          </a:p>
          <a:p>
            <a:pPr lvl="2" indent="-171450"/>
            <a:r>
              <a:rPr lang="zh-CN" altLang="en-US"/>
              <a:t>第三级</a:t>
            </a:r>
          </a:p>
          <a:p>
            <a:pPr lvl="3" indent="-171450"/>
            <a:r>
              <a:rPr lang="zh-CN" altLang="en-US"/>
              <a:t>第四级</a:t>
            </a:r>
          </a:p>
          <a:p>
            <a:pPr lvl="4" indent="-171450"/>
            <a:r>
              <a:rPr lang="zh-CN" altLang="en-US"/>
              <a:t>第五级</a:t>
            </a:r>
          </a:p>
        </p:txBody>
      </p:sp>
      <p:sp>
        <p:nvSpPr>
          <p:cNvPr id="4" name="日期占位符 3"/>
          <p:cNvSpPr>
            <a:spLocks noGrp="1"/>
          </p:cNvSpPr>
          <p:nvPr>
            <p:ph type="dt" sz="half" idx="2"/>
            <p:custDataLst>
              <p:tags r:id="rId22"/>
            </p:custDataLst>
          </p:nvPr>
        </p:nvSpPr>
        <p:spPr>
          <a:xfrm>
            <a:off x="660400" y="4764088"/>
            <a:ext cx="2024063" cy="236538"/>
          </a:xfrm>
          <a:prstGeom prst="rect">
            <a:avLst/>
          </a:prstGeom>
        </p:spPr>
        <p:txBody>
          <a:bodyPr vert="horz" wrap="square" lIns="91440" tIns="45720" rIns="91440" bIns="45720" rtlCol="0" anchor="ctr">
            <a:normAutofit/>
          </a:bodyPr>
          <a:lstStyle>
            <a:lvl1pPr algn="l">
              <a:defRPr sz="675">
                <a:solidFill>
                  <a:schemeClr val="tx1">
                    <a:tint val="75000"/>
                  </a:schemeClr>
                </a:solidFill>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5" name="页脚占位符 4"/>
          <p:cNvSpPr>
            <a:spLocks noGrp="1"/>
          </p:cNvSpPr>
          <p:nvPr>
            <p:ph type="ftr" sz="quarter" idx="3"/>
            <p:custDataLst>
              <p:tags r:id="rId23"/>
            </p:custDataLst>
          </p:nvPr>
        </p:nvSpPr>
        <p:spPr>
          <a:xfrm>
            <a:off x="3087688" y="4764088"/>
            <a:ext cx="2968625" cy="236538"/>
          </a:xfrm>
          <a:prstGeom prst="rect">
            <a:avLst/>
          </a:prstGeom>
        </p:spPr>
        <p:txBody>
          <a:bodyPr vert="horz" wrap="square" lIns="91440" tIns="45720" rIns="91440" bIns="45720" rtlCol="0" anchor="ctr">
            <a:normAutofit/>
          </a:bodyPr>
          <a:lstStyle>
            <a:lvl1pPr algn="ctr">
              <a:defRPr sz="675">
                <a:solidFill>
                  <a:schemeClr val="tx1">
                    <a:tint val="75000"/>
                  </a:schemeClr>
                </a:solidFill>
                <a:latin typeface="Arial" panose="020B0604020202020204" pitchFamily="34" charset="0"/>
                <a:ea typeface="微软雅黑" panose="020B0503020204020204" charset="-122"/>
              </a:defRPr>
            </a:lvl1pPr>
          </a:lstStyle>
          <a:p>
            <a:pPr fontAlgn="base"/>
            <a:endParaRPr lang="zh-CN" altLang="en-US" strike="noStrike" noProof="1"/>
          </a:p>
        </p:txBody>
      </p:sp>
      <p:sp>
        <p:nvSpPr>
          <p:cNvPr id="6" name="灯片编号占位符 5"/>
          <p:cNvSpPr>
            <a:spLocks noGrp="1"/>
          </p:cNvSpPr>
          <p:nvPr>
            <p:ph type="sldNum" sz="quarter" idx="4"/>
            <p:custDataLst>
              <p:tags r:id="rId24"/>
            </p:custDataLst>
          </p:nvPr>
        </p:nvSpPr>
        <p:spPr>
          <a:xfrm>
            <a:off x="6457950" y="4764088"/>
            <a:ext cx="2025650" cy="236538"/>
          </a:xfrm>
          <a:prstGeom prst="rect">
            <a:avLst/>
          </a:prstGeom>
        </p:spPr>
        <p:txBody>
          <a:bodyPr vert="horz" wrap="square" lIns="91440" tIns="45720" rIns="91440" bIns="45720" rtlCol="0" anchor="ctr">
            <a:normAutofit/>
          </a:bodyPr>
          <a:lstStyle>
            <a:lvl1pPr algn="r">
              <a:defRPr sz="675">
                <a:solidFill>
                  <a:schemeClr val="tx1">
                    <a:tint val="75000"/>
                  </a:schemeClr>
                </a:solidFill>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
        <p:nvSpPr>
          <p:cNvPr id="7" name="KSO_TEMPLATE" hidden="1"/>
          <p:cNvSpPr/>
          <p:nvPr>
            <p:custDataLst>
              <p:tags r:id="rId25"/>
            </p:custDataLst>
          </p:nvPr>
        </p:nvSpPr>
        <p:spPr>
          <a:xfrm flipH="1">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transition/>
  <p:txStyles>
    <p:titleStyle>
      <a:lvl1pPr algn="l" defTabSz="514350" rtl="0" eaLnBrk="1" fontAlgn="auto" latinLnBrk="0" hangingPunct="1">
        <a:lnSpc>
          <a:spcPct val="100000"/>
        </a:lnSpc>
        <a:spcBef>
          <a:spcPct val="0"/>
        </a:spcBef>
        <a:buNone/>
        <a:defRPr sz="135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128905" indent="-128905" algn="l" defTabSz="514350" rtl="0" eaLnBrk="1" fontAlgn="auto" latinLnBrk="0" hangingPunct="1">
        <a:lnSpc>
          <a:spcPct val="130000"/>
        </a:lnSpc>
        <a:spcBef>
          <a:spcPct val="0"/>
        </a:spcBef>
        <a:spcAft>
          <a:spcPts val="1000"/>
        </a:spcAft>
        <a:buFont typeface="Arial" panose="020B0604020202020204" pitchFamily="34" charset="0"/>
        <a:buChar char="•"/>
        <a:defRPr sz="9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386080" indent="-128905" algn="l" defTabSz="514350" rtl="0" eaLnBrk="1" fontAlgn="auto" latinLnBrk="0" hangingPunct="1">
        <a:lnSpc>
          <a:spcPct val="130000"/>
        </a:lnSpc>
        <a:spcBef>
          <a:spcPct val="0"/>
        </a:spcBef>
        <a:spcAft>
          <a:spcPts val="1000"/>
        </a:spcAft>
        <a:buFont typeface="Arial" panose="020B0604020202020204" pitchFamily="34" charset="0"/>
        <a:buChar char="•"/>
        <a:tabLst>
          <a:tab pos="905510" algn="l"/>
        </a:tabLst>
        <a:defRPr sz="9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643255" indent="-128905" algn="l" defTabSz="514350" rtl="0" eaLnBrk="1" fontAlgn="auto" latinLnBrk="0" hangingPunct="1">
        <a:lnSpc>
          <a:spcPct val="130000"/>
        </a:lnSpc>
        <a:spcBef>
          <a:spcPct val="0"/>
        </a:spcBef>
        <a:spcAft>
          <a:spcPts val="1000"/>
        </a:spcAft>
        <a:buFont typeface="Arial" panose="020B0604020202020204" pitchFamily="34" charset="0"/>
        <a:buChar char="•"/>
        <a:defRPr sz="9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900430" indent="-128905" algn="l" defTabSz="514350" rtl="0" eaLnBrk="1" fontAlgn="auto" latinLnBrk="0" hangingPunct="1">
        <a:lnSpc>
          <a:spcPct val="130000"/>
        </a:lnSpc>
        <a:spcBef>
          <a:spcPct val="0"/>
        </a:spcBef>
        <a:spcAft>
          <a:spcPts val="1000"/>
        </a:spcAft>
        <a:buFont typeface="Arial" panose="020B0604020202020204" pitchFamily="34" charset="0"/>
        <a:buChar char="•"/>
        <a:defRPr sz="9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1157605" indent="-128905" algn="l" defTabSz="514350" rtl="0" eaLnBrk="1" fontAlgn="auto" latinLnBrk="0" hangingPunct="1">
        <a:lnSpc>
          <a:spcPct val="130000"/>
        </a:lnSpc>
        <a:spcBef>
          <a:spcPct val="0"/>
        </a:spcBef>
        <a:spcAft>
          <a:spcPts val="1000"/>
        </a:spcAft>
        <a:buFont typeface="Arial" panose="020B0604020202020204" pitchFamily="34" charset="0"/>
        <a:buChar char="•"/>
        <a:defRPr sz="9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141478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p:bodyStyle>
    <p:otherStyle>
      <a:defPPr>
        <a:defRPr lang="zh-CN"/>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8035" algn="l" defTabSz="514350" rtl="0" eaLnBrk="1" latinLnBrk="0" hangingPunct="1">
        <a:defRPr sz="101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457200" y="385763"/>
            <a:ext cx="8229600" cy="760413"/>
          </a:xfrm>
          <a:prstGeom prst="rect">
            <a:avLst/>
          </a:prstGeom>
          <a:noFill/>
          <a:ln w="9525">
            <a:noFill/>
          </a:ln>
        </p:spPr>
        <p:txBody>
          <a:bodyPr anchor="ctr"/>
          <a:lstStyle/>
          <a:p>
            <a:pPr lvl="0" fontAlgn="base"/>
            <a:r>
              <a:rPr lang="zh-CN" altLang="en-US" sz="2850" strike="noStrike" noProof="1"/>
              <a:t>单击此处编辑母版标题样式</a:t>
            </a:r>
            <a:endParaRPr lang="zh-CN" altLang="en-US" strike="noStrike" noProof="1"/>
          </a:p>
        </p:txBody>
      </p:sp>
      <p:sp>
        <p:nvSpPr>
          <p:cNvPr id="1027" name="文本占位符 2"/>
          <p:cNvSpPr>
            <a:spLocks noGrp="1"/>
          </p:cNvSpPr>
          <p:nvPr>
            <p:ph type="body" idx="1"/>
          </p:nvPr>
        </p:nvSpPr>
        <p:spPr>
          <a:xfrm>
            <a:off x="457200" y="1200150"/>
            <a:ext cx="8229600" cy="3394075"/>
          </a:xfrm>
          <a:prstGeom prst="rect">
            <a:avLst/>
          </a:prstGeom>
          <a:noFill/>
          <a:ln w="9525">
            <a:noFill/>
          </a:ln>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z="1575" strike="noStrike" noProof="1"/>
              <a:t>第三级</a:t>
            </a:r>
            <a:endParaRPr lang="zh-CN" altLang="en-US" strike="noStrike" noProof="1"/>
          </a:p>
          <a:p>
            <a:pPr lvl="3" fontAlgn="base"/>
            <a:r>
              <a:rPr lang="zh-CN" altLang="en-US" sz="1425" strike="noStrike" noProof="1"/>
              <a:t>第四级</a:t>
            </a:r>
            <a:endParaRPr lang="zh-CN" altLang="en-US" strike="noStrike" noProof="1"/>
          </a:p>
          <a:p>
            <a:pPr lvl="4" fontAlgn="base"/>
            <a:r>
              <a:rPr lang="zh-CN" altLang="en-US" sz="1050" strike="noStrike" noProof="1"/>
              <a:t>第五级</a:t>
            </a:r>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ransition>
    <p:fade/>
  </p:transition>
  <p:txStyles>
    <p:titleStyle>
      <a:lvl1pPr algn="l" defTabSz="822325" rtl="0" eaLnBrk="0" fontAlgn="base" hangingPunct="0">
        <a:spcBef>
          <a:spcPct val="0"/>
        </a:spcBef>
        <a:spcAft>
          <a:spcPct val="0"/>
        </a:spcAft>
        <a:defRPr sz="2850" kern="1200">
          <a:solidFill>
            <a:schemeClr val="tx1"/>
          </a:solidFill>
          <a:latin typeface="+mj-lt"/>
          <a:ea typeface="+mj-ea"/>
          <a:cs typeface="+mj-cs"/>
        </a:defRPr>
      </a:lvl1pPr>
      <a:lvl2pPr algn="l" defTabSz="1096645" rtl="0" eaLnBrk="0" fontAlgn="base" hangingPunct="0">
        <a:spcBef>
          <a:spcPct val="0"/>
        </a:spcBef>
        <a:spcAft>
          <a:spcPct val="0"/>
        </a:spcAft>
        <a:defRPr sz="3800">
          <a:solidFill>
            <a:schemeClr val="tx1"/>
          </a:solidFill>
          <a:latin typeface="Calibri" panose="020F0502020204030204" charset="0"/>
          <a:ea typeface="微软雅黑" panose="020B0503020204020204" charset="-122"/>
        </a:defRPr>
      </a:lvl2pPr>
      <a:lvl3pPr algn="l" defTabSz="1096645" rtl="0" eaLnBrk="0" fontAlgn="base" hangingPunct="0">
        <a:spcBef>
          <a:spcPct val="0"/>
        </a:spcBef>
        <a:spcAft>
          <a:spcPct val="0"/>
        </a:spcAft>
        <a:defRPr sz="3800">
          <a:solidFill>
            <a:schemeClr val="tx1"/>
          </a:solidFill>
          <a:latin typeface="Calibri" panose="020F0502020204030204" charset="0"/>
          <a:ea typeface="微软雅黑" panose="020B0503020204020204" charset="-122"/>
        </a:defRPr>
      </a:lvl3pPr>
      <a:lvl4pPr algn="l" defTabSz="1096645" rtl="0" eaLnBrk="0" fontAlgn="base" hangingPunct="0">
        <a:spcBef>
          <a:spcPct val="0"/>
        </a:spcBef>
        <a:spcAft>
          <a:spcPct val="0"/>
        </a:spcAft>
        <a:defRPr sz="3800">
          <a:solidFill>
            <a:schemeClr val="tx1"/>
          </a:solidFill>
          <a:latin typeface="Calibri" panose="020F0502020204030204" charset="0"/>
          <a:ea typeface="微软雅黑" panose="020B0503020204020204" charset="-122"/>
        </a:defRPr>
      </a:lvl4pPr>
      <a:lvl5pPr algn="l" defTabSz="1096645" rtl="0" eaLnBrk="0" fontAlgn="base" hangingPunct="0">
        <a:spcBef>
          <a:spcPct val="0"/>
        </a:spcBef>
        <a:spcAft>
          <a:spcPct val="0"/>
        </a:spcAft>
        <a:defRPr sz="3800">
          <a:solidFill>
            <a:schemeClr val="tx1"/>
          </a:solidFill>
          <a:latin typeface="Calibri" panose="020F0502020204030204" charset="0"/>
          <a:ea typeface="微软雅黑" panose="020B0503020204020204" charset="-122"/>
        </a:defRPr>
      </a:lvl5pPr>
      <a:lvl6pPr marL="457200" algn="l" defTabSz="1096645" rtl="0" eaLnBrk="0" fontAlgn="base" hangingPunct="0">
        <a:spcBef>
          <a:spcPct val="0"/>
        </a:spcBef>
        <a:spcAft>
          <a:spcPct val="0"/>
        </a:spcAft>
        <a:defRPr sz="3800">
          <a:solidFill>
            <a:schemeClr val="tx1"/>
          </a:solidFill>
          <a:latin typeface="Calibri" panose="020F0502020204030204" charset="0"/>
          <a:ea typeface="微软雅黑" panose="020B0503020204020204" charset="-122"/>
        </a:defRPr>
      </a:lvl6pPr>
      <a:lvl7pPr marL="914400" algn="l" defTabSz="1096645" rtl="0" eaLnBrk="0" fontAlgn="base" hangingPunct="0">
        <a:spcBef>
          <a:spcPct val="0"/>
        </a:spcBef>
        <a:spcAft>
          <a:spcPct val="0"/>
        </a:spcAft>
        <a:defRPr sz="3800">
          <a:solidFill>
            <a:schemeClr val="tx1"/>
          </a:solidFill>
          <a:latin typeface="Calibri" panose="020F0502020204030204" charset="0"/>
          <a:ea typeface="微软雅黑" panose="020B0503020204020204" charset="-122"/>
        </a:defRPr>
      </a:lvl7pPr>
      <a:lvl8pPr marL="1371600" algn="l" defTabSz="1096645" rtl="0" eaLnBrk="0" fontAlgn="base" hangingPunct="0">
        <a:spcBef>
          <a:spcPct val="0"/>
        </a:spcBef>
        <a:spcAft>
          <a:spcPct val="0"/>
        </a:spcAft>
        <a:defRPr sz="3800">
          <a:solidFill>
            <a:schemeClr val="tx1"/>
          </a:solidFill>
          <a:latin typeface="Calibri" panose="020F0502020204030204" charset="0"/>
          <a:ea typeface="微软雅黑" panose="020B0503020204020204" charset="-122"/>
        </a:defRPr>
      </a:lvl8pPr>
      <a:lvl9pPr marL="1828800" algn="l" defTabSz="1096645" rtl="0" eaLnBrk="0" fontAlgn="base" hangingPunct="0">
        <a:spcBef>
          <a:spcPct val="0"/>
        </a:spcBef>
        <a:spcAft>
          <a:spcPct val="0"/>
        </a:spcAft>
        <a:defRPr sz="3800">
          <a:solidFill>
            <a:schemeClr val="tx1"/>
          </a:solidFill>
          <a:latin typeface="Calibri" panose="020F0502020204030204" charset="0"/>
          <a:ea typeface="微软雅黑" panose="020B0503020204020204" charset="-122"/>
        </a:defRPr>
      </a:lvl9pPr>
    </p:titleStyle>
    <p:bodyStyle>
      <a:lvl1pPr marL="308610" indent="-307340" algn="l" defTabSz="822325" rtl="0" eaLnBrk="0" fontAlgn="base" hangingPunct="0">
        <a:spcBef>
          <a:spcPct val="18000"/>
        </a:spcBef>
        <a:spcAft>
          <a:spcPct val="0"/>
        </a:spcAft>
        <a:buFont typeface="Arial" panose="020B0604020202020204" pitchFamily="34" charset="0"/>
        <a:buChar char="•"/>
        <a:defRPr sz="2100" kern="1200">
          <a:solidFill>
            <a:schemeClr val="tx1"/>
          </a:solidFill>
          <a:latin typeface="+mn-lt"/>
          <a:ea typeface="+mn-ea"/>
          <a:cs typeface="+mn-cs"/>
        </a:defRPr>
      </a:lvl1pPr>
      <a:lvl2pPr marL="668020" lvl="1" indent="-255905" algn="l" defTabSz="822325" rtl="0" eaLnBrk="0" fontAlgn="base" hangingPunct="0">
        <a:spcBef>
          <a:spcPct val="18000"/>
        </a:spcBef>
        <a:spcAft>
          <a:spcPct val="0"/>
        </a:spcAft>
        <a:buFont typeface="Arial" panose="020B0604020202020204" pitchFamily="34" charset="0"/>
        <a:buChar char="–"/>
        <a:defRPr sz="1800" kern="1200">
          <a:solidFill>
            <a:schemeClr val="tx1"/>
          </a:solidFill>
          <a:latin typeface="+mn-lt"/>
          <a:ea typeface="+mn-ea"/>
          <a:cs typeface="+mn-cs"/>
        </a:defRPr>
      </a:lvl2pPr>
      <a:lvl3pPr marL="1028700" lvl="2" indent="-204470" algn="l" defTabSz="822325" rtl="0" eaLnBrk="0" fontAlgn="base" hangingPunct="0">
        <a:spcBef>
          <a:spcPct val="18000"/>
        </a:spcBef>
        <a:spcAft>
          <a:spcPct val="0"/>
        </a:spcAft>
        <a:buFont typeface="Arial" panose="020B0604020202020204" pitchFamily="34" charset="0"/>
        <a:buChar char="•"/>
        <a:defRPr sz="1575" kern="1200">
          <a:solidFill>
            <a:schemeClr val="tx1"/>
          </a:solidFill>
          <a:latin typeface="+mn-lt"/>
          <a:ea typeface="+mn-ea"/>
          <a:cs typeface="+mn-cs"/>
        </a:defRPr>
      </a:lvl3pPr>
      <a:lvl4pPr marL="1439545" lvl="3" indent="-204470" algn="l" defTabSz="822325" rtl="0" eaLnBrk="0" fontAlgn="base" hangingPunct="0">
        <a:spcBef>
          <a:spcPct val="18000"/>
        </a:spcBef>
        <a:spcAft>
          <a:spcPct val="0"/>
        </a:spcAft>
        <a:buFont typeface="Arial" panose="020B0604020202020204" pitchFamily="34" charset="0"/>
        <a:buChar char="–"/>
        <a:defRPr sz="1425" kern="1200">
          <a:solidFill>
            <a:schemeClr val="tx1"/>
          </a:solidFill>
          <a:latin typeface="+mn-lt"/>
          <a:ea typeface="+mn-ea"/>
          <a:cs typeface="+mn-cs"/>
        </a:defRPr>
      </a:lvl4pPr>
      <a:lvl5pPr marL="1851660" lvl="4" indent="-204470" algn="l" defTabSz="822325" rtl="0" eaLnBrk="0" fontAlgn="base" hangingPunct="0">
        <a:spcBef>
          <a:spcPct val="18000"/>
        </a:spcBef>
        <a:spcAft>
          <a:spcPct val="0"/>
        </a:spcAft>
        <a:buFont typeface="Arial" panose="020B0604020202020204" pitchFamily="34" charset="0"/>
        <a:buChar char="»"/>
        <a:defRPr sz="1050" kern="1200">
          <a:solidFill>
            <a:schemeClr val="tx1"/>
          </a:solidFill>
          <a:latin typeface="+mn-lt"/>
          <a:ea typeface="+mn-ea"/>
          <a:cs typeface="+mn-cs"/>
        </a:defRPr>
      </a:lvl5pPr>
      <a:lvl6pPr marL="2263140" lvl="5" indent="-205105" algn="l" defTabSz="822960" eaLnBrk="0" fontAlgn="base" latinLnBrk="0" hangingPunct="0">
        <a:lnSpc>
          <a:spcPct val="100000"/>
        </a:lnSpc>
        <a:spcBef>
          <a:spcPct val="18000"/>
        </a:spcBef>
        <a:spcAft>
          <a:spcPct val="0"/>
        </a:spcAft>
        <a:buFont typeface="Arial" panose="020B0604020202020204" pitchFamily="34" charset="0"/>
        <a:buChar char="»"/>
        <a:defRPr sz="1080" b="0" i="0" u="none" kern="1200" baseline="0">
          <a:solidFill>
            <a:schemeClr val="tx1"/>
          </a:solidFill>
          <a:latin typeface="+mn-lt"/>
          <a:ea typeface="+mn-ea"/>
          <a:cs typeface="+mn-cs"/>
        </a:defRPr>
      </a:lvl6pPr>
      <a:lvl7pPr marL="2674620" lvl="6" indent="-205105" algn="l" defTabSz="822960" eaLnBrk="0" fontAlgn="base" latinLnBrk="0" hangingPunct="0">
        <a:lnSpc>
          <a:spcPct val="100000"/>
        </a:lnSpc>
        <a:spcBef>
          <a:spcPct val="18000"/>
        </a:spcBef>
        <a:spcAft>
          <a:spcPct val="0"/>
        </a:spcAft>
        <a:buFont typeface="Arial" panose="020B0604020202020204" pitchFamily="34" charset="0"/>
        <a:buChar char="»"/>
        <a:defRPr sz="1080" b="0" i="0" u="none" kern="1200" baseline="0">
          <a:solidFill>
            <a:schemeClr val="tx1"/>
          </a:solidFill>
          <a:latin typeface="+mn-lt"/>
          <a:ea typeface="+mn-ea"/>
          <a:cs typeface="+mn-cs"/>
        </a:defRPr>
      </a:lvl7pPr>
      <a:lvl8pPr marL="3086100" lvl="7" indent="-205105" algn="l" defTabSz="822960" eaLnBrk="0" fontAlgn="base" latinLnBrk="0" hangingPunct="0">
        <a:lnSpc>
          <a:spcPct val="100000"/>
        </a:lnSpc>
        <a:spcBef>
          <a:spcPct val="18000"/>
        </a:spcBef>
        <a:spcAft>
          <a:spcPct val="0"/>
        </a:spcAft>
        <a:buFont typeface="Arial" panose="020B0604020202020204" pitchFamily="34" charset="0"/>
        <a:buChar char="»"/>
        <a:defRPr sz="1080" b="0" i="0" u="none" kern="1200" baseline="0">
          <a:solidFill>
            <a:schemeClr val="tx1"/>
          </a:solidFill>
          <a:latin typeface="+mn-lt"/>
          <a:ea typeface="+mn-ea"/>
          <a:cs typeface="+mn-cs"/>
        </a:defRPr>
      </a:lvl8pPr>
      <a:lvl9pPr marL="3497580" lvl="8" indent="-205105" algn="l" defTabSz="822960" eaLnBrk="0" fontAlgn="base" latinLnBrk="0" hangingPunct="0">
        <a:lnSpc>
          <a:spcPct val="100000"/>
        </a:lnSpc>
        <a:spcBef>
          <a:spcPct val="18000"/>
        </a:spcBef>
        <a:spcAft>
          <a:spcPct val="0"/>
        </a:spcAft>
        <a:buFont typeface="Arial" panose="020B0604020202020204" pitchFamily="34" charset="0"/>
        <a:buChar char="»"/>
        <a:defRPr sz="1080" b="0" i="0" u="none" kern="1200" baseline="0">
          <a:solidFill>
            <a:schemeClr val="tx1"/>
          </a:solidFill>
          <a:latin typeface="+mn-lt"/>
          <a:ea typeface="+mn-ea"/>
          <a:cs typeface="+mn-cs"/>
        </a:defRPr>
      </a:lvl9pPr>
    </p:bodyStyle>
    <p:otherStyle>
      <a:lvl1pPr marL="0" lvl="0" indent="0" algn="l" defTabSz="822960" eaLnBrk="0" fontAlgn="base" latinLnBrk="0" hangingPunct="0">
        <a:lnSpc>
          <a:spcPct val="100000"/>
        </a:lnSpc>
        <a:spcBef>
          <a:spcPct val="0"/>
        </a:spcBef>
        <a:spcAft>
          <a:spcPct val="0"/>
        </a:spcAft>
        <a:buNone/>
        <a:defRPr sz="1620" b="0" i="0" u="none" kern="1200" baseline="0">
          <a:solidFill>
            <a:schemeClr val="tx1"/>
          </a:solidFill>
          <a:latin typeface="+mn-lt"/>
          <a:ea typeface="+mn-ea"/>
          <a:cs typeface="+mn-cs"/>
        </a:defRPr>
      </a:lvl1pPr>
      <a:lvl2pPr marL="411480" lvl="1" indent="0" algn="l" defTabSz="822960" eaLnBrk="1" fontAlgn="base" latinLnBrk="0" hangingPunct="1">
        <a:lnSpc>
          <a:spcPct val="100000"/>
        </a:lnSpc>
        <a:spcBef>
          <a:spcPct val="0"/>
        </a:spcBef>
        <a:spcAft>
          <a:spcPct val="0"/>
        </a:spcAft>
        <a:buNone/>
        <a:defRPr sz="1620" b="0" i="0" u="none" kern="1200" baseline="0">
          <a:solidFill>
            <a:schemeClr val="tx1"/>
          </a:solidFill>
          <a:latin typeface="+mn-lt"/>
          <a:ea typeface="+mn-ea"/>
          <a:cs typeface="+mn-cs"/>
        </a:defRPr>
      </a:lvl2pPr>
      <a:lvl3pPr marL="822960" lvl="2" indent="0" algn="l" defTabSz="822960" eaLnBrk="1" fontAlgn="base" latinLnBrk="0" hangingPunct="1">
        <a:lnSpc>
          <a:spcPct val="100000"/>
        </a:lnSpc>
        <a:spcBef>
          <a:spcPct val="0"/>
        </a:spcBef>
        <a:spcAft>
          <a:spcPct val="0"/>
        </a:spcAft>
        <a:buNone/>
        <a:defRPr sz="1620" b="0" i="0" u="none" kern="1200" baseline="0">
          <a:solidFill>
            <a:schemeClr val="tx1"/>
          </a:solidFill>
          <a:latin typeface="+mn-lt"/>
          <a:ea typeface="+mn-ea"/>
          <a:cs typeface="+mn-cs"/>
        </a:defRPr>
      </a:lvl3pPr>
      <a:lvl4pPr marL="1234440" lvl="3" indent="0" algn="l" defTabSz="822960" eaLnBrk="1" fontAlgn="base" latinLnBrk="0" hangingPunct="1">
        <a:lnSpc>
          <a:spcPct val="100000"/>
        </a:lnSpc>
        <a:spcBef>
          <a:spcPct val="0"/>
        </a:spcBef>
        <a:spcAft>
          <a:spcPct val="0"/>
        </a:spcAft>
        <a:buNone/>
        <a:defRPr sz="1620" b="0" i="0" u="none" kern="1200" baseline="0">
          <a:solidFill>
            <a:schemeClr val="tx1"/>
          </a:solidFill>
          <a:latin typeface="+mn-lt"/>
          <a:ea typeface="+mn-ea"/>
          <a:cs typeface="+mn-cs"/>
        </a:defRPr>
      </a:lvl4pPr>
      <a:lvl5pPr marL="1645920" lvl="4" indent="0" algn="l" defTabSz="822960" eaLnBrk="1" fontAlgn="base" latinLnBrk="0" hangingPunct="1">
        <a:lnSpc>
          <a:spcPct val="100000"/>
        </a:lnSpc>
        <a:spcBef>
          <a:spcPct val="0"/>
        </a:spcBef>
        <a:spcAft>
          <a:spcPct val="0"/>
        </a:spcAft>
        <a:buNone/>
        <a:defRPr sz="1620" b="0" i="0" u="none" kern="1200" baseline="0">
          <a:solidFill>
            <a:schemeClr val="tx1"/>
          </a:solidFill>
          <a:latin typeface="+mn-lt"/>
          <a:ea typeface="+mn-ea"/>
          <a:cs typeface="+mn-cs"/>
        </a:defRPr>
      </a:lvl5pPr>
      <a:lvl6pPr marL="2057400" lvl="5" indent="0" algn="l" defTabSz="822960" eaLnBrk="1" fontAlgn="base" latinLnBrk="0" hangingPunct="1">
        <a:lnSpc>
          <a:spcPct val="100000"/>
        </a:lnSpc>
        <a:spcBef>
          <a:spcPct val="0"/>
        </a:spcBef>
        <a:spcAft>
          <a:spcPct val="0"/>
        </a:spcAft>
        <a:buNone/>
        <a:defRPr sz="1620" b="0" i="0" u="none" kern="1200" baseline="0">
          <a:solidFill>
            <a:schemeClr val="tx1"/>
          </a:solidFill>
          <a:latin typeface="+mn-lt"/>
          <a:ea typeface="+mn-ea"/>
          <a:cs typeface="+mn-cs"/>
        </a:defRPr>
      </a:lvl6pPr>
      <a:lvl7pPr marL="2468880" lvl="6" indent="0" algn="l" defTabSz="822960" eaLnBrk="1" fontAlgn="base" latinLnBrk="0" hangingPunct="1">
        <a:lnSpc>
          <a:spcPct val="100000"/>
        </a:lnSpc>
        <a:spcBef>
          <a:spcPct val="0"/>
        </a:spcBef>
        <a:spcAft>
          <a:spcPct val="0"/>
        </a:spcAft>
        <a:buNone/>
        <a:defRPr sz="1620" b="0" i="0" u="none" kern="1200" baseline="0">
          <a:solidFill>
            <a:schemeClr val="tx1"/>
          </a:solidFill>
          <a:latin typeface="+mn-lt"/>
          <a:ea typeface="+mn-ea"/>
          <a:cs typeface="+mn-cs"/>
        </a:defRPr>
      </a:lvl7pPr>
      <a:lvl8pPr marL="2880360" lvl="7" indent="0" algn="l" defTabSz="822960" eaLnBrk="1" fontAlgn="base" latinLnBrk="0" hangingPunct="1">
        <a:lnSpc>
          <a:spcPct val="100000"/>
        </a:lnSpc>
        <a:spcBef>
          <a:spcPct val="0"/>
        </a:spcBef>
        <a:spcAft>
          <a:spcPct val="0"/>
        </a:spcAft>
        <a:buNone/>
        <a:defRPr sz="1620" b="0" i="0" u="none" kern="1200" baseline="0">
          <a:solidFill>
            <a:schemeClr val="tx1"/>
          </a:solidFill>
          <a:latin typeface="+mn-lt"/>
          <a:ea typeface="+mn-ea"/>
          <a:cs typeface="+mn-cs"/>
        </a:defRPr>
      </a:lvl8pPr>
      <a:lvl9pPr marL="3291840" lvl="8" indent="0" algn="l" defTabSz="822960" eaLnBrk="1" fontAlgn="base" latinLnBrk="0" hangingPunct="1">
        <a:lnSpc>
          <a:spcPct val="100000"/>
        </a:lnSpc>
        <a:spcBef>
          <a:spcPct val="0"/>
        </a:spcBef>
        <a:spcAft>
          <a:spcPct val="0"/>
        </a:spcAft>
        <a:buNone/>
        <a:defRPr sz="162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custDataLst>
              <p:tags r:id="rId20"/>
            </p:custDataLst>
          </p:nvPr>
        </p:nvSpPr>
        <p:spPr>
          <a:xfrm>
            <a:off x="501650" y="331788"/>
            <a:ext cx="8140700" cy="333375"/>
          </a:xfrm>
          <a:prstGeom prst="rect">
            <a:avLst/>
          </a:prstGeom>
          <a:noFill/>
          <a:ln w="9525">
            <a:noFill/>
          </a:ln>
        </p:spPr>
        <p:txBody>
          <a:bodyPr vert="horz" wrap="square" lIns="90170" tIns="46990" rIns="90170" bIns="46990" anchor="ctr"/>
          <a:lstStyle/>
          <a:p>
            <a:pPr lvl="0" fontAlgn="auto"/>
            <a:r>
              <a:rPr lang="zh-CN" altLang="en-US" sz="1350" strike="noStrike" noProof="1"/>
              <a:t>单击此处编辑母版标题样式</a:t>
            </a:r>
            <a:endParaRPr lang="zh-CN" altLang="en-US" strike="noStrike" noProof="1"/>
          </a:p>
        </p:txBody>
      </p:sp>
      <p:sp>
        <p:nvSpPr>
          <p:cNvPr id="4099" name="文本占位符 2"/>
          <p:cNvSpPr>
            <a:spLocks noGrp="1"/>
          </p:cNvSpPr>
          <p:nvPr>
            <p:ph type="body" idx="5"/>
            <p:custDataLst>
              <p:tags r:id="rId21"/>
            </p:custDataLst>
          </p:nvPr>
        </p:nvSpPr>
        <p:spPr>
          <a:xfrm>
            <a:off x="501650" y="722313"/>
            <a:ext cx="8140700" cy="4041775"/>
          </a:xfrm>
          <a:prstGeom prst="rect">
            <a:avLst/>
          </a:prstGeom>
          <a:noFill/>
          <a:ln w="9525">
            <a:noFill/>
          </a:ln>
        </p:spPr>
        <p:txBody>
          <a:bodyPr vert="horz" wrap="square" lIns="90170" tIns="46990" rIns="90170" bIns="46990" anchor="t"/>
          <a:lstStyle/>
          <a:p>
            <a:pPr lvl="0" indent="-128905"/>
            <a:r>
              <a:rPr lang="zh-CN" altLang="en-US"/>
              <a:t>单击此处编辑母版文本样式</a:t>
            </a:r>
          </a:p>
          <a:p>
            <a:pPr lvl="1" indent="-171450"/>
            <a:r>
              <a:rPr lang="zh-CN" altLang="en-US"/>
              <a:t>第二级</a:t>
            </a:r>
          </a:p>
          <a:p>
            <a:pPr lvl="2" indent="-171450"/>
            <a:r>
              <a:rPr lang="zh-CN" altLang="en-US"/>
              <a:t>第三级</a:t>
            </a:r>
          </a:p>
          <a:p>
            <a:pPr lvl="3" indent="-171450"/>
            <a:r>
              <a:rPr lang="zh-CN" altLang="en-US"/>
              <a:t>第四级</a:t>
            </a:r>
          </a:p>
          <a:p>
            <a:pPr lvl="4" indent="-171450"/>
            <a:r>
              <a:rPr lang="zh-CN" altLang="en-US"/>
              <a:t>第五级</a:t>
            </a:r>
          </a:p>
        </p:txBody>
      </p:sp>
      <p:sp>
        <p:nvSpPr>
          <p:cNvPr id="4" name="日期占位符 3"/>
          <p:cNvSpPr>
            <a:spLocks noGrp="1"/>
          </p:cNvSpPr>
          <p:nvPr>
            <p:ph type="dt" sz="half" idx="2"/>
            <p:custDataLst>
              <p:tags r:id="rId22"/>
            </p:custDataLst>
          </p:nvPr>
        </p:nvSpPr>
        <p:spPr>
          <a:xfrm>
            <a:off x="660400" y="4764088"/>
            <a:ext cx="2024063" cy="236538"/>
          </a:xfrm>
          <a:prstGeom prst="rect">
            <a:avLst/>
          </a:prstGeom>
        </p:spPr>
        <p:txBody>
          <a:bodyPr vert="horz" wrap="square" lIns="91440" tIns="45720" rIns="91440" bIns="45720" rtlCol="0" anchor="ctr">
            <a:normAutofit/>
          </a:bodyPr>
          <a:lstStyle>
            <a:lvl1pPr algn="l">
              <a:defRPr sz="675">
                <a:solidFill>
                  <a:schemeClr val="tx1">
                    <a:tint val="75000"/>
                  </a:schemeClr>
                </a:solidFill>
                <a:latin typeface="Arial" panose="020B0604020202020204" pitchFamily="34" charset="0"/>
                <a:ea typeface="微软雅黑" panose="020B0503020204020204" charset="-122"/>
              </a:defRPr>
            </a:lvl1pPr>
          </a:lstStyle>
          <a:p>
            <a:pPr fontAlgn="base"/>
            <a:fld id="{760FBDFE-C587-4B4C-A407-44438C67B59E}" type="datetimeFigureOut">
              <a:rPr lang="zh-CN" altLang="en-US" sz="675" strike="noStrike" noProof="1" smtClean="0">
                <a:latin typeface="Arial" panose="020B0604020202020204" pitchFamily="34" charset="0"/>
                <a:ea typeface="微软雅黑" panose="020B0503020204020204" charset="-122"/>
                <a:cs typeface="+mn-cs"/>
              </a:rPr>
              <a:t>2022/2/28</a:t>
            </a:fld>
            <a:endParaRPr lang="zh-CN" altLang="en-US" strike="noStrike" noProof="1"/>
          </a:p>
        </p:txBody>
      </p:sp>
      <p:sp>
        <p:nvSpPr>
          <p:cNvPr id="5" name="页脚占位符 4"/>
          <p:cNvSpPr>
            <a:spLocks noGrp="1"/>
          </p:cNvSpPr>
          <p:nvPr>
            <p:ph type="ftr" sz="quarter" idx="3"/>
            <p:custDataLst>
              <p:tags r:id="rId23"/>
            </p:custDataLst>
          </p:nvPr>
        </p:nvSpPr>
        <p:spPr>
          <a:xfrm>
            <a:off x="3087688" y="4764088"/>
            <a:ext cx="2968625" cy="236538"/>
          </a:xfrm>
          <a:prstGeom prst="rect">
            <a:avLst/>
          </a:prstGeom>
        </p:spPr>
        <p:txBody>
          <a:bodyPr vert="horz" wrap="square" lIns="91440" tIns="45720" rIns="91440" bIns="45720" rtlCol="0" anchor="ctr">
            <a:normAutofit/>
          </a:bodyPr>
          <a:lstStyle>
            <a:lvl1pPr algn="ctr">
              <a:defRPr sz="675">
                <a:solidFill>
                  <a:schemeClr val="tx1">
                    <a:tint val="75000"/>
                  </a:schemeClr>
                </a:solidFill>
                <a:latin typeface="Arial" panose="020B0604020202020204" pitchFamily="34" charset="0"/>
                <a:ea typeface="微软雅黑" panose="020B0503020204020204" charset="-122"/>
              </a:defRPr>
            </a:lvl1pPr>
          </a:lstStyle>
          <a:p>
            <a:pPr fontAlgn="base"/>
            <a:endParaRPr lang="zh-CN" altLang="en-US" strike="noStrike" noProof="1"/>
          </a:p>
        </p:txBody>
      </p:sp>
      <p:sp>
        <p:nvSpPr>
          <p:cNvPr id="6" name="灯片编号占位符 5"/>
          <p:cNvSpPr>
            <a:spLocks noGrp="1"/>
          </p:cNvSpPr>
          <p:nvPr>
            <p:ph type="sldNum" sz="quarter" idx="4"/>
            <p:custDataLst>
              <p:tags r:id="rId24"/>
            </p:custDataLst>
          </p:nvPr>
        </p:nvSpPr>
        <p:spPr>
          <a:xfrm>
            <a:off x="6457950" y="4764088"/>
            <a:ext cx="2025650" cy="236538"/>
          </a:xfrm>
          <a:prstGeom prst="rect">
            <a:avLst/>
          </a:prstGeom>
        </p:spPr>
        <p:txBody>
          <a:bodyPr vert="horz" wrap="square" lIns="91440" tIns="45720" rIns="91440" bIns="45720" rtlCol="0" anchor="ctr">
            <a:normAutofit/>
          </a:bodyPr>
          <a:lstStyle>
            <a:lvl1pPr algn="r">
              <a:defRPr sz="675">
                <a:solidFill>
                  <a:schemeClr val="tx1">
                    <a:tint val="75000"/>
                  </a:schemeClr>
                </a:solidFill>
                <a:latin typeface="Arial" panose="020B0604020202020204" pitchFamily="34" charset="0"/>
                <a:ea typeface="微软雅黑" panose="020B0503020204020204" charset="-122"/>
              </a:defRPr>
            </a:lvl1pPr>
          </a:lstStyle>
          <a:p>
            <a:pPr fontAlgn="base"/>
            <a:fld id="{49AE70B2-8BF9-45C0-BB95-33D1B9D3A854}" type="slidenum">
              <a:rPr lang="zh-CN" altLang="en-US" sz="675" strike="noStrike" noProof="1" smtClean="0">
                <a:latin typeface="Arial" panose="020B0604020202020204" pitchFamily="34" charset="0"/>
                <a:ea typeface="微软雅黑" panose="020B0503020204020204" charset="-122"/>
                <a:cs typeface="+mn-cs"/>
              </a:rPr>
              <a:t>‹#›</a:t>
            </a:fld>
            <a:endParaRPr lang="zh-CN" altLang="en-US" strike="noStrike" noProof="1"/>
          </a:p>
        </p:txBody>
      </p:sp>
      <p:sp>
        <p:nvSpPr>
          <p:cNvPr id="7" name="KSO_TEMPLATE" hidden="1"/>
          <p:cNvSpPr/>
          <p:nvPr>
            <p:custDataLst>
              <p:tags r:id="rId25"/>
            </p:custDataLst>
          </p:nvPr>
        </p:nvSpPr>
        <p:spPr>
          <a:xfrm flipH="1">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Lst>
  <p:transition/>
  <p:txStyles>
    <p:titleStyle>
      <a:lvl1pPr algn="l" defTabSz="514350" rtl="0" eaLnBrk="1" fontAlgn="auto" latinLnBrk="0" hangingPunct="1">
        <a:lnSpc>
          <a:spcPct val="100000"/>
        </a:lnSpc>
        <a:spcBef>
          <a:spcPct val="0"/>
        </a:spcBef>
        <a:buNone/>
        <a:defRPr sz="135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128905" indent="-128905" algn="l" defTabSz="514350" rtl="0" eaLnBrk="1" fontAlgn="auto" latinLnBrk="0" hangingPunct="1">
        <a:lnSpc>
          <a:spcPct val="130000"/>
        </a:lnSpc>
        <a:spcBef>
          <a:spcPct val="0"/>
        </a:spcBef>
        <a:spcAft>
          <a:spcPts val="1000"/>
        </a:spcAft>
        <a:buFont typeface="Arial" panose="020B0604020202020204" pitchFamily="34" charset="0"/>
        <a:buChar char="•"/>
        <a:defRPr sz="9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386080" indent="-128905" algn="l" defTabSz="514350" rtl="0" eaLnBrk="1" fontAlgn="auto" latinLnBrk="0" hangingPunct="1">
        <a:lnSpc>
          <a:spcPct val="130000"/>
        </a:lnSpc>
        <a:spcBef>
          <a:spcPct val="0"/>
        </a:spcBef>
        <a:spcAft>
          <a:spcPts val="1000"/>
        </a:spcAft>
        <a:buFont typeface="Arial" panose="020B0604020202020204" pitchFamily="34" charset="0"/>
        <a:buChar char="•"/>
        <a:tabLst>
          <a:tab pos="905510" algn="l"/>
        </a:tabLst>
        <a:defRPr sz="9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643255" indent="-128905" algn="l" defTabSz="514350" rtl="0" eaLnBrk="1" fontAlgn="auto" latinLnBrk="0" hangingPunct="1">
        <a:lnSpc>
          <a:spcPct val="130000"/>
        </a:lnSpc>
        <a:spcBef>
          <a:spcPct val="0"/>
        </a:spcBef>
        <a:spcAft>
          <a:spcPts val="1000"/>
        </a:spcAft>
        <a:buFont typeface="Arial" panose="020B0604020202020204" pitchFamily="34" charset="0"/>
        <a:buChar char="•"/>
        <a:defRPr sz="9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900430" indent="-128905" algn="l" defTabSz="514350" rtl="0" eaLnBrk="1" fontAlgn="auto" latinLnBrk="0" hangingPunct="1">
        <a:lnSpc>
          <a:spcPct val="130000"/>
        </a:lnSpc>
        <a:spcBef>
          <a:spcPct val="0"/>
        </a:spcBef>
        <a:spcAft>
          <a:spcPts val="1000"/>
        </a:spcAft>
        <a:buFont typeface="Arial" panose="020B0604020202020204" pitchFamily="34" charset="0"/>
        <a:buChar char="•"/>
        <a:defRPr sz="9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1157605" indent="-128905" algn="l" defTabSz="514350" rtl="0" eaLnBrk="1" fontAlgn="auto" latinLnBrk="0" hangingPunct="1">
        <a:lnSpc>
          <a:spcPct val="130000"/>
        </a:lnSpc>
        <a:spcBef>
          <a:spcPct val="0"/>
        </a:spcBef>
        <a:spcAft>
          <a:spcPts val="1000"/>
        </a:spcAft>
        <a:buFont typeface="Arial" panose="020B0604020202020204" pitchFamily="34" charset="0"/>
        <a:buChar char="•"/>
        <a:defRPr sz="9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141478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p:bodyStyle>
    <p:otherStyle>
      <a:defPPr>
        <a:defRPr lang="zh-CN"/>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8035" algn="l" defTabSz="514350" rtl="0" eaLnBrk="1" latinLnBrk="0" hangingPunct="1">
        <a:defRPr sz="10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0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3.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tags" Target="../tags/tag3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8.xml"/></Relationships>
</file>

<file path=ppt/slides/_rels/slide24.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25.xml"/><Relationship Id="rId7" Type="http://schemas.openxmlformats.org/officeDocument/2006/relationships/slide" Target="slide29.xml"/><Relationship Id="rId2" Type="http://schemas.openxmlformats.org/officeDocument/2006/relationships/slideLayout" Target="../slideLayouts/slideLayout2.xml"/><Relationship Id="rId1" Type="http://schemas.openxmlformats.org/officeDocument/2006/relationships/tags" Target="../tags/tag319.xml"/><Relationship Id="rId6" Type="http://schemas.openxmlformats.org/officeDocument/2006/relationships/slide" Target="slide28.xml"/><Relationship Id="rId5" Type="http://schemas.openxmlformats.org/officeDocument/2006/relationships/slide" Target="slide27.xml"/><Relationship Id="rId4" Type="http://schemas.openxmlformats.org/officeDocument/2006/relationships/slide" Target="slide26.xml"/><Relationship Id="rId9" Type="http://schemas.openxmlformats.org/officeDocument/2006/relationships/slide" Target="slide31.xml"/></Relationships>
</file>

<file path=ppt/slides/_rels/slide25.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4.xml"/></Relationships>
</file>

<file path=ppt/slides/_rels/slide30.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49.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49.xml"/></Relationships>
</file>

<file path=ppt/slides/_rels/slide33.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0.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3.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5.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49.xml"/><Relationship Id="rId1" Type="http://schemas.openxmlformats.org/officeDocument/2006/relationships/tags" Target="../tags/tag325.xml"/></Relationships>
</file>

<file path=ppt/slides/_rels/slide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49.xml"/><Relationship Id="rId1" Type="http://schemas.openxmlformats.org/officeDocument/2006/relationships/tags" Target="../tags/tag326.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49.xml"/><Relationship Id="rId1" Type="http://schemas.openxmlformats.org/officeDocument/2006/relationships/tags" Target="../tags/tag32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49.xml"/><Relationship Id="rId1" Type="http://schemas.openxmlformats.org/officeDocument/2006/relationships/tags" Target="../tags/tag32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49.xml"/><Relationship Id="rId1" Type="http://schemas.openxmlformats.org/officeDocument/2006/relationships/tags" Target="../tags/tag329.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49.xml"/><Relationship Id="rId1" Type="http://schemas.openxmlformats.org/officeDocument/2006/relationships/tags" Target="../tags/tag330.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49.xml"/><Relationship Id="rId1" Type="http://schemas.openxmlformats.org/officeDocument/2006/relationships/tags" Target="../tags/tag331.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49.xml"/><Relationship Id="rId1" Type="http://schemas.openxmlformats.org/officeDocument/2006/relationships/tags" Target="../tags/tag33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6.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49.xml"/><Relationship Id="rId1" Type="http://schemas.openxmlformats.org/officeDocument/2006/relationships/tags" Target="../tags/tag333.xml"/></Relationships>
</file>

<file path=ppt/slides/_rels/slide5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9.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4.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5.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jpeg"/><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8"/>
          <p:cNvSpPr>
            <a:spLocks noGrp="1"/>
          </p:cNvSpPr>
          <p:nvPr>
            <p:ph type="ctrTitle" idx="13" hasCustomPrompt="1"/>
          </p:nvPr>
        </p:nvSpPr>
        <p:spPr>
          <a:xfrm>
            <a:off x="2965450" y="1692275"/>
            <a:ext cx="3213100" cy="728663"/>
          </a:xfrm>
        </p:spPr>
        <p:txBody>
          <a:bodyPr wrap="square" lIns="0" tIns="0" rIns="0" bIns="0" anchor="ctr" anchorCtr="0">
            <a:normAutofit fontScale="90000"/>
          </a:bodyPr>
          <a:lstStyle/>
          <a:p>
            <a:pPr marL="0" marR="0" indent="0" algn="dist" defTabSz="685800" rtl="0" eaLnBrk="1" fontAlgn="auto" latinLnBrk="0" hangingPunct="1">
              <a:lnSpc>
                <a:spcPct val="100000"/>
              </a:lnSpc>
              <a:spcBef>
                <a:spcPct val="0"/>
              </a:spcBef>
              <a:spcAft>
                <a:spcPct val="0"/>
              </a:spcAft>
              <a:buClrTx/>
              <a:buSzPts val="7200"/>
              <a:buFontTx/>
              <a:buNone/>
            </a:pPr>
            <a:r>
              <a:rPr kumimoji="0" lang="zh-CN" altLang="en-US" sz="4950" b="1" i="0" u="none" strike="noStrike" kern="1200" cap="none" spc="200" normalizeH="0" baseline="0" noProof="1">
                <a:solidFill>
                  <a:schemeClr val="tx1"/>
                </a:solidFill>
                <a:uFillTx/>
                <a:latin typeface="叶根友毛笔行书2.0版" charset="-122"/>
                <a:ea typeface="叶根友毛笔行书2.0版" charset="-122"/>
                <a:cs typeface="+mj-cs"/>
              </a:rPr>
              <a:t>读后续写</a:t>
            </a:r>
          </a:p>
        </p:txBody>
      </p:sp>
    </p:spTree>
    <p:custDataLst>
      <p:tags r:id="rId1"/>
    </p:custData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p:cNvSpPr>
            <a:spLocks noGrp="1"/>
          </p:cNvSpPr>
          <p:nvPr>
            <p:ph type="title"/>
          </p:nvPr>
        </p:nvSpPr>
        <p:spPr>
          <a:xfrm>
            <a:off x="347663" y="820738"/>
            <a:ext cx="8139113" cy="330200"/>
          </a:xfrm>
        </p:spPr>
        <p:txBody>
          <a:bodyPr wrap="square" lIns="90170" tIns="46990" rIns="90170" bIns="46990" rtlCol="0" anchor="ctr" anchorCtr="0">
            <a:normAutofit fontScale="90000"/>
          </a:bodyPr>
          <a:lstStyle/>
          <a:p>
            <a:pPr marL="0" marR="0" indent="0" algn="ctr" defTabSz="514350" rtl="0" eaLnBrk="1" fontAlgn="auto" latinLnBrk="0" hangingPunct="1">
              <a:lnSpc>
                <a:spcPct val="100000"/>
              </a:lnSpc>
              <a:spcBef>
                <a:spcPct val="0"/>
              </a:spcBef>
              <a:spcAft>
                <a:spcPct val="0"/>
              </a:spcAft>
              <a:buClrTx/>
              <a:buSzTx/>
              <a:buFontTx/>
              <a:buNone/>
            </a:pPr>
            <a:r>
              <a:rPr kumimoji="0" lang="zh-CN" altLang="en-US" sz="4000" b="1" i="0" u="none" strike="noStrike" kern="1200" cap="none" spc="200" normalizeH="0" baseline="0" noProof="1">
                <a:solidFill>
                  <a:srgbClr val="FF0000"/>
                </a:solidFill>
                <a:uFillTx/>
                <a:latin typeface="叶根友毛笔行书2.0版" charset="-122"/>
                <a:ea typeface="叶根友毛笔行书2.0版" charset="-122"/>
                <a:cs typeface="+mj-cs"/>
                <a:sym typeface="微软雅黑" panose="020B0503020204020204" charset="-122"/>
              </a:rPr>
              <a:t>如何写读后续写</a:t>
            </a:r>
          </a:p>
        </p:txBody>
      </p:sp>
      <p:sp>
        <p:nvSpPr>
          <p:cNvPr id="4" name="标题 1"/>
          <p:cNvSpPr>
            <a:spLocks noGrp="1"/>
          </p:cNvSpPr>
          <p:nvPr/>
        </p:nvSpPr>
        <p:spPr>
          <a:xfrm>
            <a:off x="1244600" y="2244725"/>
            <a:ext cx="6107113" cy="331788"/>
          </a:xfrm>
          <a:prstGeom prst="rect">
            <a:avLst/>
          </a:prstGeom>
          <a:noFill/>
          <a:ln w="9525">
            <a:noFill/>
          </a:ln>
        </p:spPr>
        <p:txBody>
          <a:bodyPr vert="horz" wrap="square" lIns="67639" tIns="35248" rIns="67639" bIns="35248" rtlCol="0" anchor="ctr" anchorCtr="0">
            <a:normAutofit fontScale="25000" lnSpcReduction="20000"/>
          </a:bodyPr>
          <a:lstStyle>
            <a:lvl1pPr marL="0" marR="0" algn="l" defTabSz="914400" rtl="0" eaLnBrk="1" fontAlgn="auto" latinLnBrk="0" hangingPunct="1">
              <a:lnSpc>
                <a:spcPct val="100000"/>
              </a:lnSpc>
              <a:spcBef>
                <a:spcPct val="0"/>
              </a:spcBef>
              <a:buNone/>
              <a:defRPr kumimoji="0" lang="zh-CN" altLang="en-US" sz="135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sym typeface="+mn-ea"/>
              </a:defRPr>
            </a:lvl1pPr>
          </a:lstStyle>
          <a:p>
            <a:pPr marL="0" marR="0" indent="0" algn="ctr" defTabSz="914400" rtl="0" eaLnBrk="1" fontAlgn="auto" latinLnBrk="0" hangingPunct="1">
              <a:lnSpc>
                <a:spcPct val="100000"/>
              </a:lnSpc>
              <a:spcBef>
                <a:spcPct val="0"/>
              </a:spcBef>
              <a:spcAft>
                <a:spcPct val="0"/>
              </a:spcAft>
              <a:buClrTx/>
              <a:buSzTx/>
              <a:buFontTx/>
              <a:buNone/>
            </a:pPr>
            <a:r>
              <a:rPr kumimoji="0" lang="zh-CN" altLang="en-US" sz="14400" b="1" i="0" u="none" strike="noStrike" kern="1200" cap="none" spc="0" normalizeH="0" baseline="0" noProof="1">
                <a:solidFill>
                  <a:schemeClr val="tx1"/>
                </a:solidFill>
                <a:uFillTx/>
                <a:latin typeface="叶根友毛笔行书2.0版" charset="-122"/>
                <a:ea typeface="叶根友毛笔行书2.0版" charset="-122"/>
                <a:cs typeface="+mn-cs"/>
                <a:sym typeface="+mn-ea"/>
              </a:rPr>
              <a:t>范例分析</a:t>
            </a:r>
            <a:br>
              <a:rPr sz="3000" spc="0">
                <a:solidFill>
                  <a:srgbClr val="FF0000"/>
                </a:solidFill>
                <a:latin typeface="叶根友毛笔行书2.0版" charset="-122"/>
                <a:ea typeface="叶根友毛笔行书2.0版" charset="-122"/>
                <a:cs typeface="+mn-cs"/>
                <a:sym typeface="+mn-ea"/>
              </a:rPr>
            </a:br>
            <a:endParaRPr kumimoji="0" lang="zh-CN" altLang="en-US" sz="135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endParaRPr>
          </a:p>
        </p:txBody>
      </p:sp>
    </p:spTree>
    <p:custDataLst>
      <p:tags r:id="rId1"/>
    </p:custData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1650" y="714375"/>
            <a:ext cx="8140700" cy="4041775"/>
          </a:xfrm>
        </p:spPr>
        <p:txBody>
          <a:bodyPr wrap="square" lIns="90170" tIns="46990" rIns="90170" bIns="46990" rtlCol="0">
            <a:normAutofit/>
          </a:bodyPr>
          <a:lstStyle/>
          <a:p>
            <a:pPr marL="0" marR="0" indent="-128905" algn="l" defTabSz="914400" rtl="0" eaLnBrk="1" fontAlgn="auto" latinLnBrk="0" hangingPunct="1">
              <a:lnSpc>
                <a:spcPct val="80000"/>
              </a:lnSpc>
              <a:spcBef>
                <a:spcPct val="20000"/>
              </a:spcBef>
              <a:spcAft>
                <a:spcPts val="1000"/>
              </a:spcAft>
              <a:buClrTx/>
              <a:buSzTx/>
              <a:buFont typeface="Arial" panose="020B0604020202020204" pitchFamily="34" charset="0"/>
              <a:buChar char="•"/>
            </a:pPr>
            <a:r>
              <a:rPr kumimoji="0" lang="zh-CN" altLang="en-US" sz="2800" b="1" i="0" u="none" strike="noStrike" kern="1200" cap="none" spc="0" normalizeH="0" baseline="0" noProof="1">
                <a:solidFill>
                  <a:schemeClr val="tx1"/>
                </a:solidFill>
                <a:uFillTx/>
                <a:latin typeface="+mn-ea"/>
                <a:ea typeface="+mn-ea"/>
                <a:cs typeface="+mn-cs"/>
                <a:sym typeface="+mn-ea"/>
              </a:rPr>
              <a:t>读后续写（满分25分）</a:t>
            </a:r>
            <a:endParaRPr kumimoji="0" lang="zh-CN" altLang="en-US" sz="2800" b="1" i="0" u="none" strike="noStrike" kern="1200" cap="none" spc="0" normalizeH="0" baseline="0" noProof="1">
              <a:solidFill>
                <a:schemeClr val="tx1"/>
              </a:solidFill>
              <a:uFillTx/>
              <a:latin typeface="+mn-ea"/>
              <a:ea typeface="+mn-ea"/>
              <a:cs typeface="+mn-cs"/>
            </a:endParaRPr>
          </a:p>
          <a:p>
            <a:pPr marL="0" marR="0" indent="-128905" algn="l" defTabSz="914400" rtl="0" eaLnBrk="1" fontAlgn="auto" latinLnBrk="0" hangingPunct="1">
              <a:lnSpc>
                <a:spcPct val="80000"/>
              </a:lnSpc>
              <a:spcBef>
                <a:spcPct val="20000"/>
              </a:spcBef>
              <a:spcAft>
                <a:spcPts val="1000"/>
              </a:spcAft>
              <a:buClrTx/>
              <a:buSzTx/>
              <a:buFont typeface="Arial" panose="020B0604020202020204" pitchFamily="34" charset="0"/>
              <a:buChar char="•"/>
            </a:pPr>
            <a:r>
              <a:rPr kumimoji="0" lang="zh-CN" altLang="en-US" sz="2800" b="1" i="0" u="none" strike="noStrike" kern="1200" cap="none" spc="0" normalizeH="0" baseline="0" noProof="1">
                <a:solidFill>
                  <a:schemeClr val="tx1"/>
                </a:solidFill>
                <a:uFillTx/>
                <a:latin typeface="+mn-ea"/>
                <a:ea typeface="+mn-ea"/>
                <a:cs typeface="+mn-cs"/>
                <a:sym typeface="+mn-ea"/>
              </a:rPr>
              <a:t>阅读下面短文，根据所给情节进行续写，使之构成一个完整的故事。</a:t>
            </a:r>
            <a:endParaRPr kumimoji="0" lang="zh-CN" altLang="en-US" sz="2800" b="1" i="0" u="none" strike="noStrike" kern="1200" cap="none" spc="0" normalizeH="0" baseline="0" noProof="1">
              <a:solidFill>
                <a:schemeClr val="tx1"/>
              </a:solidFill>
              <a:uFillTx/>
              <a:latin typeface="+mn-ea"/>
              <a:ea typeface="+mn-ea"/>
              <a:cs typeface="+mn-cs"/>
            </a:endParaRPr>
          </a:p>
          <a:p>
            <a:pPr marL="0" marR="0" indent="-128905" algn="l" defTabSz="914400" rtl="0" eaLnBrk="1" fontAlgn="auto" latinLnBrk="0" hangingPunct="1">
              <a:lnSpc>
                <a:spcPct val="80000"/>
              </a:lnSpc>
              <a:spcBef>
                <a:spcPct val="20000"/>
              </a:spcBef>
              <a:spcAft>
                <a:spcPts val="1000"/>
              </a:spcAft>
              <a:buClrTx/>
              <a:buSzTx/>
              <a:buFont typeface="Arial" panose="020B0604020202020204" pitchFamily="34" charset="0"/>
              <a:buChar char="•"/>
            </a:pPr>
            <a:r>
              <a:rPr kumimoji="0" lang="zh-CN" altLang="en-US" sz="2800" b="1" i="0" u="none" strike="noStrike" kern="1200" cap="none" spc="0" normalizeH="0" baseline="0" noProof="1">
                <a:solidFill>
                  <a:schemeClr val="tx1"/>
                </a:solidFill>
                <a:uFillTx/>
                <a:latin typeface="+mn-ea"/>
                <a:ea typeface="+mn-ea"/>
                <a:cs typeface="+mn-cs"/>
                <a:sym typeface="+mn-ea"/>
              </a:rPr>
              <a:t>注意：</a:t>
            </a:r>
            <a:endParaRPr kumimoji="0" lang="zh-CN" altLang="en-US" sz="2800" b="1" i="0" u="none" strike="noStrike" kern="1200" cap="none" spc="0" normalizeH="0" baseline="0" noProof="1">
              <a:solidFill>
                <a:schemeClr val="tx1"/>
              </a:solidFill>
              <a:uFillTx/>
              <a:latin typeface="+mn-ea"/>
              <a:ea typeface="+mn-ea"/>
              <a:cs typeface="+mn-cs"/>
            </a:endParaRPr>
          </a:p>
          <a:p>
            <a:pPr marL="0" marR="0" indent="-128905" algn="l" defTabSz="914400" rtl="0" eaLnBrk="1" fontAlgn="auto" latinLnBrk="0" hangingPunct="1">
              <a:lnSpc>
                <a:spcPct val="80000"/>
              </a:lnSpc>
              <a:spcBef>
                <a:spcPct val="20000"/>
              </a:spcBef>
              <a:spcAft>
                <a:spcPts val="1000"/>
              </a:spcAft>
              <a:buClrTx/>
              <a:buSzTx/>
              <a:buFont typeface="Arial" panose="020B0604020202020204" pitchFamily="34" charset="0"/>
              <a:buAutoNum type="arabicPeriod"/>
            </a:pPr>
            <a:r>
              <a:rPr kumimoji="0" lang="zh-CN" altLang="en-US" sz="2800" b="1" i="0" u="none" strike="noStrike" kern="1200" cap="none" spc="0" normalizeH="0" baseline="0" noProof="1">
                <a:solidFill>
                  <a:schemeClr val="tx1"/>
                </a:solidFill>
                <a:uFillTx/>
                <a:latin typeface="+mn-ea"/>
                <a:ea typeface="+mn-ea"/>
                <a:cs typeface="+mn-cs"/>
                <a:sym typeface="+mn-ea"/>
              </a:rPr>
              <a:t> 所续写短文的词数应为1</a:t>
            </a:r>
            <a:r>
              <a:rPr kumimoji="0" lang="en-US" altLang="zh-CN" sz="2800" b="1" i="0" u="none" strike="noStrike" kern="1200" cap="none" spc="0" normalizeH="0" baseline="0" noProof="1">
                <a:solidFill>
                  <a:schemeClr val="tx1"/>
                </a:solidFill>
                <a:uFillTx/>
                <a:latin typeface="+mn-ea"/>
                <a:ea typeface="+mn-ea"/>
                <a:cs typeface="+mn-cs"/>
                <a:sym typeface="+mn-ea"/>
              </a:rPr>
              <a:t>5</a:t>
            </a:r>
            <a:r>
              <a:rPr kumimoji="0" lang="zh-CN" altLang="en-US" sz="2800" b="1" i="0" u="none" strike="noStrike" kern="1200" cap="none" spc="0" normalizeH="0" baseline="0" noProof="1">
                <a:solidFill>
                  <a:schemeClr val="tx1"/>
                </a:solidFill>
                <a:uFillTx/>
                <a:latin typeface="+mn-ea"/>
                <a:ea typeface="+mn-ea"/>
                <a:cs typeface="+mn-cs"/>
                <a:sym typeface="+mn-ea"/>
              </a:rPr>
              <a:t>0左右；</a:t>
            </a:r>
            <a:endParaRPr kumimoji="0" lang="zh-CN" altLang="en-US" sz="2800" b="1" i="0" u="none" strike="noStrike" kern="1200" cap="none" spc="0" normalizeH="0" baseline="0" noProof="1">
              <a:solidFill>
                <a:schemeClr val="tx1"/>
              </a:solidFill>
              <a:uFillTx/>
              <a:latin typeface="+mn-ea"/>
              <a:ea typeface="+mn-ea"/>
              <a:cs typeface="+mn-cs"/>
            </a:endParaRPr>
          </a:p>
          <a:p>
            <a:pPr marL="0" marR="0" indent="-128905" algn="l" defTabSz="914400" rtl="0" eaLnBrk="1" fontAlgn="auto" latinLnBrk="0" hangingPunct="1">
              <a:lnSpc>
                <a:spcPct val="80000"/>
              </a:lnSpc>
              <a:spcBef>
                <a:spcPct val="20000"/>
              </a:spcBef>
              <a:spcAft>
                <a:spcPts val="1000"/>
              </a:spcAft>
              <a:buClrTx/>
              <a:buSzTx/>
              <a:buFont typeface="Arial" panose="020B0604020202020204" pitchFamily="34" charset="0"/>
              <a:buAutoNum type="arabicPeriod"/>
            </a:pPr>
            <a:r>
              <a:rPr kumimoji="0" lang="zh-CN" altLang="en-US" sz="2800" b="1" i="0" u="none" strike="noStrike" kern="1200" cap="none" spc="0" normalizeH="0" baseline="0" noProof="1">
                <a:solidFill>
                  <a:schemeClr val="tx1"/>
                </a:solidFill>
                <a:uFillTx/>
                <a:latin typeface="+mn-ea"/>
                <a:ea typeface="+mn-ea"/>
                <a:cs typeface="+mn-cs"/>
                <a:sym typeface="+mn-ea"/>
              </a:rPr>
              <a:t> 续写部分分为两段，每段的开头语已为你写好。</a:t>
            </a:r>
            <a:endParaRPr kumimoji="0" lang="zh-CN" altLang="en-US" sz="2800" b="1" i="0" u="none" strike="noStrike" kern="1200" cap="none" spc="0" normalizeH="0" baseline="0" noProof="1">
              <a:solidFill>
                <a:schemeClr val="tx1"/>
              </a:solidFill>
              <a:uFillTx/>
              <a:latin typeface="+mn-ea"/>
              <a:ea typeface="+mn-ea"/>
              <a:cs typeface="+mn-cs"/>
            </a:endParaRPr>
          </a:p>
          <a:p>
            <a:pPr marL="128905" marR="0" indent="-128905" algn="l" defTabSz="914400" rtl="0" eaLnBrk="1" fontAlgn="auto" latinLnBrk="0" hangingPunct="1">
              <a:lnSpc>
                <a:spcPct val="130000"/>
              </a:lnSpc>
              <a:spcBef>
                <a:spcPct val="0"/>
              </a:spcBef>
              <a:spcAft>
                <a:spcPts val="1000"/>
              </a:spcAft>
              <a:buClrTx/>
              <a:buSzTx/>
              <a:buFont typeface="Arial" panose="020B0604020202020204" pitchFamily="34" charset="0"/>
              <a:buChar char="•"/>
            </a:pPr>
            <a:endParaRPr kumimoji="0" lang="zh-CN" altLang="en-US" sz="2800" b="1" i="0" u="none" strike="noStrike" kern="1200" cap="none" spc="0" normalizeH="0" baseline="0" noProof="1">
              <a:solidFill>
                <a:schemeClr val="tx1"/>
              </a:solidFill>
              <a:uFillTx/>
              <a:latin typeface="+mn-ea"/>
              <a:ea typeface="+mn-ea"/>
              <a:cs typeface="+mn-cs"/>
            </a:endParaRPr>
          </a:p>
        </p:txBody>
      </p:sp>
    </p:spTree>
    <p:custDataLst>
      <p:tags r:id="rId1"/>
    </p:custData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文本框 99"/>
          <p:cNvSpPr txBox="1"/>
          <p:nvPr/>
        </p:nvSpPr>
        <p:spPr>
          <a:xfrm>
            <a:off x="-7937" y="109538"/>
            <a:ext cx="9161462" cy="4615815"/>
          </a:xfrm>
          <a:prstGeom prst="rect">
            <a:avLst/>
          </a:prstGeom>
          <a:noFill/>
          <a:ln w="9525">
            <a:noFill/>
          </a:ln>
        </p:spPr>
        <p:txBody>
          <a:bodyPr wrap="square" anchor="t">
            <a:spAutoFit/>
          </a:bodyPr>
          <a:lstStyle/>
          <a:p>
            <a:r>
              <a:rPr lang="en-US" altLang="zh-CN" sz="1400" b="1">
                <a:latin typeface="Times New Roman" panose="02020603050405020304" charset="0"/>
                <a:ea typeface="宋体" panose="02010600030101010101" pitchFamily="2" charset="-122"/>
              </a:rPr>
              <a:t>阅读下面短文，根据所给情节进行续写，使之构成一个完整的故事。</a:t>
            </a:r>
          </a:p>
          <a:p>
            <a:r>
              <a:rPr lang="en-US" altLang="zh-CN" sz="1400" b="1">
                <a:latin typeface="Times New Roman" panose="02020603050405020304" charset="0"/>
                <a:ea typeface="宋体" panose="02010600030101010101" pitchFamily="2" charset="-122"/>
              </a:rPr>
              <a:t>        One weekend in July, </a:t>
            </a:r>
            <a:r>
              <a:rPr lang="en-US" altLang="zh-CN" sz="1400" b="1" u="sng">
                <a:solidFill>
                  <a:srgbClr val="FF0000"/>
                </a:solidFill>
                <a:latin typeface="Times New Roman" panose="02020603050405020304" charset="0"/>
                <a:ea typeface="宋体" panose="02010600030101010101" pitchFamily="2" charset="-122"/>
              </a:rPr>
              <a:t>Jane</a:t>
            </a:r>
            <a:r>
              <a:rPr lang="en-US" altLang="zh-CN" sz="1400" b="1">
                <a:latin typeface="Times New Roman" panose="02020603050405020304" charset="0"/>
                <a:ea typeface="宋体" panose="02010600030101010101" pitchFamily="2" charset="-122"/>
              </a:rPr>
              <a:t> and her husband,</a:t>
            </a:r>
            <a:r>
              <a:rPr lang="en-US" altLang="zh-CN" sz="1400" b="1">
                <a:solidFill>
                  <a:srgbClr val="FF0000"/>
                </a:solidFill>
                <a:latin typeface="Times New Roman" panose="02020603050405020304" charset="0"/>
                <a:ea typeface="宋体" panose="02010600030101010101" pitchFamily="2" charset="-122"/>
              </a:rPr>
              <a:t> </a:t>
            </a:r>
            <a:r>
              <a:rPr lang="en-US" altLang="zh-CN" sz="1400" b="1" u="sng">
                <a:solidFill>
                  <a:srgbClr val="FF0000"/>
                </a:solidFill>
                <a:latin typeface="Times New Roman" panose="02020603050405020304" charset="0"/>
                <a:ea typeface="宋体" panose="02010600030101010101" pitchFamily="2" charset="-122"/>
              </a:rPr>
              <a:t>Tom</a:t>
            </a:r>
            <a:r>
              <a:rPr lang="en-US" altLang="zh-CN" sz="1400" b="1">
                <a:latin typeface="Times New Roman" panose="02020603050405020304" charset="0"/>
                <a:ea typeface="宋体" panose="02010600030101010101" pitchFamily="2" charset="-122"/>
              </a:rPr>
              <a:t>, had driven three hours to camp overnight by a</a:t>
            </a:r>
            <a:r>
              <a:rPr lang="en-US" altLang="zh-CN" sz="1400" b="1">
                <a:solidFill>
                  <a:srgbClr val="FF0000"/>
                </a:solidFill>
                <a:latin typeface="Times New Roman" panose="02020603050405020304" charset="0"/>
                <a:ea typeface="宋体" panose="02010600030101010101" pitchFamily="2" charset="-122"/>
              </a:rPr>
              <a:t> </a:t>
            </a:r>
            <a:r>
              <a:rPr lang="en-US" altLang="zh-CN" sz="1400" b="1" u="sng">
                <a:solidFill>
                  <a:srgbClr val="FF0000"/>
                </a:solidFill>
                <a:latin typeface="Times New Roman" panose="02020603050405020304" charset="0"/>
                <a:ea typeface="宋体" panose="02010600030101010101" pitchFamily="2" charset="-122"/>
              </a:rPr>
              <a:t>lake</a:t>
            </a:r>
            <a:r>
              <a:rPr lang="en-US" altLang="zh-CN" sz="1400" b="1">
                <a:latin typeface="Times New Roman" panose="02020603050405020304" charset="0"/>
                <a:ea typeface="宋体" panose="02010600030101010101" pitchFamily="2" charset="-122"/>
              </a:rPr>
              <a:t> in the forest. Unfortunately, on the way an unpleasant subject came up and they started to quarrel. By the time they reached the lake, Jane was so angry that she said to Tom, “I’m going to find a better spot for us to camp” and </a:t>
            </a:r>
            <a:r>
              <a:rPr lang="en-US" altLang="zh-CN" sz="1400" b="1" u="sng">
                <a:solidFill>
                  <a:srgbClr val="FF0000"/>
                </a:solidFill>
                <a:latin typeface="Times New Roman" panose="02020603050405020304" charset="0"/>
                <a:ea typeface="宋体" panose="02010600030101010101" pitchFamily="2" charset="-122"/>
              </a:rPr>
              <a:t>walked</a:t>
            </a:r>
            <a:r>
              <a:rPr lang="en-US" altLang="zh-CN" sz="1400" b="1">
                <a:latin typeface="Times New Roman" panose="02020603050405020304" charset="0"/>
                <a:ea typeface="宋体" panose="02010600030101010101" pitchFamily="2" charset="-122"/>
              </a:rPr>
              <a:t> away.</a:t>
            </a:r>
          </a:p>
          <a:p>
            <a:r>
              <a:rPr lang="en-US" altLang="zh-CN" sz="1400" b="1">
                <a:latin typeface="Times New Roman" panose="02020603050405020304" charset="0"/>
                <a:ea typeface="宋体" panose="02010600030101010101" pitchFamily="2" charset="-122"/>
              </a:rPr>
              <a:t>        With no path to follow, Jane just walked on for quite a long time. After she had </a:t>
            </a:r>
            <a:r>
              <a:rPr lang="en-US" altLang="zh-CN" sz="1400" b="1" u="sng">
                <a:solidFill>
                  <a:srgbClr val="FF0000"/>
                </a:solidFill>
                <a:latin typeface="Times New Roman" panose="02020603050405020304" charset="0"/>
                <a:ea typeface="宋体" panose="02010600030101010101" pitchFamily="2" charset="-122"/>
              </a:rPr>
              <a:t>climbed</a:t>
            </a:r>
            <a:r>
              <a:rPr lang="en-US" altLang="zh-CN" sz="1400" b="1">
                <a:latin typeface="Times New Roman" panose="02020603050405020304" charset="0"/>
                <a:ea typeface="宋体" panose="02010600030101010101" pitchFamily="2" charset="-122"/>
              </a:rPr>
              <a:t> to a high place, she turned around, hoping to see the lake. To her surprise, she saw nothing but forest and, far beyond, a snowcapped mountain top. She suddenly realized that she was lost.</a:t>
            </a:r>
          </a:p>
          <a:p>
            <a:r>
              <a:rPr lang="en-US" altLang="zh-CN" sz="1400" b="1">
                <a:latin typeface="Times New Roman" panose="02020603050405020304" charset="0"/>
                <a:ea typeface="宋体" panose="02010600030101010101" pitchFamily="2" charset="-122"/>
              </a:rPr>
              <a:t>        “Tom!” she cried. “Help!”</a:t>
            </a:r>
          </a:p>
          <a:p>
            <a:r>
              <a:rPr lang="en-US" altLang="zh-CN" sz="1400" b="1">
                <a:latin typeface="Times New Roman" panose="02020603050405020304" charset="0"/>
                <a:ea typeface="宋体" panose="02010600030101010101" pitchFamily="2" charset="-122"/>
              </a:rPr>
              <a:t>        No reply. If only she had not left her mobile phone in that bag with Tom. Jane kept moving, but the farther she walked, the more confused she became. As night was beginning to fall, Jane was so tired that she had to stop for the night. Lying awake in the dark, Jane wanted very much to be with Tom and her family. She wanted to hold him and tell him how much she loved him.</a:t>
            </a:r>
          </a:p>
          <a:p>
            <a:r>
              <a:rPr lang="en-US" altLang="zh-CN" sz="1400" b="1">
                <a:latin typeface="Times New Roman" panose="02020603050405020304" charset="0"/>
                <a:ea typeface="宋体" panose="02010600030101010101" pitchFamily="2" charset="-122"/>
              </a:rPr>
              <a:t>        Jane rose at the break of day, hungry and thirsty. She could hear water trickling (</a:t>
            </a:r>
            <a:r>
              <a:rPr lang="zh-CN" altLang="en-US" sz="1400" b="1">
                <a:latin typeface="Times New Roman" panose="02020603050405020304" charset="0"/>
                <a:ea typeface="宋体" panose="02010600030101010101" pitchFamily="2" charset="-122"/>
              </a:rPr>
              <a:t>滴落</a:t>
            </a:r>
            <a:r>
              <a:rPr lang="en-US" altLang="zh-CN" sz="1400" b="1">
                <a:latin typeface="Times New Roman" panose="02020603050405020304" charset="0"/>
                <a:ea typeface="宋体" panose="02010600030101010101" pitchFamily="2" charset="-122"/>
              </a:rPr>
              <a:t>) somewhere </a:t>
            </a:r>
            <a:r>
              <a:rPr lang="en-US" altLang="zh-CN" sz="1400" b="1" u="sng">
                <a:solidFill>
                  <a:srgbClr val="FF0000"/>
                </a:solidFill>
                <a:latin typeface="Times New Roman" panose="02020603050405020304" charset="0"/>
                <a:ea typeface="宋体" panose="02010600030101010101" pitchFamily="2" charset="-122"/>
              </a:rPr>
              <a:t>at a distance</a:t>
            </a:r>
            <a:r>
              <a:rPr lang="en-US" altLang="zh-CN" sz="1400" b="1">
                <a:latin typeface="Times New Roman" panose="02020603050405020304" charset="0"/>
                <a:ea typeface="宋体" panose="02010600030101010101" pitchFamily="2" charset="-122"/>
              </a:rPr>
              <a:t>. Quickly she followed the sound to a </a:t>
            </a:r>
            <a:r>
              <a:rPr lang="en-US" altLang="zh-CN" sz="1400" b="1" u="sng">
                <a:solidFill>
                  <a:srgbClr val="FF0000"/>
                </a:solidFill>
                <a:latin typeface="Times New Roman" panose="02020603050405020304" charset="0"/>
                <a:ea typeface="宋体" panose="02010600030101010101" pitchFamily="2" charset="-122"/>
              </a:rPr>
              <a:t>stream</a:t>
            </a:r>
            <a:r>
              <a:rPr lang="en-US" altLang="zh-CN" sz="1400" b="1">
                <a:latin typeface="Times New Roman" panose="02020603050405020304" charset="0"/>
                <a:ea typeface="宋体" panose="02010600030101010101" pitchFamily="2" charset="-122"/>
              </a:rPr>
              <a:t>. </a:t>
            </a:r>
            <a:r>
              <a:rPr lang="en-US" altLang="zh-CN" sz="1400" b="1" u="sng">
                <a:solidFill>
                  <a:srgbClr val="FF0000"/>
                </a:solidFill>
                <a:latin typeface="Times New Roman" panose="02020603050405020304" charset="0"/>
                <a:ea typeface="宋体" panose="02010600030101010101" pitchFamily="2" charset="-122"/>
              </a:rPr>
              <a:t>To her great joy</a:t>
            </a:r>
            <a:r>
              <a:rPr lang="en-US" altLang="zh-CN" sz="1400" b="1">
                <a:solidFill>
                  <a:srgbClr val="FF0000"/>
                </a:solidFill>
                <a:latin typeface="Times New Roman" panose="02020603050405020304" charset="0"/>
                <a:ea typeface="宋体" panose="02010600030101010101" pitchFamily="2" charset="-122"/>
              </a:rPr>
              <a:t>,</a:t>
            </a:r>
            <a:r>
              <a:rPr lang="en-US" altLang="zh-CN" sz="1400" b="1">
                <a:latin typeface="Times New Roman" panose="02020603050405020304" charset="0"/>
                <a:ea typeface="宋体" panose="02010600030101010101" pitchFamily="2" charset="-122"/>
              </a:rPr>
              <a:t> she also saw some berry bushes. She drank and ate a few berries. Never in her life had she tasted anything better. Feeling stronger now, Jane began to walk along the stream and hope it would lead her to the lake.</a:t>
            </a:r>
          </a:p>
          <a:p>
            <a:r>
              <a:rPr lang="en-US" altLang="zh-CN" sz="1400" b="1">
                <a:latin typeface="Times New Roman" panose="02020603050405020304" charset="0"/>
                <a:ea typeface="宋体" panose="02010600030101010101" pitchFamily="2" charset="-122"/>
              </a:rPr>
              <a:t>        As she picked her way carefully along the stream, Jane heard a </a:t>
            </a:r>
            <a:r>
              <a:rPr lang="en-US" altLang="zh-CN" sz="1400" b="1" u="sng">
                <a:solidFill>
                  <a:srgbClr val="FF0000"/>
                </a:solidFill>
                <a:latin typeface="Times New Roman" panose="02020603050405020304" charset="0"/>
                <a:ea typeface="宋体" panose="02010600030101010101" pitchFamily="2" charset="-122"/>
              </a:rPr>
              <a:t>helicopter</a:t>
            </a:r>
            <a:r>
              <a:rPr lang="en-US" altLang="zh-CN" sz="1400" b="1">
                <a:latin typeface="Times New Roman" panose="02020603050405020304" charset="0"/>
                <a:ea typeface="宋体" panose="02010600030101010101" pitchFamily="2" charset="-122"/>
              </a:rPr>
              <a:t>. Is that for me? Unfortunately, the trees made it impossible for people to see her from above. A few minutes later, another helicopter flew overhead. Jane took off her </a:t>
            </a:r>
            <a:r>
              <a:rPr lang="en-US" altLang="zh-CN" sz="1400" b="1" u="sng">
                <a:solidFill>
                  <a:srgbClr val="FF0000"/>
                </a:solidFill>
                <a:latin typeface="Times New Roman" panose="02020603050405020304" charset="0"/>
                <a:ea typeface="宋体" panose="02010600030101010101" pitchFamily="2" charset="-122"/>
              </a:rPr>
              <a:t>yellow blouse</a:t>
            </a:r>
            <a:r>
              <a:rPr lang="en-US" altLang="zh-CN" sz="1400" b="1">
                <a:latin typeface="Times New Roman" panose="02020603050405020304" charset="0"/>
                <a:ea typeface="宋体" panose="02010600030101010101" pitchFamily="2" charset="-122"/>
              </a:rPr>
              <a:t>, thinking that she should go to an open area and flag them if they came back again.</a:t>
            </a:r>
          </a:p>
          <a:p>
            <a:r>
              <a:rPr lang="en-US" altLang="zh-CN" sz="1400" b="1">
                <a:latin typeface="Times New Roman" panose="02020603050405020304" charset="0"/>
                <a:ea typeface="宋体" panose="02010600030101010101" pitchFamily="2" charset="-122"/>
              </a:rPr>
              <a:t>       But no more helicopters came and it was dark. _________________________________</a:t>
            </a:r>
          </a:p>
          <a:p>
            <a:r>
              <a:rPr lang="en-US" altLang="zh-CN" sz="1400" b="1">
                <a:latin typeface="Times New Roman" panose="02020603050405020304" charset="0"/>
                <a:ea typeface="宋体" panose="02010600030101010101" pitchFamily="2" charset="-122"/>
              </a:rPr>
              <a:t>       It was daybreak when Jane woke up. _________________________________________</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文本框 3"/>
          <p:cNvSpPr txBox="1"/>
          <p:nvPr/>
        </p:nvSpPr>
        <p:spPr>
          <a:xfrm>
            <a:off x="188913" y="660400"/>
            <a:ext cx="3535362" cy="460375"/>
          </a:xfrm>
          <a:prstGeom prst="rect">
            <a:avLst/>
          </a:prstGeom>
          <a:noFill/>
          <a:ln w="9525">
            <a:noFill/>
          </a:ln>
        </p:spPr>
        <p:txBody>
          <a:bodyPr wrap="none" anchor="t">
            <a:spAutoFit/>
          </a:bodyPr>
          <a:lstStyle/>
          <a:p>
            <a:r>
              <a:rPr lang="zh-CN" altLang="en-US" sz="2400" b="1">
                <a:solidFill>
                  <a:srgbClr val="C00000"/>
                </a:solidFill>
                <a:latin typeface="+中文标题" charset="0"/>
                <a:ea typeface="微软雅黑" panose="020B0503020204020204" charset="-122"/>
                <a:sym typeface="微软雅黑" panose="020B0503020204020204" charset="-122"/>
              </a:rPr>
              <a:t>一、记叙文阅读理解能力</a:t>
            </a:r>
            <a:endParaRPr lang="zh-CN" altLang="en-US" sz="2400">
              <a:latin typeface="Arial" panose="020B0604020202020204" pitchFamily="34" charset="0"/>
              <a:ea typeface="微软雅黑" panose="020B0503020204020204" charset="-122"/>
            </a:endParaRPr>
          </a:p>
        </p:txBody>
      </p:sp>
      <p:sp>
        <p:nvSpPr>
          <p:cNvPr id="5" name="左大括号 4"/>
          <p:cNvSpPr/>
          <p:nvPr/>
        </p:nvSpPr>
        <p:spPr>
          <a:xfrm>
            <a:off x="836613" y="1568450"/>
            <a:ext cx="252413" cy="1757363"/>
          </a:xfrm>
          <a:prstGeom prst="leftBrace">
            <a:avLst/>
          </a:prstGeom>
        </p:spPr>
        <p:style>
          <a:lnRef idx="3">
            <a:schemeClr val="accent6"/>
          </a:lnRef>
          <a:fillRef idx="0">
            <a:schemeClr val="accent6"/>
          </a:fillRef>
          <a:effectRef idx="2">
            <a:schemeClr val="accent6"/>
          </a:effectRef>
          <a:fontRef idx="minor">
            <a:schemeClr val="tx1"/>
          </a:fontRef>
        </p:style>
        <p:txBody>
          <a:bodyPr anchor="ctr"/>
          <a:lstStyle/>
          <a:p>
            <a:pPr algn="ctr" fontAlgn="auto">
              <a:spcBef>
                <a:spcPct val="0"/>
              </a:spcBef>
              <a:spcAft>
                <a:spcPct val="0"/>
              </a:spcAft>
              <a:defRPr/>
            </a:pPr>
            <a:endParaRPr lang="zh-CN" altLang="en-US" sz="100" strike="noStrike" noProof="1"/>
          </a:p>
        </p:txBody>
      </p:sp>
      <p:sp>
        <p:nvSpPr>
          <p:cNvPr id="6" name="文本框 5"/>
          <p:cNvSpPr txBox="1"/>
          <p:nvPr/>
        </p:nvSpPr>
        <p:spPr>
          <a:xfrm>
            <a:off x="1089025" y="1382713"/>
            <a:ext cx="2903538" cy="414337"/>
          </a:xfrm>
          <a:prstGeom prst="rect">
            <a:avLst/>
          </a:prstGeom>
          <a:noFill/>
          <a:ln w="9525">
            <a:noFill/>
          </a:ln>
        </p:spPr>
        <p:txBody>
          <a:bodyPr anchor="t">
            <a:spAutoFit/>
          </a:bodyPr>
          <a:lstStyle/>
          <a:p>
            <a:r>
              <a:rPr lang="zh-CN" altLang="en-US" sz="2100" b="1">
                <a:solidFill>
                  <a:srgbClr val="FF0000"/>
                </a:solidFill>
                <a:latin typeface="+中文标题" charset="0"/>
                <a:ea typeface="微软雅黑" panose="020B0503020204020204" charset="-122"/>
              </a:rPr>
              <a:t>浅层的信息定位能力：</a:t>
            </a:r>
          </a:p>
        </p:txBody>
      </p:sp>
      <p:sp>
        <p:nvSpPr>
          <p:cNvPr id="7" name="文本框 6"/>
          <p:cNvSpPr txBox="1"/>
          <p:nvPr/>
        </p:nvSpPr>
        <p:spPr>
          <a:xfrm>
            <a:off x="1089025" y="3114675"/>
            <a:ext cx="3014663" cy="414338"/>
          </a:xfrm>
          <a:prstGeom prst="rect">
            <a:avLst/>
          </a:prstGeom>
          <a:noFill/>
          <a:ln w="9525">
            <a:noFill/>
          </a:ln>
        </p:spPr>
        <p:txBody>
          <a:bodyPr anchor="t">
            <a:spAutoFit/>
          </a:bodyPr>
          <a:lstStyle/>
          <a:p>
            <a:r>
              <a:rPr lang="zh-CN" altLang="en-US" sz="2100" b="1">
                <a:solidFill>
                  <a:srgbClr val="FF0000"/>
                </a:solidFill>
                <a:latin typeface="+中文标题" charset="0"/>
                <a:ea typeface="微软雅黑" panose="020B0503020204020204" charset="-122"/>
              </a:rPr>
              <a:t>深层的文本分析能力：</a:t>
            </a:r>
          </a:p>
        </p:txBody>
      </p:sp>
      <p:sp>
        <p:nvSpPr>
          <p:cNvPr id="8" name="文本框 7"/>
          <p:cNvSpPr txBox="1"/>
          <p:nvPr/>
        </p:nvSpPr>
        <p:spPr>
          <a:xfrm>
            <a:off x="3751263" y="1395413"/>
            <a:ext cx="4510087" cy="414337"/>
          </a:xfrm>
          <a:prstGeom prst="rect">
            <a:avLst/>
          </a:prstGeom>
          <a:noFill/>
          <a:ln w="9525">
            <a:noFill/>
          </a:ln>
        </p:spPr>
        <p:txBody>
          <a:bodyPr anchor="t">
            <a:spAutoFit/>
          </a:bodyPr>
          <a:lstStyle/>
          <a:p>
            <a:r>
              <a:rPr lang="en-US" altLang="zh-CN" sz="100">
                <a:latin typeface="Arial" panose="020B0604020202020204" pitchFamily="34" charset="0"/>
                <a:ea typeface="宋体" panose="02010600030101010101" pitchFamily="2" charset="-122"/>
              </a:rPr>
              <a:t> </a:t>
            </a:r>
            <a:r>
              <a:rPr lang="en-US" altLang="zh-CN" sz="2100" b="1">
                <a:latin typeface="Times New Roman" panose="02020603050405020304" charset="0"/>
                <a:ea typeface="宋体" panose="02010600030101010101" pitchFamily="2" charset="-122"/>
              </a:rPr>
              <a:t>what, when, where, who, why, how</a:t>
            </a:r>
            <a:r>
              <a:rPr lang="zh-CN" altLang="en-US" sz="2100" b="1">
                <a:latin typeface="Times New Roman" panose="02020603050405020304" charset="0"/>
                <a:ea typeface="宋体" panose="02010600030101010101" pitchFamily="2" charset="-122"/>
              </a:rPr>
              <a:t>等</a:t>
            </a:r>
          </a:p>
        </p:txBody>
      </p:sp>
      <p:sp>
        <p:nvSpPr>
          <p:cNvPr id="9" name="左大括号 8"/>
          <p:cNvSpPr/>
          <p:nvPr/>
        </p:nvSpPr>
        <p:spPr>
          <a:xfrm>
            <a:off x="3773488" y="2611438"/>
            <a:ext cx="219075" cy="14224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ct val="0"/>
              </a:spcBef>
              <a:spcAft>
                <a:spcPct val="0"/>
              </a:spcAft>
              <a:defRPr/>
            </a:pPr>
            <a:endParaRPr lang="zh-CN" altLang="en-US" sz="100" strike="noStrike" noProof="1"/>
          </a:p>
        </p:txBody>
      </p:sp>
      <p:sp>
        <p:nvSpPr>
          <p:cNvPr id="10" name="文本框 9"/>
          <p:cNvSpPr txBox="1"/>
          <p:nvPr/>
        </p:nvSpPr>
        <p:spPr>
          <a:xfrm>
            <a:off x="3992563" y="2457450"/>
            <a:ext cx="2752725" cy="415498"/>
          </a:xfrm>
          <a:prstGeom prst="rect">
            <a:avLst/>
          </a:prstGeom>
          <a:noFill/>
          <a:ln w="9525">
            <a:noFill/>
          </a:ln>
        </p:spPr>
        <p:txBody>
          <a:bodyPr anchor="t">
            <a:spAutoFit/>
          </a:bodyPr>
          <a:lstStyle/>
          <a:p>
            <a:r>
              <a:rPr lang="zh-CN" altLang="en-US" sz="2100" b="1">
                <a:latin typeface="微软雅黑" panose="020B0503020204020204" charset="-122"/>
                <a:ea typeface="微软雅黑" panose="020B0503020204020204" charset="-122"/>
              </a:rPr>
              <a:t>理清故事的发展线索</a:t>
            </a:r>
          </a:p>
        </p:txBody>
      </p:sp>
      <p:sp>
        <p:nvSpPr>
          <p:cNvPr id="11" name="文本框 10"/>
          <p:cNvSpPr txBox="1"/>
          <p:nvPr/>
        </p:nvSpPr>
        <p:spPr>
          <a:xfrm>
            <a:off x="3992563" y="3140075"/>
            <a:ext cx="2878137" cy="414338"/>
          </a:xfrm>
          <a:prstGeom prst="rect">
            <a:avLst/>
          </a:prstGeom>
          <a:noFill/>
          <a:ln w="9525">
            <a:noFill/>
          </a:ln>
        </p:spPr>
        <p:txBody>
          <a:bodyPr anchor="t">
            <a:spAutoFit/>
          </a:bodyPr>
          <a:lstStyle/>
          <a:p>
            <a:r>
              <a:rPr lang="zh-CN" altLang="en-US" sz="2100" b="1">
                <a:latin typeface="微软雅黑" panose="020B0503020204020204" charset="-122"/>
                <a:ea typeface="微软雅黑" panose="020B0503020204020204" charset="-122"/>
              </a:rPr>
              <a:t>明确文本的主要矛盾</a:t>
            </a:r>
          </a:p>
        </p:txBody>
      </p:sp>
      <p:sp>
        <p:nvSpPr>
          <p:cNvPr id="12" name="文本框 11"/>
          <p:cNvSpPr txBox="1"/>
          <p:nvPr/>
        </p:nvSpPr>
        <p:spPr>
          <a:xfrm>
            <a:off x="3992563" y="3781425"/>
            <a:ext cx="3038475" cy="414338"/>
          </a:xfrm>
          <a:prstGeom prst="rect">
            <a:avLst/>
          </a:prstGeom>
          <a:noFill/>
          <a:ln w="9525">
            <a:noFill/>
          </a:ln>
        </p:spPr>
        <p:txBody>
          <a:bodyPr anchor="t">
            <a:spAutoFit/>
          </a:bodyPr>
          <a:lstStyle/>
          <a:p>
            <a:r>
              <a:rPr lang="zh-CN" altLang="en-US" sz="2100" b="1">
                <a:latin typeface="微软雅黑" panose="020B0503020204020204" charset="-122"/>
                <a:ea typeface="微软雅黑" panose="020B0503020204020204" charset="-122"/>
              </a:rPr>
              <a:t>关注故事的语言风格</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000" fill="hold">
                                          <p:stCondLst>
                                            <p:cond delay="0"/>
                                          </p:stCondLst>
                                        </p:cTn>
                                        <p:tgtEl>
                                          <p:spTgt spid="6"/>
                                        </p:tgtEl>
                                        <p:attrNameLst>
                                          <p:attrName>style.visibility</p:attrName>
                                        </p:attrNameLst>
                                      </p:cBhvr>
                                      <p:to>
                                        <p:strVal val="visible"/>
                                      </p:to>
                                    </p:set>
                                    <p:animEffect transition="in" filter="blinds(horizontal)">
                                      <p:cBhvr>
                                        <p:cTn id="7" dur="1000"/>
                                        <p:tgtEl>
                                          <p:spTgt spid="6"/>
                                        </p:tgtEl>
                                      </p:cBhvr>
                                    </p:animEffect>
                                  </p:childTnLst>
                                </p:cTn>
                              </p:par>
                            </p:childTnLst>
                          </p:cTn>
                        </p:par>
                        <p:par>
                          <p:cTn id="8" fill="hold">
                            <p:stCondLst>
                              <p:cond delay="1000"/>
                            </p:stCondLst>
                            <p:childTnLst>
                              <p:par>
                                <p:cTn id="9" presetID="3" presetClass="entr" presetSubtype="10" fill="hold" grpId="0" nodeType="afterEffect">
                                  <p:stCondLst>
                                    <p:cond delay="0"/>
                                  </p:stCondLst>
                                  <p:childTnLst>
                                    <p:set>
                                      <p:cBhvr>
                                        <p:cTn id="10" dur="1000" fill="hold">
                                          <p:stCondLst>
                                            <p:cond delay="0"/>
                                          </p:stCondLst>
                                        </p:cTn>
                                        <p:tgtEl>
                                          <p:spTgt spid="7"/>
                                        </p:tgtEl>
                                        <p:attrNameLst>
                                          <p:attrName>style.visibility</p:attrName>
                                        </p:attrNameLst>
                                      </p:cBhvr>
                                      <p:to>
                                        <p:strVal val="visible"/>
                                      </p:to>
                                    </p:set>
                                    <p:animEffect transition="in" filter="blinds(horizontal)">
                                      <p:cBhvr>
                                        <p:cTn id="11" dur="10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000" fill="hold">
                                          <p:stCondLst>
                                            <p:cond delay="0"/>
                                          </p:stCondLst>
                                        </p:cTn>
                                        <p:tgtEl>
                                          <p:spTgt spid="9"/>
                                        </p:tgtEl>
                                        <p:attrNameLst>
                                          <p:attrName>style.visibility</p:attrName>
                                        </p:attrNameLst>
                                      </p:cBhvr>
                                      <p:to>
                                        <p:strVal val="visible"/>
                                      </p:to>
                                    </p:set>
                                    <p:animEffect transition="in" filter="blinds(horizontal)">
                                      <p:cBhvr>
                                        <p:cTn id="20" dur="10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000" fill="hold">
                                          <p:stCondLst>
                                            <p:cond delay="0"/>
                                          </p:stCondLst>
                                        </p:cTn>
                                        <p:tgtEl>
                                          <p:spTgt spid="10"/>
                                        </p:tgtEl>
                                        <p:attrNameLst>
                                          <p:attrName>style.visibility</p:attrName>
                                        </p:attrNameLst>
                                      </p:cBhvr>
                                      <p:to>
                                        <p:strVal val="visible"/>
                                      </p:to>
                                    </p:set>
                                    <p:animEffect transition="in" filter="blinds(horizontal)">
                                      <p:cBhvr>
                                        <p:cTn id="25" dur="1000"/>
                                        <p:tgtEl>
                                          <p:spTgt spid="10"/>
                                        </p:tgtEl>
                                      </p:cBhvr>
                                    </p:animEffect>
                                  </p:childTnLst>
                                </p:cTn>
                              </p:par>
                            </p:childTnLst>
                          </p:cTn>
                        </p:par>
                        <p:par>
                          <p:cTn id="26" fill="hold">
                            <p:stCondLst>
                              <p:cond delay="1000"/>
                            </p:stCondLst>
                            <p:childTnLst>
                              <p:par>
                                <p:cTn id="27" presetID="3" presetClass="entr" presetSubtype="10" fill="hold" grpId="0" nodeType="afterEffect">
                                  <p:stCondLst>
                                    <p:cond delay="0"/>
                                  </p:stCondLst>
                                  <p:childTnLst>
                                    <p:set>
                                      <p:cBhvr>
                                        <p:cTn id="28" dur="1000" fill="hold">
                                          <p:stCondLst>
                                            <p:cond delay="0"/>
                                          </p:stCondLst>
                                        </p:cTn>
                                        <p:tgtEl>
                                          <p:spTgt spid="11"/>
                                        </p:tgtEl>
                                        <p:attrNameLst>
                                          <p:attrName>style.visibility</p:attrName>
                                        </p:attrNameLst>
                                      </p:cBhvr>
                                      <p:to>
                                        <p:strVal val="visible"/>
                                      </p:to>
                                    </p:set>
                                    <p:animEffect transition="in" filter="blinds(horizontal)">
                                      <p:cBhvr>
                                        <p:cTn id="29" dur="1000"/>
                                        <p:tgtEl>
                                          <p:spTgt spid="11"/>
                                        </p:tgtEl>
                                      </p:cBhvr>
                                    </p:animEffect>
                                  </p:childTnLst>
                                </p:cTn>
                              </p:par>
                            </p:childTnLst>
                          </p:cTn>
                        </p:par>
                        <p:par>
                          <p:cTn id="30" fill="hold">
                            <p:stCondLst>
                              <p:cond delay="2000"/>
                            </p:stCondLst>
                            <p:childTnLst>
                              <p:par>
                                <p:cTn id="31" presetID="3" presetClass="entr" presetSubtype="10" fill="hold" grpId="0" nodeType="afterEffect">
                                  <p:stCondLst>
                                    <p:cond delay="0"/>
                                  </p:stCondLst>
                                  <p:childTnLst>
                                    <p:set>
                                      <p:cBhvr>
                                        <p:cTn id="32" dur="1000" fill="hold">
                                          <p:stCondLst>
                                            <p:cond delay="0"/>
                                          </p:stCondLst>
                                        </p:cTn>
                                        <p:tgtEl>
                                          <p:spTgt spid="12"/>
                                        </p:tgtEl>
                                        <p:attrNameLst>
                                          <p:attrName>style.visibility</p:attrName>
                                        </p:attrNameLst>
                                      </p:cBhvr>
                                      <p:to>
                                        <p:strVal val="visible"/>
                                      </p:to>
                                    </p:set>
                                    <p:animEffect transition="in" filter="blinds(horizontal)">
                                      <p:cBhvr>
                                        <p:cTn id="33"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P spid="10" grpId="0"/>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7525" y="398463"/>
            <a:ext cx="4375150" cy="582612"/>
          </a:xfrm>
          <a:prstGeom prst="rect">
            <a:avLst/>
          </a:prstGeom>
          <a:noFill/>
          <a:ln w="9525">
            <a:noFill/>
          </a:ln>
        </p:spPr>
        <p:txBody>
          <a:bodyPr anchor="t">
            <a:spAutoFit/>
          </a:bodyPr>
          <a:lstStyle/>
          <a:p>
            <a:r>
              <a:rPr lang="en-US" altLang="zh-CN" sz="3200" b="1" i="1">
                <a:solidFill>
                  <a:srgbClr val="FF0000"/>
                </a:solidFill>
                <a:latin typeface="Times New Roman" panose="02020603050405020304" charset="0"/>
                <a:ea typeface="微软雅黑" panose="020B0503020204020204" charset="-122"/>
              </a:rPr>
              <a:t>1. Read for information:</a:t>
            </a:r>
          </a:p>
        </p:txBody>
      </p:sp>
      <p:sp>
        <p:nvSpPr>
          <p:cNvPr id="77826" name="文本框 4"/>
          <p:cNvSpPr txBox="1"/>
          <p:nvPr/>
        </p:nvSpPr>
        <p:spPr>
          <a:xfrm>
            <a:off x="517525" y="1266825"/>
            <a:ext cx="6915150" cy="3043238"/>
          </a:xfrm>
          <a:prstGeom prst="rect">
            <a:avLst/>
          </a:prstGeom>
          <a:noFill/>
          <a:ln w="9525">
            <a:noFill/>
          </a:ln>
        </p:spPr>
        <p:txBody>
          <a:bodyPr wrap="square" anchor="t">
            <a:spAutoFit/>
          </a:bodyPr>
          <a:lstStyle/>
          <a:p>
            <a:pPr>
              <a:lnSpc>
                <a:spcPct val="120000"/>
              </a:lnSpc>
            </a:pPr>
            <a:r>
              <a:rPr lang="zh-CN" altLang="en-US" sz="3200" b="1">
                <a:latin typeface="楷体" panose="02010609060101010101" charset="-122"/>
                <a:ea typeface="楷体" panose="02010609060101010101" charset="-122"/>
              </a:rPr>
              <a:t>四要素：</a:t>
            </a:r>
            <a:endParaRPr lang="zh-CN" altLang="en-US" sz="3200" b="1" i="1">
              <a:latin typeface="Times New Roman" panose="02020603050405020304" charset="0"/>
              <a:ea typeface="楷体" panose="02010609060101010101" charset="-122"/>
            </a:endParaRPr>
          </a:p>
          <a:p>
            <a:pPr>
              <a:lnSpc>
                <a:spcPct val="120000"/>
              </a:lnSpc>
            </a:pPr>
            <a:r>
              <a:rPr lang="zh-CN" altLang="en-US" sz="3200" b="1" i="1">
                <a:latin typeface="Times New Roman" panose="02020603050405020304" charset="0"/>
                <a:ea typeface="楷体" panose="02010609060101010101" charset="-122"/>
              </a:rPr>
              <a:t>who</a:t>
            </a:r>
          </a:p>
          <a:p>
            <a:pPr>
              <a:lnSpc>
                <a:spcPct val="120000"/>
              </a:lnSpc>
            </a:pPr>
            <a:r>
              <a:rPr lang="zh-CN" altLang="en-US" sz="3200" b="1" i="1">
                <a:latin typeface="Times New Roman" panose="02020603050405020304" charset="0"/>
                <a:ea typeface="楷体" panose="02010609060101010101" charset="-122"/>
                <a:sym typeface="微软雅黑" panose="020B0503020204020204" charset="-122"/>
              </a:rPr>
              <a:t>where</a:t>
            </a:r>
          </a:p>
          <a:p>
            <a:pPr>
              <a:lnSpc>
                <a:spcPct val="120000"/>
              </a:lnSpc>
            </a:pPr>
            <a:r>
              <a:rPr lang="zh-CN" altLang="en-US" sz="3200" b="1" i="1">
                <a:latin typeface="Times New Roman" panose="02020603050405020304" charset="0"/>
                <a:ea typeface="楷体" panose="02010609060101010101" charset="-122"/>
                <a:sym typeface="微软雅黑" panose="020B0503020204020204" charset="-122"/>
              </a:rPr>
              <a:t>when</a:t>
            </a:r>
            <a:endParaRPr lang="zh-CN" altLang="en-US" sz="3200" b="1" i="1">
              <a:latin typeface="Times New Roman" panose="02020603050405020304" charset="0"/>
              <a:ea typeface="楷体" panose="02010609060101010101" charset="-122"/>
            </a:endParaRPr>
          </a:p>
          <a:p>
            <a:pPr>
              <a:lnSpc>
                <a:spcPct val="120000"/>
              </a:lnSpc>
            </a:pPr>
            <a:r>
              <a:rPr lang="zh-CN" altLang="en-US" sz="3200" b="1" i="1">
                <a:latin typeface="Times New Roman" panose="02020603050405020304" charset="0"/>
                <a:ea typeface="楷体" panose="02010609060101010101" charset="-122"/>
              </a:rPr>
              <a:t>what</a:t>
            </a:r>
          </a:p>
        </p:txBody>
      </p:sp>
      <p:sp>
        <p:nvSpPr>
          <p:cNvPr id="6" name="文本框 5"/>
          <p:cNvSpPr txBox="1"/>
          <p:nvPr/>
        </p:nvSpPr>
        <p:spPr>
          <a:xfrm>
            <a:off x="2005013" y="2036763"/>
            <a:ext cx="3273425" cy="517525"/>
          </a:xfrm>
          <a:prstGeom prst="rect">
            <a:avLst/>
          </a:prstGeom>
          <a:noFill/>
          <a:ln w="9525">
            <a:noFill/>
          </a:ln>
        </p:spPr>
        <p:txBody>
          <a:bodyPr anchor="t">
            <a:spAutoFit/>
          </a:bodyPr>
          <a:lstStyle/>
          <a:p>
            <a:r>
              <a:rPr lang="en-US" altLang="zh-CN" sz="2800" b="1" i="1">
                <a:solidFill>
                  <a:srgbClr val="FF0000"/>
                </a:solidFill>
                <a:latin typeface="Times New Roman" panose="02020603050405020304" charset="0"/>
                <a:ea typeface="宋体" panose="02010600030101010101" pitchFamily="2" charset="-122"/>
              </a:rPr>
              <a:t>Jane, Tom</a:t>
            </a:r>
          </a:p>
        </p:txBody>
      </p:sp>
      <p:sp>
        <p:nvSpPr>
          <p:cNvPr id="8" name="文本框 7"/>
          <p:cNvSpPr txBox="1"/>
          <p:nvPr/>
        </p:nvSpPr>
        <p:spPr>
          <a:xfrm>
            <a:off x="1970088" y="2554288"/>
            <a:ext cx="2125662" cy="517525"/>
          </a:xfrm>
          <a:prstGeom prst="rect">
            <a:avLst/>
          </a:prstGeom>
          <a:noFill/>
          <a:ln w="9525">
            <a:noFill/>
          </a:ln>
        </p:spPr>
        <p:txBody>
          <a:bodyPr anchor="t">
            <a:spAutoFit/>
          </a:bodyPr>
          <a:lstStyle/>
          <a:p>
            <a:r>
              <a:rPr lang="en-US" altLang="zh-CN">
                <a:latin typeface="Arial" panose="020B0604020202020204" pitchFamily="34" charset="0"/>
                <a:ea typeface="宋体" panose="02010600030101010101" pitchFamily="2" charset="-122"/>
              </a:rPr>
              <a:t> </a:t>
            </a:r>
            <a:r>
              <a:rPr lang="en-US" altLang="zh-CN" sz="2800" b="1" i="1">
                <a:solidFill>
                  <a:srgbClr val="FF0000"/>
                </a:solidFill>
                <a:latin typeface="Times New Roman" panose="02020603050405020304" charset="0"/>
                <a:ea typeface="宋体" panose="02010600030101010101" pitchFamily="2" charset="-122"/>
              </a:rPr>
              <a:t>in the forest</a:t>
            </a:r>
          </a:p>
        </p:txBody>
      </p:sp>
      <p:sp>
        <p:nvSpPr>
          <p:cNvPr id="7" name="文本框 6"/>
          <p:cNvSpPr txBox="1"/>
          <p:nvPr/>
        </p:nvSpPr>
        <p:spPr>
          <a:xfrm>
            <a:off x="2005013" y="3194050"/>
            <a:ext cx="3686175" cy="522288"/>
          </a:xfrm>
          <a:prstGeom prst="rect">
            <a:avLst/>
          </a:prstGeom>
          <a:noFill/>
          <a:ln w="9525">
            <a:noFill/>
          </a:ln>
        </p:spPr>
        <p:txBody>
          <a:bodyPr wrap="square" anchor="t">
            <a:spAutoFit/>
          </a:bodyPr>
          <a:lstStyle/>
          <a:p>
            <a:r>
              <a:rPr lang="en-US" altLang="zh-CN" sz="2800" b="1" i="1">
                <a:solidFill>
                  <a:srgbClr val="FF0000"/>
                </a:solidFill>
                <a:latin typeface="Times New Roman" panose="02020603050405020304" charset="0"/>
                <a:ea typeface="宋体" panose="02010600030101010101" pitchFamily="2" charset="-122"/>
              </a:rPr>
              <a:t>One weekend in July</a:t>
            </a:r>
          </a:p>
        </p:txBody>
      </p:sp>
      <p:sp>
        <p:nvSpPr>
          <p:cNvPr id="9" name="文本框 8"/>
          <p:cNvSpPr txBox="1"/>
          <p:nvPr/>
        </p:nvSpPr>
        <p:spPr>
          <a:xfrm>
            <a:off x="1970088" y="3716338"/>
            <a:ext cx="2524125" cy="522287"/>
          </a:xfrm>
          <a:prstGeom prst="rect">
            <a:avLst/>
          </a:prstGeom>
          <a:noFill/>
          <a:ln w="9525">
            <a:noFill/>
          </a:ln>
        </p:spPr>
        <p:txBody>
          <a:bodyPr anchor="t">
            <a:spAutoFit/>
          </a:bodyPr>
          <a:lstStyle/>
          <a:p>
            <a:r>
              <a:rPr lang="en-US" altLang="zh-CN" sz="2800" b="1" i="1">
                <a:solidFill>
                  <a:srgbClr val="FF0000"/>
                </a:solidFill>
                <a:latin typeface="Times New Roman" panose="02020603050405020304" charset="0"/>
                <a:ea typeface="宋体" panose="02010600030101010101" pitchFamily="2" charset="-122"/>
              </a:rPr>
              <a:t>Jane was lost.</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7"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内容占位符 2"/>
          <p:cNvSpPr>
            <a:spLocks noGrp="1"/>
          </p:cNvSpPr>
          <p:nvPr>
            <p:ph idx="1"/>
          </p:nvPr>
        </p:nvSpPr>
        <p:spPr>
          <a:xfrm>
            <a:off x="501650" y="631825"/>
            <a:ext cx="8140700" cy="3330575"/>
          </a:xfrm>
        </p:spPr>
        <p:txBody>
          <a:bodyPr wrap="square" lIns="90170" tIns="46990" rIns="90170" bIns="46990" rtlCol="0" anchor="t">
            <a:normAutofit/>
          </a:bodyPr>
          <a:lstStyle/>
          <a:p>
            <a:pPr marL="128905" marR="0" indent="-128905" algn="l" defTabSz="514350" rtl="0" eaLnBrk="1" fontAlgn="auto" latinLnBrk="0" hangingPunct="1">
              <a:lnSpc>
                <a:spcPct val="130000"/>
              </a:lnSpc>
              <a:spcBef>
                <a:spcPct val="0"/>
              </a:spcBef>
              <a:spcAft>
                <a:spcPts val="1000"/>
              </a:spcAft>
              <a:buClrTx/>
              <a:buSzTx/>
              <a:buFont typeface="Arial" panose="020B0604020202020204" pitchFamily="34" charset="0"/>
              <a:buChar char="•"/>
            </a:pPr>
            <a:r>
              <a:rPr kumimoji="0" lang="zh-CN" altLang="en-US" sz="2800" b="1" i="1" u="none" strike="noStrike" kern="1200" cap="none" spc="150" normalizeH="0" baseline="0" noProof="1">
                <a:solidFill>
                  <a:schemeClr val="tx1"/>
                </a:solidFill>
                <a:uFillTx/>
                <a:latin typeface="Times New Roman" panose="02020603050405020304" charset="0"/>
                <a:ea typeface="楷体" panose="02010609060101010101" charset="-122"/>
                <a:cs typeface="+mn-cs"/>
              </a:rPr>
              <a:t>In what order is the material developed?</a:t>
            </a:r>
            <a:endParaRPr kumimoji="0" lang="zh-CN" altLang="en-US" sz="2800" b="1" i="1" u="none" strike="noStrike" kern="1200" cap="none" spc="150" normalizeH="0" baseline="0" noProof="1">
              <a:solidFill>
                <a:schemeClr val="tx1"/>
              </a:solidFill>
              <a:uFillTx/>
              <a:latin typeface="Times New Roman" panose="02020603050405020304" charset="0"/>
              <a:ea typeface="楷体" panose="02010609060101010101" charset="-122"/>
              <a:cs typeface="+mn-cs"/>
              <a:sym typeface="微软雅黑" panose="020B0503020204020204" charset="-122"/>
            </a:endParaRPr>
          </a:p>
          <a:p>
            <a:pPr marL="128905" marR="0" indent="-128905" algn="l" defTabSz="514350" rtl="0" eaLnBrk="1" fontAlgn="auto" latinLnBrk="0" hangingPunct="1">
              <a:lnSpc>
                <a:spcPct val="130000"/>
              </a:lnSpc>
              <a:spcBef>
                <a:spcPct val="0"/>
              </a:spcBef>
              <a:spcAft>
                <a:spcPts val="1000"/>
              </a:spcAft>
              <a:buClrTx/>
              <a:buSzTx/>
              <a:buFont typeface="Arial" panose="020B0604020202020204" pitchFamily="34" charset="0"/>
              <a:buChar char="•"/>
            </a:pPr>
            <a:endParaRPr kumimoji="0" lang="zh-CN" altLang="en-US" sz="28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微软雅黑" panose="020B0503020204020204" charset="-122"/>
            </a:endParaRPr>
          </a:p>
        </p:txBody>
      </p:sp>
      <p:sp>
        <p:nvSpPr>
          <p:cNvPr id="78850" name="文本框 7"/>
          <p:cNvSpPr txBox="1"/>
          <p:nvPr/>
        </p:nvSpPr>
        <p:spPr>
          <a:xfrm>
            <a:off x="1746250" y="-12700"/>
            <a:ext cx="5811838" cy="582613"/>
          </a:xfrm>
          <a:prstGeom prst="rect">
            <a:avLst/>
          </a:prstGeom>
          <a:noFill/>
          <a:ln w="9525">
            <a:noFill/>
          </a:ln>
        </p:spPr>
        <p:txBody>
          <a:bodyPr anchor="t">
            <a:spAutoFit/>
          </a:bodyPr>
          <a:lstStyle/>
          <a:p>
            <a:pPr algn="ctr"/>
            <a:r>
              <a:rPr lang="en-US" altLang="zh-CN" sz="3200" b="1" i="1">
                <a:solidFill>
                  <a:srgbClr val="FF0000"/>
                </a:solidFill>
                <a:latin typeface="Times New Roman" panose="02020603050405020304" charset="0"/>
                <a:ea typeface="微软雅黑" panose="020B0503020204020204" charset="-122"/>
              </a:rPr>
              <a:t>2. Read for the organization</a:t>
            </a:r>
          </a:p>
        </p:txBody>
      </p:sp>
      <p:pic>
        <p:nvPicPr>
          <p:cNvPr id="78851" name="图片 3" descr="u=4141849180,1129935153&amp;fm=214&amp;gp=0"/>
          <p:cNvPicPr>
            <a:picLocks noChangeAspect="1"/>
          </p:cNvPicPr>
          <p:nvPr/>
        </p:nvPicPr>
        <p:blipFill>
          <a:blip r:embed="rId3"/>
          <a:stretch>
            <a:fillRect/>
          </a:stretch>
        </p:blipFill>
        <p:spPr>
          <a:xfrm>
            <a:off x="1541463" y="1412875"/>
            <a:ext cx="6223000" cy="3492500"/>
          </a:xfrm>
          <a:prstGeom prst="rect">
            <a:avLst/>
          </a:prstGeom>
          <a:noFill/>
          <a:ln w="9525">
            <a:noFill/>
          </a:ln>
        </p:spPr>
      </p:pic>
    </p:spTree>
    <p:custDataLst>
      <p:tags r:id="rId1"/>
    </p:custData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文本框 99"/>
          <p:cNvSpPr txBox="1"/>
          <p:nvPr/>
        </p:nvSpPr>
        <p:spPr>
          <a:xfrm>
            <a:off x="-7937" y="109538"/>
            <a:ext cx="9161462" cy="4616450"/>
          </a:xfrm>
          <a:prstGeom prst="rect">
            <a:avLst/>
          </a:prstGeom>
          <a:noFill/>
          <a:ln w="9525">
            <a:noFill/>
          </a:ln>
        </p:spPr>
        <p:txBody>
          <a:bodyPr wrap="square" anchor="t">
            <a:spAutoFit/>
          </a:bodyPr>
          <a:lstStyle/>
          <a:p>
            <a:r>
              <a:rPr lang="en-US" altLang="zh-CN" sz="1400" b="1">
                <a:latin typeface="Times New Roman" panose="02020603050405020304" charset="0"/>
                <a:ea typeface="宋体" panose="02010600030101010101" pitchFamily="2" charset="-122"/>
              </a:rPr>
              <a:t>阅读下面短文，根据所给情节进行续写，使之构成一个完整的故事。</a:t>
            </a:r>
          </a:p>
          <a:p>
            <a:r>
              <a:rPr lang="en-US" altLang="zh-CN" sz="1400" b="1">
                <a:latin typeface="Times New Roman" panose="02020603050405020304" charset="0"/>
                <a:ea typeface="宋体" panose="02010600030101010101" pitchFamily="2" charset="-122"/>
              </a:rPr>
              <a:t>        One weekend in July, </a:t>
            </a:r>
            <a:r>
              <a:rPr lang="en-US" altLang="zh-CN" sz="1400" b="1" u="sng">
                <a:latin typeface="Times New Roman" panose="02020603050405020304" charset="0"/>
                <a:ea typeface="宋体" panose="02010600030101010101" pitchFamily="2" charset="-122"/>
              </a:rPr>
              <a:t>Jane</a:t>
            </a:r>
            <a:r>
              <a:rPr lang="en-US" altLang="zh-CN" sz="1400" b="1">
                <a:latin typeface="Times New Roman" panose="02020603050405020304" charset="0"/>
                <a:ea typeface="宋体" panose="02010600030101010101" pitchFamily="2" charset="-122"/>
              </a:rPr>
              <a:t> and her husband, </a:t>
            </a:r>
            <a:r>
              <a:rPr lang="en-US" altLang="zh-CN" sz="1400" b="1" u="sng">
                <a:latin typeface="Times New Roman" panose="02020603050405020304" charset="0"/>
                <a:ea typeface="宋体" panose="02010600030101010101" pitchFamily="2" charset="-122"/>
              </a:rPr>
              <a:t>Tom</a:t>
            </a:r>
            <a:r>
              <a:rPr lang="en-US" altLang="zh-CN" sz="1400" b="1">
                <a:latin typeface="Times New Roman" panose="02020603050405020304" charset="0"/>
                <a:ea typeface="宋体" panose="02010600030101010101" pitchFamily="2" charset="-122"/>
              </a:rPr>
              <a:t>, had driven three hours to camp overnight by a </a:t>
            </a:r>
            <a:r>
              <a:rPr lang="en-US" altLang="zh-CN" sz="1400" b="1" u="sng">
                <a:latin typeface="Times New Roman" panose="02020603050405020304" charset="0"/>
                <a:ea typeface="宋体" panose="02010600030101010101" pitchFamily="2" charset="-122"/>
              </a:rPr>
              <a:t>lake</a:t>
            </a:r>
            <a:r>
              <a:rPr lang="en-US" altLang="zh-CN" sz="1400" b="1">
                <a:latin typeface="Times New Roman" panose="02020603050405020304" charset="0"/>
                <a:ea typeface="宋体" panose="02010600030101010101" pitchFamily="2" charset="-122"/>
              </a:rPr>
              <a:t> in the forest. Unfortunately, on the way an unpleasant subject came up and they started to quarrel. By the time they reached the lake, Jane was so angry that she said to Tom, “I’m going to find a better spot for us to camp” and </a:t>
            </a:r>
            <a:r>
              <a:rPr lang="en-US" altLang="zh-CN" sz="1400" b="1" u="sng">
                <a:latin typeface="Times New Roman" panose="02020603050405020304" charset="0"/>
                <a:ea typeface="宋体" panose="02010600030101010101" pitchFamily="2" charset="-122"/>
              </a:rPr>
              <a:t>walked</a:t>
            </a:r>
            <a:r>
              <a:rPr lang="en-US" altLang="zh-CN" sz="1400" b="1">
                <a:latin typeface="Times New Roman" panose="02020603050405020304" charset="0"/>
                <a:ea typeface="宋体" panose="02010600030101010101" pitchFamily="2" charset="-122"/>
              </a:rPr>
              <a:t> away.</a:t>
            </a:r>
          </a:p>
          <a:p>
            <a:r>
              <a:rPr lang="en-US" altLang="zh-CN" sz="1400" b="1">
                <a:latin typeface="Times New Roman" panose="02020603050405020304" charset="0"/>
                <a:ea typeface="宋体" panose="02010600030101010101" pitchFamily="2" charset="-122"/>
              </a:rPr>
              <a:t>        With no path to follow, Jane just walked on for quite a long time. After she had </a:t>
            </a:r>
            <a:r>
              <a:rPr lang="en-US" altLang="zh-CN" sz="1400" b="1" u="sng">
                <a:latin typeface="Times New Roman" panose="02020603050405020304" charset="0"/>
                <a:ea typeface="宋体" panose="02010600030101010101" pitchFamily="2" charset="-122"/>
              </a:rPr>
              <a:t>climbed</a:t>
            </a:r>
            <a:r>
              <a:rPr lang="en-US" altLang="zh-CN" sz="1400" b="1">
                <a:latin typeface="Times New Roman" panose="02020603050405020304" charset="0"/>
                <a:ea typeface="宋体" panose="02010600030101010101" pitchFamily="2" charset="-122"/>
              </a:rPr>
              <a:t> to a high place, she turned around, hoping to see the lake. To her surprise, she saw nothing but forest and, far beyond, a snowcapped mountain top. She suddenly realized that she was lost.</a:t>
            </a:r>
          </a:p>
          <a:p>
            <a:r>
              <a:rPr lang="en-US" altLang="zh-CN" sz="1400" b="1">
                <a:latin typeface="Times New Roman" panose="02020603050405020304" charset="0"/>
                <a:ea typeface="宋体" panose="02010600030101010101" pitchFamily="2" charset="-122"/>
              </a:rPr>
              <a:t>        “Tom!” she cried. “Help!”</a:t>
            </a:r>
          </a:p>
          <a:p>
            <a:r>
              <a:rPr lang="en-US" altLang="zh-CN" sz="1400" b="1">
                <a:latin typeface="Times New Roman" panose="02020603050405020304" charset="0"/>
                <a:ea typeface="宋体" panose="02010600030101010101" pitchFamily="2" charset="-122"/>
              </a:rPr>
              <a:t>        No reply. If only she had not left her mobile phone in that bag with Tom. Jane kept moving, but the farther she walked, the more confused she became. As night was beginning to fall, Jane was so tired that she had to stop for the night. Lying awake in the dark, Jane wanted very much to be with Tom and her family. She wanted to hold him and tell him how much she loved him.</a:t>
            </a:r>
          </a:p>
          <a:p>
            <a:r>
              <a:rPr lang="en-US" altLang="zh-CN" sz="1400" b="1">
                <a:latin typeface="Times New Roman" panose="02020603050405020304" charset="0"/>
                <a:ea typeface="宋体" panose="02010600030101010101" pitchFamily="2" charset="-122"/>
              </a:rPr>
              <a:t>        Jane rose at the break of day, hungry and thirsty. She could hear water trickling (</a:t>
            </a:r>
            <a:r>
              <a:rPr lang="zh-CN" altLang="en-US" sz="1400" b="1">
                <a:latin typeface="Times New Roman" panose="02020603050405020304" charset="0"/>
                <a:ea typeface="宋体" panose="02010600030101010101" pitchFamily="2" charset="-122"/>
              </a:rPr>
              <a:t>滴落</a:t>
            </a:r>
            <a:r>
              <a:rPr lang="en-US" altLang="zh-CN" sz="1400" b="1">
                <a:latin typeface="Times New Roman" panose="02020603050405020304" charset="0"/>
                <a:ea typeface="宋体" panose="02010600030101010101" pitchFamily="2" charset="-122"/>
              </a:rPr>
              <a:t>) somewhere </a:t>
            </a:r>
            <a:r>
              <a:rPr lang="en-US" altLang="zh-CN" sz="1400" b="1" u="sng">
                <a:latin typeface="Times New Roman" panose="02020603050405020304" charset="0"/>
                <a:ea typeface="宋体" panose="02010600030101010101" pitchFamily="2" charset="-122"/>
              </a:rPr>
              <a:t>at a distance</a:t>
            </a:r>
            <a:r>
              <a:rPr lang="en-US" altLang="zh-CN" sz="1400" b="1">
                <a:latin typeface="Times New Roman" panose="02020603050405020304" charset="0"/>
                <a:ea typeface="宋体" panose="02010600030101010101" pitchFamily="2" charset="-122"/>
              </a:rPr>
              <a:t>. Quickly she followed the sound to a </a:t>
            </a:r>
            <a:r>
              <a:rPr lang="en-US" altLang="zh-CN" sz="1400" b="1" u="sng">
                <a:latin typeface="Times New Roman" panose="02020603050405020304" charset="0"/>
                <a:ea typeface="宋体" panose="02010600030101010101" pitchFamily="2" charset="-122"/>
              </a:rPr>
              <a:t>stream</a:t>
            </a:r>
            <a:r>
              <a:rPr lang="en-US" altLang="zh-CN" sz="1400" b="1">
                <a:latin typeface="Times New Roman" panose="02020603050405020304" charset="0"/>
                <a:ea typeface="宋体" panose="02010600030101010101" pitchFamily="2" charset="-122"/>
              </a:rPr>
              <a:t>. </a:t>
            </a:r>
            <a:r>
              <a:rPr lang="en-US" altLang="zh-CN" sz="1400" b="1" u="sng">
                <a:latin typeface="Times New Roman" panose="02020603050405020304" charset="0"/>
                <a:ea typeface="宋体" panose="02010600030101010101" pitchFamily="2" charset="-122"/>
              </a:rPr>
              <a:t>To her great joy</a:t>
            </a:r>
            <a:r>
              <a:rPr lang="en-US" altLang="zh-CN" sz="1400" b="1">
                <a:latin typeface="Times New Roman" panose="02020603050405020304" charset="0"/>
                <a:ea typeface="宋体" panose="02010600030101010101" pitchFamily="2" charset="-122"/>
              </a:rPr>
              <a:t>, she also saw some berry bushes. She drank and ate a few berries. Never in her life had she tasted anything better. Feeling stronger now, Jane began to walk along the stream and hope it would lead her to the lake.</a:t>
            </a:r>
          </a:p>
          <a:p>
            <a:r>
              <a:rPr lang="en-US" altLang="zh-CN" sz="1400" b="1">
                <a:latin typeface="Times New Roman" panose="02020603050405020304" charset="0"/>
                <a:ea typeface="宋体" panose="02010600030101010101" pitchFamily="2" charset="-122"/>
              </a:rPr>
              <a:t>        As she picked her way carefully along the stream, Jane heard a </a:t>
            </a:r>
            <a:r>
              <a:rPr lang="en-US" altLang="zh-CN" sz="1400" b="1" u="sng">
                <a:latin typeface="Times New Roman" panose="02020603050405020304" charset="0"/>
                <a:ea typeface="宋体" panose="02010600030101010101" pitchFamily="2" charset="-122"/>
              </a:rPr>
              <a:t>helicopter</a:t>
            </a:r>
            <a:r>
              <a:rPr lang="en-US" altLang="zh-CN" sz="1400" b="1">
                <a:latin typeface="Times New Roman" panose="02020603050405020304" charset="0"/>
                <a:ea typeface="宋体" panose="02010600030101010101" pitchFamily="2" charset="-122"/>
              </a:rPr>
              <a:t>. Is that for me? Unfortunately, the trees made it impossible for people to see her from above. A few minutes later, another helicopter flew overhead. Jane took off her </a:t>
            </a:r>
            <a:r>
              <a:rPr lang="en-US" altLang="zh-CN" sz="1400" b="1" u="sng">
                <a:latin typeface="Times New Roman" panose="02020603050405020304" charset="0"/>
                <a:ea typeface="宋体" panose="02010600030101010101" pitchFamily="2" charset="-122"/>
              </a:rPr>
              <a:t>yellow blouse</a:t>
            </a:r>
            <a:r>
              <a:rPr lang="en-US" altLang="zh-CN" sz="1400" b="1">
                <a:latin typeface="Times New Roman" panose="02020603050405020304" charset="0"/>
                <a:ea typeface="宋体" panose="02010600030101010101" pitchFamily="2" charset="-122"/>
              </a:rPr>
              <a:t>, thinking that she should go to an open area and flag them if they came back again.</a:t>
            </a:r>
          </a:p>
          <a:p>
            <a:r>
              <a:rPr lang="en-US" altLang="zh-CN" sz="1400" b="1">
                <a:latin typeface="Times New Roman" panose="02020603050405020304" charset="0"/>
                <a:ea typeface="宋体" panose="02010600030101010101" pitchFamily="2" charset="-122"/>
              </a:rPr>
              <a:t>       But no more helicopters came and it was dark. _________________________________</a:t>
            </a:r>
          </a:p>
          <a:p>
            <a:r>
              <a:rPr lang="en-US" altLang="zh-CN" sz="1400" b="1">
                <a:latin typeface="Times New Roman" panose="02020603050405020304" charset="0"/>
                <a:ea typeface="宋体" panose="02010600030101010101" pitchFamily="2" charset="-122"/>
              </a:rPr>
              <a:t>       It was daybreak when Jane woke up. _________________________________________</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650" y="331788"/>
            <a:ext cx="8140700" cy="331788"/>
          </a:xfrm>
        </p:spPr>
        <p:txBody>
          <a:bodyPr wrap="square" lIns="90170" tIns="46990" rIns="90170" bIns="46990" rtlCol="0" anchor="ctr" anchorCtr="0">
            <a:normAutofit fontScale="90000"/>
          </a:bodyPr>
          <a:lstStyle/>
          <a:p>
            <a:pPr marL="0" marR="0" indent="0" algn="l" defTabSz="914400" rtl="0" eaLnBrk="1" fontAlgn="auto" latinLnBrk="0" hangingPunct="1">
              <a:lnSpc>
                <a:spcPct val="100000"/>
              </a:lnSpc>
              <a:spcBef>
                <a:spcPct val="0"/>
              </a:spcBef>
              <a:spcAft>
                <a:spcPct val="0"/>
              </a:spcAft>
              <a:buClrTx/>
              <a:buSzTx/>
              <a:buFontTx/>
              <a:buNone/>
            </a:pPr>
            <a:r>
              <a:rPr kumimoji="0" lang="zh-CN" altLang="en-US" sz="4445" b="1" i="1" u="none" strike="noStrike" kern="1200" cap="none" spc="0" normalizeH="0" baseline="0" noProof="1">
                <a:solidFill>
                  <a:srgbClr val="FF0000"/>
                </a:solidFill>
                <a:uFillTx/>
                <a:latin typeface="Times New Roman" panose="02020603050405020304" charset="0"/>
                <a:ea typeface="楷体" panose="02010609060101010101" charset="-122"/>
                <a:cs typeface="Times New Roman" panose="02020603050405020304" charset="0"/>
              </a:rPr>
              <a:t>Time order</a:t>
            </a:r>
          </a:p>
        </p:txBody>
      </p:sp>
      <p:sp>
        <p:nvSpPr>
          <p:cNvPr id="57346" name="内容占位符 2"/>
          <p:cNvSpPr>
            <a:spLocks noGrp="1"/>
          </p:cNvSpPr>
          <p:nvPr>
            <p:ph idx="1"/>
          </p:nvPr>
        </p:nvSpPr>
        <p:spPr>
          <a:xfrm>
            <a:off x="501650" y="1058863"/>
            <a:ext cx="8140700" cy="3317875"/>
          </a:xfrm>
        </p:spPr>
        <p:txBody>
          <a:bodyPr wrap="square" lIns="90170" tIns="46990" rIns="90170" bIns="46990" rtlCol="0" anchor="t">
            <a:normAutofit/>
          </a:bodyPr>
          <a:lstStyle/>
          <a:p>
            <a:pPr marL="128905" marR="0" indent="-128905" algn="l" defTabSz="514350" rtl="0" eaLnBrk="1" fontAlgn="auto" latinLnBrk="0" hangingPunct="1">
              <a:lnSpc>
                <a:spcPct val="130000"/>
              </a:lnSpc>
              <a:spcBef>
                <a:spcPct val="0"/>
              </a:spcBef>
              <a:spcAft>
                <a:spcPts val="1000"/>
              </a:spcAft>
              <a:buClrTx/>
              <a:buSzTx/>
              <a:buFont typeface="Arial" panose="020B0604020202020204" pitchFamily="34" charset="0"/>
              <a:buChar char="•"/>
            </a:pPr>
            <a:r>
              <a:rPr kumimoji="0" lang="zh-CN" altLang="en-US" sz="2400" b="1" i="1" u="none" strike="noStrike" kern="1200" cap="none" spc="150" normalizeH="0" baseline="0" noProof="1">
                <a:solidFill>
                  <a:schemeClr val="tx1"/>
                </a:solidFill>
                <a:uFillTx/>
                <a:latin typeface="Times New Roman" panose="02020603050405020304" charset="0"/>
                <a:ea typeface="楷体" panose="02010609060101010101" charset="-122"/>
                <a:cs typeface="+mn-cs"/>
                <a:sym typeface="微软雅黑" panose="020B0503020204020204" charset="-122"/>
              </a:rPr>
              <a:t>One weekend in July, ……</a:t>
            </a:r>
          </a:p>
          <a:p>
            <a:pPr marL="128905" marR="0" indent="-128905" algn="l" defTabSz="514350" rtl="0" eaLnBrk="1" fontAlgn="auto" latinLnBrk="0" hangingPunct="1">
              <a:lnSpc>
                <a:spcPct val="130000"/>
              </a:lnSpc>
              <a:spcBef>
                <a:spcPct val="0"/>
              </a:spcBef>
              <a:spcAft>
                <a:spcPts val="1000"/>
              </a:spcAft>
              <a:buClrTx/>
              <a:buSzTx/>
              <a:buFont typeface="Arial" panose="020B0604020202020204" pitchFamily="34" charset="0"/>
              <a:buChar char="•"/>
            </a:pPr>
            <a:r>
              <a:rPr kumimoji="0" lang="zh-CN" altLang="en-US" sz="2400" b="1" i="1" u="none" strike="noStrike" kern="1200" cap="none" spc="150" normalizeH="0" baseline="0" noProof="1">
                <a:solidFill>
                  <a:schemeClr val="tx1"/>
                </a:solidFill>
                <a:uFillTx/>
                <a:latin typeface="Times New Roman" panose="02020603050405020304" charset="0"/>
                <a:ea typeface="楷体" panose="02010609060101010101" charset="-122"/>
                <a:cs typeface="+mn-cs"/>
                <a:sym typeface="微软雅黑" panose="020B0503020204020204" charset="-122"/>
              </a:rPr>
              <a:t>As night was beginning to fall, ……</a:t>
            </a:r>
          </a:p>
          <a:p>
            <a:pPr marL="128905" marR="0" indent="-128905" algn="l" defTabSz="514350" rtl="0" eaLnBrk="1" fontAlgn="auto" latinLnBrk="0" hangingPunct="1">
              <a:lnSpc>
                <a:spcPct val="130000"/>
              </a:lnSpc>
              <a:spcBef>
                <a:spcPct val="0"/>
              </a:spcBef>
              <a:spcAft>
                <a:spcPts val="1000"/>
              </a:spcAft>
              <a:buClrTx/>
              <a:buSzTx/>
              <a:buFont typeface="Arial" panose="020B0604020202020204" pitchFamily="34" charset="0"/>
              <a:buChar char="•"/>
            </a:pPr>
            <a:r>
              <a:rPr kumimoji="0" lang="zh-CN" altLang="en-US" sz="2400" b="1" i="1" u="none" strike="noStrike" kern="1200" cap="none" spc="150" normalizeH="0" baseline="0" noProof="1">
                <a:solidFill>
                  <a:schemeClr val="tx1"/>
                </a:solidFill>
                <a:uFillTx/>
                <a:latin typeface="Times New Roman" panose="02020603050405020304" charset="0"/>
                <a:ea typeface="楷体" panose="02010609060101010101" charset="-122"/>
                <a:cs typeface="+mn-cs"/>
                <a:sym typeface="微软雅黑" panose="020B0503020204020204" charset="-122"/>
              </a:rPr>
              <a:t>Jane rose at the break of the day, ……</a:t>
            </a:r>
          </a:p>
          <a:p>
            <a:pPr marL="128905" marR="0" indent="-128905" algn="l" defTabSz="514350" rtl="0" eaLnBrk="1" fontAlgn="auto" latinLnBrk="0" hangingPunct="1">
              <a:lnSpc>
                <a:spcPct val="130000"/>
              </a:lnSpc>
              <a:spcBef>
                <a:spcPct val="0"/>
              </a:spcBef>
              <a:spcAft>
                <a:spcPts val="1000"/>
              </a:spcAft>
              <a:buClrTx/>
              <a:buSzTx/>
              <a:buFont typeface="Arial" panose="020B0604020202020204" pitchFamily="34" charset="0"/>
              <a:buChar char="•"/>
            </a:pPr>
            <a:r>
              <a:rPr kumimoji="0" lang="zh-CN" altLang="en-US" sz="2400" b="1" i="1" u="none" strike="noStrike" kern="1200" cap="none" spc="150" normalizeH="0" baseline="0" noProof="1">
                <a:solidFill>
                  <a:schemeClr val="tx1"/>
                </a:solidFill>
                <a:uFillTx/>
                <a:latin typeface="Times New Roman" panose="02020603050405020304" charset="0"/>
                <a:ea typeface="楷体" panose="02010609060101010101" charset="-122"/>
                <a:cs typeface="+mn-cs"/>
                <a:sym typeface="微软雅黑" panose="020B0503020204020204" charset="-122"/>
              </a:rPr>
              <a:t>But …… and it was getting dark again.</a:t>
            </a:r>
          </a:p>
          <a:p>
            <a:pPr marL="128905" marR="0" indent="-128905" algn="l" defTabSz="514350" rtl="0" eaLnBrk="1" fontAlgn="auto" latinLnBrk="0" hangingPunct="1">
              <a:lnSpc>
                <a:spcPct val="130000"/>
              </a:lnSpc>
              <a:spcBef>
                <a:spcPct val="0"/>
              </a:spcBef>
              <a:spcAft>
                <a:spcPts val="1000"/>
              </a:spcAft>
              <a:buClrTx/>
              <a:buSzTx/>
              <a:buFont typeface="Arial" panose="020B0604020202020204" pitchFamily="34" charset="0"/>
              <a:buChar char="•"/>
            </a:pPr>
            <a:r>
              <a:rPr kumimoji="0" lang="zh-CN" altLang="en-US" sz="2400" b="1" i="1" u="none" strike="noStrike" kern="1200" cap="none" spc="150" normalizeH="0" baseline="0" noProof="1">
                <a:solidFill>
                  <a:schemeClr val="tx1"/>
                </a:solidFill>
                <a:uFillTx/>
                <a:latin typeface="Times New Roman" panose="02020603050405020304" charset="0"/>
                <a:ea typeface="楷体" panose="02010609060101010101" charset="-122"/>
                <a:cs typeface="+mn-cs"/>
                <a:sym typeface="微软雅黑" panose="020B0503020204020204" charset="-122"/>
              </a:rPr>
              <a:t>It was daybreak when Jane woke up.</a:t>
            </a:r>
          </a:p>
        </p:txBody>
      </p:sp>
    </p:spTree>
    <p:custDataLst>
      <p:tags r:id="rId1"/>
    </p:custData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文本框 99"/>
          <p:cNvSpPr txBox="1"/>
          <p:nvPr/>
        </p:nvSpPr>
        <p:spPr>
          <a:xfrm>
            <a:off x="-7937" y="512763"/>
            <a:ext cx="9161462" cy="4616450"/>
          </a:xfrm>
          <a:prstGeom prst="rect">
            <a:avLst/>
          </a:prstGeom>
          <a:noFill/>
          <a:ln w="9525">
            <a:noFill/>
          </a:ln>
        </p:spPr>
        <p:txBody>
          <a:bodyPr wrap="square" anchor="t">
            <a:spAutoFit/>
          </a:bodyPr>
          <a:lstStyle/>
          <a:p>
            <a:r>
              <a:rPr lang="en-US" altLang="zh-CN" sz="1400" b="1">
                <a:latin typeface="Times New Roman" panose="02020603050405020304" charset="0"/>
                <a:ea typeface="宋体" panose="02010600030101010101" pitchFamily="2" charset="-122"/>
              </a:rPr>
              <a:t>阅读下面短文，根据所给情节进行续写，使之构成一个完整的故事。</a:t>
            </a:r>
          </a:p>
          <a:p>
            <a:r>
              <a:rPr lang="en-US" altLang="zh-CN" sz="1400" b="1">
                <a:latin typeface="Times New Roman" panose="02020603050405020304" charset="0"/>
                <a:ea typeface="宋体" panose="02010600030101010101" pitchFamily="2" charset="-122"/>
              </a:rPr>
              <a:t>        One weekend in July, </a:t>
            </a:r>
            <a:r>
              <a:rPr lang="en-US" altLang="zh-CN" sz="1400" b="1" u="sng">
                <a:latin typeface="Times New Roman" panose="02020603050405020304" charset="0"/>
                <a:ea typeface="宋体" panose="02010600030101010101" pitchFamily="2" charset="-122"/>
              </a:rPr>
              <a:t>Jane</a:t>
            </a:r>
            <a:r>
              <a:rPr lang="en-US" altLang="zh-CN" sz="1400" b="1">
                <a:latin typeface="Times New Roman" panose="02020603050405020304" charset="0"/>
                <a:ea typeface="宋体" panose="02010600030101010101" pitchFamily="2" charset="-122"/>
              </a:rPr>
              <a:t> and her husband, </a:t>
            </a:r>
            <a:r>
              <a:rPr lang="en-US" altLang="zh-CN" sz="1400" b="1" u="sng">
                <a:latin typeface="Times New Roman" panose="02020603050405020304" charset="0"/>
                <a:ea typeface="宋体" panose="02010600030101010101" pitchFamily="2" charset="-122"/>
              </a:rPr>
              <a:t>Tom</a:t>
            </a:r>
            <a:r>
              <a:rPr lang="en-US" altLang="zh-CN" sz="1400" b="1">
                <a:latin typeface="Times New Roman" panose="02020603050405020304" charset="0"/>
                <a:ea typeface="宋体" panose="02010600030101010101" pitchFamily="2" charset="-122"/>
              </a:rPr>
              <a:t>, had driven three hours to camp overnight by a </a:t>
            </a:r>
            <a:r>
              <a:rPr lang="en-US" altLang="zh-CN" sz="1400" b="1" u="sng">
                <a:latin typeface="Times New Roman" panose="02020603050405020304" charset="0"/>
                <a:ea typeface="宋体" panose="02010600030101010101" pitchFamily="2" charset="-122"/>
              </a:rPr>
              <a:t>lake</a:t>
            </a:r>
            <a:r>
              <a:rPr lang="en-US" altLang="zh-CN" sz="1400" b="1">
                <a:latin typeface="Times New Roman" panose="02020603050405020304" charset="0"/>
                <a:ea typeface="宋体" panose="02010600030101010101" pitchFamily="2" charset="-122"/>
              </a:rPr>
              <a:t> in the forest. Unfortunately, on the way an unpleasant subject came up and they started to quarrel. By the time they reached the lake, Jane was so angry that she said to Tom, “I’m going to find a better spot for us to camp” and </a:t>
            </a:r>
            <a:r>
              <a:rPr lang="en-US" altLang="zh-CN" sz="1400" b="1" u="sng">
                <a:latin typeface="Times New Roman" panose="02020603050405020304" charset="0"/>
                <a:ea typeface="宋体" panose="02010600030101010101" pitchFamily="2" charset="-122"/>
              </a:rPr>
              <a:t>walked</a:t>
            </a:r>
            <a:r>
              <a:rPr lang="en-US" altLang="zh-CN" sz="1400" b="1">
                <a:latin typeface="Times New Roman" panose="02020603050405020304" charset="0"/>
                <a:ea typeface="宋体" panose="02010600030101010101" pitchFamily="2" charset="-122"/>
              </a:rPr>
              <a:t> away.</a:t>
            </a:r>
          </a:p>
          <a:p>
            <a:r>
              <a:rPr lang="en-US" altLang="zh-CN" sz="1400" b="1">
                <a:latin typeface="Times New Roman" panose="02020603050405020304" charset="0"/>
                <a:ea typeface="宋体" panose="02010600030101010101" pitchFamily="2" charset="-122"/>
              </a:rPr>
              <a:t>        With no path to follow, Jane just walked on for quite a long time. After she had </a:t>
            </a:r>
            <a:r>
              <a:rPr lang="en-US" altLang="zh-CN" sz="1400" b="1" u="sng">
                <a:latin typeface="Times New Roman" panose="02020603050405020304" charset="0"/>
                <a:ea typeface="宋体" panose="02010600030101010101" pitchFamily="2" charset="-122"/>
              </a:rPr>
              <a:t>climbed</a:t>
            </a:r>
            <a:r>
              <a:rPr lang="en-US" altLang="zh-CN" sz="1400" b="1">
                <a:latin typeface="Times New Roman" panose="02020603050405020304" charset="0"/>
                <a:ea typeface="宋体" panose="02010600030101010101" pitchFamily="2" charset="-122"/>
              </a:rPr>
              <a:t> to a high place, she turned around, hoping to see the lake. To her surprise, she saw nothing but forest and, far beyond, a snowcapped mountain top. She suddenly realized that she was lost.</a:t>
            </a:r>
          </a:p>
          <a:p>
            <a:r>
              <a:rPr lang="en-US" altLang="zh-CN" sz="1400" b="1">
                <a:latin typeface="Times New Roman" panose="02020603050405020304" charset="0"/>
                <a:ea typeface="宋体" panose="02010600030101010101" pitchFamily="2" charset="-122"/>
              </a:rPr>
              <a:t>        “Tom!” she cried. “Help!”</a:t>
            </a:r>
          </a:p>
          <a:p>
            <a:r>
              <a:rPr lang="en-US" altLang="zh-CN" sz="1400" b="1">
                <a:latin typeface="Times New Roman" panose="02020603050405020304" charset="0"/>
                <a:ea typeface="宋体" panose="02010600030101010101" pitchFamily="2" charset="-122"/>
              </a:rPr>
              <a:t>        No reply. If only she had not left her mobile phone in that bag with Tom. Jane kept moving, but the farther she walked, the more confused she became. As night was beginning to fall, Jane was so tired that she had to stop for the night. Lying awake in the dark, Jane wanted very much to be with Tom and her family. She wanted to hold him and tell him how much she loved him.</a:t>
            </a:r>
          </a:p>
          <a:p>
            <a:r>
              <a:rPr lang="en-US" altLang="zh-CN" sz="1400" b="1">
                <a:latin typeface="Times New Roman" panose="02020603050405020304" charset="0"/>
                <a:ea typeface="宋体" panose="02010600030101010101" pitchFamily="2" charset="-122"/>
              </a:rPr>
              <a:t>        Jane rose at the break of day, hungry and thirsty. She could hear water trickling (</a:t>
            </a:r>
            <a:r>
              <a:rPr lang="zh-CN" altLang="en-US" sz="1400" b="1">
                <a:latin typeface="Times New Roman" panose="02020603050405020304" charset="0"/>
                <a:ea typeface="宋体" panose="02010600030101010101" pitchFamily="2" charset="-122"/>
              </a:rPr>
              <a:t>滴落</a:t>
            </a:r>
            <a:r>
              <a:rPr lang="en-US" altLang="zh-CN" sz="1400" b="1">
                <a:latin typeface="Times New Roman" panose="02020603050405020304" charset="0"/>
                <a:ea typeface="宋体" panose="02010600030101010101" pitchFamily="2" charset="-122"/>
              </a:rPr>
              <a:t>) somewhere </a:t>
            </a:r>
            <a:r>
              <a:rPr lang="en-US" altLang="zh-CN" sz="1400" b="1" u="sng">
                <a:latin typeface="Times New Roman" panose="02020603050405020304" charset="0"/>
                <a:ea typeface="宋体" panose="02010600030101010101" pitchFamily="2" charset="-122"/>
              </a:rPr>
              <a:t>at a distance</a:t>
            </a:r>
            <a:r>
              <a:rPr lang="en-US" altLang="zh-CN" sz="1400" b="1">
                <a:latin typeface="Times New Roman" panose="02020603050405020304" charset="0"/>
                <a:ea typeface="宋体" panose="02010600030101010101" pitchFamily="2" charset="-122"/>
              </a:rPr>
              <a:t>. Quickly she followed the sound to a </a:t>
            </a:r>
            <a:r>
              <a:rPr lang="en-US" altLang="zh-CN" sz="1400" b="1" u="sng">
                <a:latin typeface="Times New Roman" panose="02020603050405020304" charset="0"/>
                <a:ea typeface="宋体" panose="02010600030101010101" pitchFamily="2" charset="-122"/>
              </a:rPr>
              <a:t>stream</a:t>
            </a:r>
            <a:r>
              <a:rPr lang="en-US" altLang="zh-CN" sz="1400" b="1">
                <a:latin typeface="Times New Roman" panose="02020603050405020304" charset="0"/>
                <a:ea typeface="宋体" panose="02010600030101010101" pitchFamily="2" charset="-122"/>
              </a:rPr>
              <a:t>. </a:t>
            </a:r>
            <a:r>
              <a:rPr lang="en-US" altLang="zh-CN" sz="1400" b="1" u="sng">
                <a:latin typeface="Times New Roman" panose="02020603050405020304" charset="0"/>
                <a:ea typeface="宋体" panose="02010600030101010101" pitchFamily="2" charset="-122"/>
              </a:rPr>
              <a:t>To her great joy</a:t>
            </a:r>
            <a:r>
              <a:rPr lang="en-US" altLang="zh-CN" sz="1400" b="1">
                <a:latin typeface="Times New Roman" panose="02020603050405020304" charset="0"/>
                <a:ea typeface="宋体" panose="02010600030101010101" pitchFamily="2" charset="-122"/>
              </a:rPr>
              <a:t>, she also saw some berry bushes. She drank and ate a few berries. Never in her life had she tasted anything better. Feeling stronger now, Jane began to walk along the stream and hope it would lead her to the lake.</a:t>
            </a:r>
          </a:p>
          <a:p>
            <a:r>
              <a:rPr lang="en-US" altLang="zh-CN" sz="1400" b="1">
                <a:latin typeface="Times New Roman" panose="02020603050405020304" charset="0"/>
                <a:ea typeface="宋体" panose="02010600030101010101" pitchFamily="2" charset="-122"/>
              </a:rPr>
              <a:t>        As she picked her way carefully along the stream, Jane heard a </a:t>
            </a:r>
            <a:r>
              <a:rPr lang="en-US" altLang="zh-CN" sz="1400" b="1" u="sng">
                <a:latin typeface="Times New Roman" panose="02020603050405020304" charset="0"/>
                <a:ea typeface="宋体" panose="02010600030101010101" pitchFamily="2" charset="-122"/>
              </a:rPr>
              <a:t>helicopter</a:t>
            </a:r>
            <a:r>
              <a:rPr lang="en-US" altLang="zh-CN" sz="1400" b="1">
                <a:latin typeface="Times New Roman" panose="02020603050405020304" charset="0"/>
                <a:ea typeface="宋体" panose="02010600030101010101" pitchFamily="2" charset="-122"/>
              </a:rPr>
              <a:t>. Is that for me? Unfortunately, the trees made it impossible for people to see her from above. A few minutes later, another helicopter flew overhead. Jane took off her </a:t>
            </a:r>
            <a:r>
              <a:rPr lang="en-US" altLang="zh-CN" sz="1400" b="1" u="sng">
                <a:latin typeface="Times New Roman" panose="02020603050405020304" charset="0"/>
                <a:ea typeface="宋体" panose="02010600030101010101" pitchFamily="2" charset="-122"/>
              </a:rPr>
              <a:t>yellow blouse</a:t>
            </a:r>
            <a:r>
              <a:rPr lang="en-US" altLang="zh-CN" sz="1400" b="1">
                <a:latin typeface="Times New Roman" panose="02020603050405020304" charset="0"/>
                <a:ea typeface="宋体" panose="02010600030101010101" pitchFamily="2" charset="-122"/>
              </a:rPr>
              <a:t>, thinking that she should go to an open area and flag them if they came back again.</a:t>
            </a:r>
          </a:p>
          <a:p>
            <a:r>
              <a:rPr lang="en-US" altLang="zh-CN" sz="1400" b="1">
                <a:latin typeface="Times New Roman" panose="02020603050405020304" charset="0"/>
                <a:ea typeface="宋体" panose="02010600030101010101" pitchFamily="2" charset="-122"/>
              </a:rPr>
              <a:t>       But no more helicopters came and it was dark. _________________________________</a:t>
            </a:r>
          </a:p>
          <a:p>
            <a:r>
              <a:rPr lang="en-US" altLang="zh-CN" sz="1400" b="1">
                <a:latin typeface="Times New Roman" panose="02020603050405020304" charset="0"/>
                <a:ea typeface="宋体" panose="02010600030101010101" pitchFamily="2" charset="-122"/>
              </a:rPr>
              <a:t>       It was daybreak when Jane woke up. _________________________________________</a:t>
            </a:r>
          </a:p>
        </p:txBody>
      </p:sp>
      <p:sp>
        <p:nvSpPr>
          <p:cNvPr id="5" name="文本框 4"/>
          <p:cNvSpPr txBox="1"/>
          <p:nvPr/>
        </p:nvSpPr>
        <p:spPr>
          <a:xfrm>
            <a:off x="2233613" y="-69850"/>
            <a:ext cx="4910137" cy="582613"/>
          </a:xfrm>
          <a:prstGeom prst="rect">
            <a:avLst/>
          </a:prstGeom>
          <a:noFill/>
          <a:ln w="9525">
            <a:noFill/>
          </a:ln>
        </p:spPr>
        <p:txBody>
          <a:bodyPr anchor="t">
            <a:spAutoFit/>
          </a:bodyPr>
          <a:lstStyle/>
          <a:p>
            <a:pPr algn="ctr"/>
            <a:r>
              <a:rPr lang="en-US" altLang="zh-CN" sz="3200" b="1" i="1">
                <a:solidFill>
                  <a:srgbClr val="FF0000"/>
                </a:solidFill>
                <a:latin typeface="Times New Roman" panose="02020603050405020304" charset="0"/>
                <a:ea typeface="微软雅黑" panose="020B0503020204020204" charset="-122"/>
              </a:rPr>
              <a:t>3.Read for the plot</a:t>
            </a:r>
            <a:r>
              <a:rPr lang="zh-CN" altLang="en-US" sz="3200" b="1" i="1">
                <a:solidFill>
                  <a:srgbClr val="FF0000"/>
                </a:solidFill>
                <a:latin typeface="Times New Roman" panose="02020603050405020304" charset="0"/>
                <a:ea typeface="微软雅黑" panose="020B0503020204020204" charset="-122"/>
              </a:rPr>
              <a:t>（情节）</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233613" y="57150"/>
            <a:ext cx="4910137" cy="584200"/>
          </a:xfrm>
          <a:prstGeom prst="rect">
            <a:avLst/>
          </a:prstGeom>
          <a:noFill/>
          <a:ln w="9525">
            <a:noFill/>
          </a:ln>
        </p:spPr>
        <p:txBody>
          <a:bodyPr anchor="t">
            <a:spAutoFit/>
          </a:bodyPr>
          <a:lstStyle/>
          <a:p>
            <a:pPr algn="ctr"/>
            <a:r>
              <a:rPr lang="en-US" altLang="zh-CN" sz="3200" b="1" i="1">
                <a:solidFill>
                  <a:srgbClr val="FF0000"/>
                </a:solidFill>
                <a:latin typeface="Times New Roman" panose="02020603050405020304" charset="0"/>
                <a:ea typeface="微软雅黑" panose="020B0503020204020204" charset="-122"/>
              </a:rPr>
              <a:t>Read for the plot</a:t>
            </a:r>
            <a:r>
              <a:rPr lang="zh-CN" altLang="en-US" sz="3200" b="1" i="1">
                <a:solidFill>
                  <a:srgbClr val="FF0000"/>
                </a:solidFill>
                <a:latin typeface="Times New Roman" panose="02020603050405020304" charset="0"/>
                <a:ea typeface="微软雅黑" panose="020B0503020204020204" charset="-122"/>
              </a:rPr>
              <a:t>（情节）</a:t>
            </a:r>
          </a:p>
        </p:txBody>
      </p:sp>
      <p:graphicFrame>
        <p:nvGraphicFramePr>
          <p:cNvPr id="7" name="内容占位符 6"/>
          <p:cNvGraphicFramePr>
            <a:graphicFrameLocks noGrp="1"/>
          </p:cNvGraphicFramePr>
          <p:nvPr>
            <p:ph idx="1"/>
          </p:nvPr>
        </p:nvGraphicFramePr>
        <p:xfrm>
          <a:off x="501650" y="752475"/>
          <a:ext cx="8138795" cy="3272790"/>
        </p:xfrm>
        <a:graphic>
          <a:graphicData uri="http://schemas.openxmlformats.org/drawingml/2006/table">
            <a:tbl>
              <a:tblPr firstRow="1" bandRow="1">
                <a:effectLst/>
                <a:tableStyleId>{5940675A-B579-460E-94D1-54222C63F5DA}</a:tableStyleId>
              </a:tblPr>
              <a:tblGrid>
                <a:gridCol w="1518920">
                  <a:extLst>
                    <a:ext uri="{9D8B030D-6E8A-4147-A177-3AD203B41FA5}">
                      <a16:colId xmlns:a16="http://schemas.microsoft.com/office/drawing/2014/main" val="20000"/>
                    </a:ext>
                  </a:extLst>
                </a:gridCol>
                <a:gridCol w="3893820">
                  <a:extLst>
                    <a:ext uri="{9D8B030D-6E8A-4147-A177-3AD203B41FA5}">
                      <a16:colId xmlns:a16="http://schemas.microsoft.com/office/drawing/2014/main" val="20001"/>
                    </a:ext>
                  </a:extLst>
                </a:gridCol>
                <a:gridCol w="2726055">
                  <a:extLst>
                    <a:ext uri="{9D8B030D-6E8A-4147-A177-3AD203B41FA5}">
                      <a16:colId xmlns:a16="http://schemas.microsoft.com/office/drawing/2014/main" val="20002"/>
                    </a:ext>
                  </a:extLst>
                </a:gridCol>
              </a:tblGrid>
              <a:tr h="529590">
                <a:tc>
                  <a:txBody>
                    <a:bodyPr/>
                    <a:lstStyle/>
                    <a:p>
                      <a:pPr>
                        <a:buNone/>
                      </a:pPr>
                      <a:endParaRPr lang="zh-CN" altLang="en-US" b="1">
                        <a:solidFill>
                          <a:srgbClr val="FFFFFF"/>
                        </a:solidFill>
                        <a:latin typeface="Calibri" panose="020F0502020204030204" charset="0"/>
                        <a:ea typeface="宋体" panose="02010600030101010101" pitchFamily="2" charset="-122"/>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solidFill>
                      <a:srgbClr val="4F81BD"/>
                    </a:solidFill>
                  </a:tcPr>
                </a:tc>
                <a:tc>
                  <a:txBody>
                    <a:bodyPr/>
                    <a:lstStyle/>
                    <a:p>
                      <a:pPr algn="ctr">
                        <a:buNone/>
                      </a:pPr>
                      <a:r>
                        <a:rPr lang="en-US" altLang="zh-CN" sz="2800" b="1">
                          <a:solidFill>
                            <a:srgbClr val="FFFFFF"/>
                          </a:solidFill>
                          <a:latin typeface="Times New Roman" panose="02020603050405020304" charset="0"/>
                          <a:ea typeface="宋体" panose="02010600030101010101" pitchFamily="2" charset="-122"/>
                        </a:rPr>
                        <a:t>behaviors</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solidFill>
                      <a:srgbClr val="4F81BD"/>
                    </a:solidFill>
                  </a:tcPr>
                </a:tc>
                <a:tc>
                  <a:txBody>
                    <a:bodyPr/>
                    <a:lstStyle/>
                    <a:p>
                      <a:pPr algn="ctr">
                        <a:buNone/>
                      </a:pPr>
                      <a:r>
                        <a:rPr lang="en-US" altLang="zh-CN" sz="2800" b="1">
                          <a:solidFill>
                            <a:srgbClr val="FFFFFF"/>
                          </a:solidFill>
                          <a:latin typeface="Times New Roman" panose="02020603050405020304" charset="0"/>
                          <a:ea typeface="宋体" panose="02010600030101010101" pitchFamily="2" charset="-122"/>
                        </a:rPr>
                        <a:t>feelings</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solidFill>
                      <a:srgbClr val="4F81BD"/>
                    </a:solidFill>
                  </a:tcPr>
                </a:tc>
                <a:extLst>
                  <a:ext uri="{0D108BD9-81ED-4DB2-BD59-A6C34878D82A}">
                    <a16:rowId xmlns:a16="http://schemas.microsoft.com/office/drawing/2014/main" val="10000"/>
                  </a:ext>
                </a:extLst>
              </a:tr>
              <a:tr h="457200">
                <a:tc>
                  <a:txBody>
                    <a:bodyPr/>
                    <a:lstStyle/>
                    <a:p>
                      <a:pPr algn="ctr">
                        <a:buNone/>
                      </a:pPr>
                      <a:r>
                        <a:rPr lang="en-US" altLang="zh-CN" sz="2400" b="1">
                          <a:solidFill>
                            <a:srgbClr val="1F497D">
                              <a:lumMod val="75000"/>
                            </a:srgbClr>
                          </a:solidFill>
                          <a:uFillTx/>
                          <a:latin typeface="Times New Roman" panose="02020603050405020304" charset="0"/>
                          <a:ea typeface="宋体" panose="02010600030101010101" pitchFamily="2" charset="-122"/>
                        </a:rPr>
                        <a:t>para. 1</a:t>
                      </a:r>
                    </a:p>
                  </a:txBody>
                  <a:tcPr>
                    <a:lnL w="12700" cmpd="sng">
                      <a:solidFill>
                        <a:srgbClr val="FFFFFF"/>
                      </a:solidFill>
                    </a:lnL>
                    <a:lnR w="12700" cmpd="sng">
                      <a:solidFill>
                        <a:srgbClr val="FFFFFF"/>
                      </a:solidFill>
                    </a:lnR>
                    <a:lnT w="38100" cap="flat" cmpd="sng" algn="ctr">
                      <a:solidFill>
                        <a:srgbClr val="FFFFFF"/>
                      </a:solidFill>
                      <a:prstDash val="solid"/>
                      <a:round/>
                      <a:headEnd type="none" w="med" len="med"/>
                      <a:tailEnd type="none" w="med" len="med"/>
                    </a:lnT>
                    <a:lnB w="12700" cmpd="sng">
                      <a:solidFill>
                        <a:srgbClr val="FFFFFF"/>
                      </a:solidFill>
                    </a:lnB>
                    <a:solidFill>
                      <a:srgbClr val="4F81BD">
                        <a:tint val="40000"/>
                      </a:srgbClr>
                    </a:solidFill>
                  </a:tcPr>
                </a:tc>
                <a:tc>
                  <a:txBody>
                    <a:bodyPr/>
                    <a:lstStyle/>
                    <a:p>
                      <a:pPr algn="ctr">
                        <a:buNone/>
                      </a:pPr>
                      <a:endParaRPr lang="en-US" altLang="zh-CN" sz="2400" b="1">
                        <a:solidFill>
                          <a:srgbClr val="000000"/>
                        </a:solidFill>
                        <a:latin typeface="Times New Roman" panose="02020603050405020304" charset="0"/>
                        <a:ea typeface="宋体" panose="02010600030101010101" pitchFamily="2" charset="-122"/>
                      </a:endParaRPr>
                    </a:p>
                  </a:txBody>
                  <a:tcPr>
                    <a:lnL w="12700" cmpd="sng">
                      <a:solidFill>
                        <a:srgbClr val="FFFFFF"/>
                      </a:solidFill>
                    </a:lnL>
                    <a:lnR w="12700" cmpd="sng">
                      <a:solidFill>
                        <a:srgbClr val="FFFFFF"/>
                      </a:solidFill>
                    </a:lnR>
                    <a:lnT w="38100" cap="flat" cmpd="sng" algn="ctr">
                      <a:solidFill>
                        <a:srgbClr val="FFFFFF"/>
                      </a:solidFill>
                      <a:prstDash val="solid"/>
                      <a:round/>
                      <a:headEnd type="none" w="med" len="med"/>
                      <a:tailEnd type="none" w="med" len="med"/>
                    </a:lnT>
                    <a:lnB w="12700" cmpd="sng">
                      <a:solidFill>
                        <a:srgbClr val="FFFFFF"/>
                      </a:solidFill>
                    </a:lnB>
                    <a:solidFill>
                      <a:srgbClr val="4F81BD">
                        <a:tint val="40000"/>
                      </a:srgbClr>
                    </a:solidFill>
                  </a:tcPr>
                </a:tc>
                <a:tc>
                  <a:txBody>
                    <a:bodyPr/>
                    <a:lstStyle/>
                    <a:p>
                      <a:pPr algn="ctr">
                        <a:buNone/>
                      </a:pPr>
                      <a:endParaRPr lang="en-US" altLang="zh-CN" sz="2400" b="1">
                        <a:solidFill>
                          <a:srgbClr val="1F497D">
                            <a:lumMod val="75000"/>
                          </a:srgbClr>
                        </a:solidFill>
                        <a:uFillTx/>
                        <a:latin typeface="Times New Roman" panose="02020603050405020304" charset="0"/>
                        <a:ea typeface="宋体" panose="02010600030101010101" pitchFamily="2" charset="-122"/>
                      </a:endParaRPr>
                    </a:p>
                  </a:txBody>
                  <a:tcPr>
                    <a:lnL w="12700" cmpd="sng">
                      <a:solidFill>
                        <a:srgbClr val="FFFFFF"/>
                      </a:solidFill>
                    </a:lnL>
                    <a:lnR w="12700" cmpd="sng">
                      <a:solidFill>
                        <a:srgbClr val="FFFFFF"/>
                      </a:solidFill>
                    </a:lnR>
                    <a:lnT w="38100" cap="flat" cmpd="sng" algn="ctr">
                      <a:solidFill>
                        <a:srgbClr val="FFFFFF"/>
                      </a:solidFill>
                      <a:prstDash val="solid"/>
                      <a:round/>
                      <a:headEnd type="none" w="med" len="med"/>
                      <a:tailEnd type="none" w="med" len="med"/>
                    </a:lnT>
                    <a:lnB w="12700" cmpd="sng">
                      <a:solidFill>
                        <a:srgbClr val="FFFFFF"/>
                      </a:solidFill>
                    </a:lnB>
                    <a:solidFill>
                      <a:srgbClr val="4F81BD">
                        <a:tint val="40000"/>
                      </a:srgbClr>
                    </a:solidFill>
                  </a:tcPr>
                </a:tc>
                <a:extLst>
                  <a:ext uri="{0D108BD9-81ED-4DB2-BD59-A6C34878D82A}">
                    <a16:rowId xmlns:a16="http://schemas.microsoft.com/office/drawing/2014/main" val="10001"/>
                  </a:ext>
                </a:extLst>
              </a:tr>
              <a:tr h="457200">
                <a:tc>
                  <a:txBody>
                    <a:bodyPr/>
                    <a:lstStyle/>
                    <a:p>
                      <a:pPr algn="ctr">
                        <a:buNone/>
                      </a:pPr>
                      <a:r>
                        <a:rPr lang="en-US" altLang="zh-CN" sz="2400" b="1">
                          <a:solidFill>
                            <a:srgbClr val="1F497D">
                              <a:lumMod val="75000"/>
                            </a:srgbClr>
                          </a:solidFill>
                          <a:uFillTx/>
                          <a:latin typeface="Times New Roman" panose="02020603050405020304" charset="0"/>
                          <a:ea typeface="宋体" panose="02010600030101010101" pitchFamily="2" charset="-122"/>
                        </a:rPr>
                        <a:t>para. 2</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4F81BD">
                        <a:tint val="20000"/>
                      </a:srgbClr>
                    </a:solidFill>
                  </a:tcPr>
                </a:tc>
                <a:tc>
                  <a:txBody>
                    <a:bodyPr/>
                    <a:lstStyle/>
                    <a:p>
                      <a:pPr algn="l">
                        <a:buNone/>
                      </a:pPr>
                      <a:r>
                        <a:rPr lang="en-US" altLang="zh-CN" sz="2400" b="1">
                          <a:solidFill>
                            <a:srgbClr val="000000"/>
                          </a:solidFill>
                          <a:latin typeface="Times New Roman" panose="02020603050405020304" charset="0"/>
                          <a:ea typeface="宋体" panose="02010600030101010101" pitchFamily="2" charset="-122"/>
                        </a:rPr>
                        <a:t>           </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4F81BD">
                        <a:tint val="20000"/>
                      </a:srgbClr>
                    </a:solidFill>
                  </a:tcPr>
                </a:tc>
                <a:tc rowSpan="3">
                  <a:txBody>
                    <a:bodyPr/>
                    <a:lstStyle/>
                    <a:p>
                      <a:pPr algn="ctr">
                        <a:buNone/>
                      </a:pPr>
                      <a:r>
                        <a:rPr lang="en-US" altLang="zh-CN" sz="2400" b="1">
                          <a:solidFill>
                            <a:srgbClr val="1F497D">
                              <a:lumMod val="75000"/>
                            </a:srgbClr>
                          </a:solidFill>
                          <a:uFillTx/>
                          <a:latin typeface="Times New Roman" panose="02020603050405020304" charset="0"/>
                          <a:ea typeface="宋体" panose="02010600030101010101" pitchFamily="2" charset="-122"/>
                        </a:rPr>
                        <a:t> </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4F81BD">
                        <a:tint val="20000"/>
                      </a:srgbClr>
                    </a:solidFill>
                  </a:tcPr>
                </a:tc>
                <a:extLst>
                  <a:ext uri="{0D108BD9-81ED-4DB2-BD59-A6C34878D82A}">
                    <a16:rowId xmlns:a16="http://schemas.microsoft.com/office/drawing/2014/main" val="10002"/>
                  </a:ext>
                </a:extLst>
              </a:tr>
              <a:tr h="381000">
                <a:tc>
                  <a:txBody>
                    <a:bodyPr/>
                    <a:lstStyle/>
                    <a:p>
                      <a:pPr algn="ctr">
                        <a:buNone/>
                      </a:pPr>
                      <a:r>
                        <a:rPr lang="en-US" altLang="zh-CN" sz="2400" b="1">
                          <a:solidFill>
                            <a:srgbClr val="1F497D">
                              <a:lumMod val="75000"/>
                            </a:srgbClr>
                          </a:solidFill>
                          <a:uFillTx/>
                          <a:latin typeface="Times New Roman" panose="02020603050405020304" charset="0"/>
                          <a:ea typeface="宋体" panose="02010600030101010101" pitchFamily="2" charset="-122"/>
                        </a:rPr>
                        <a:t>para. 3</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4F81BD">
                        <a:tint val="40000"/>
                      </a:srgbClr>
                    </a:solidFill>
                  </a:tcPr>
                </a:tc>
                <a:tc>
                  <a:txBody>
                    <a:bodyPr/>
                    <a:lstStyle/>
                    <a:p>
                      <a:pPr algn="l">
                        <a:buNone/>
                      </a:pPr>
                      <a:r>
                        <a:rPr lang="en-US" altLang="zh-CN" sz="2400" b="1">
                          <a:solidFill>
                            <a:srgbClr val="000000"/>
                          </a:solidFill>
                          <a:latin typeface="Times New Roman" panose="02020603050405020304" charset="0"/>
                          <a:ea typeface="宋体" panose="02010600030101010101" pitchFamily="2" charset="-122"/>
                        </a:rPr>
                        <a:t>         </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4F81BD">
                        <a:tint val="40000"/>
                      </a:srgbClr>
                    </a:solidFill>
                  </a:tcPr>
                </a:tc>
                <a:tc vMerge="1">
                  <a:txBody>
                    <a:bodyPr/>
                    <a:lstStyle/>
                    <a:p>
                      <a:endParaRPr lang="zh-CN"/>
                    </a:p>
                  </a:txBody>
                  <a:tcPr/>
                </a:tc>
                <a:extLst>
                  <a:ext uri="{0D108BD9-81ED-4DB2-BD59-A6C34878D82A}">
                    <a16:rowId xmlns:a16="http://schemas.microsoft.com/office/drawing/2014/main" val="10003"/>
                  </a:ext>
                </a:extLst>
              </a:tr>
              <a:tr h="381000">
                <a:tc>
                  <a:txBody>
                    <a:bodyPr/>
                    <a:lstStyle/>
                    <a:p>
                      <a:pPr algn="ctr">
                        <a:buNone/>
                      </a:pPr>
                      <a:r>
                        <a:rPr lang="en-US" altLang="zh-CN" sz="2400" b="1">
                          <a:solidFill>
                            <a:srgbClr val="1F497D">
                              <a:lumMod val="75000"/>
                            </a:srgbClr>
                          </a:solidFill>
                          <a:uFillTx/>
                          <a:latin typeface="Times New Roman" panose="02020603050405020304" charset="0"/>
                          <a:ea typeface="宋体" panose="02010600030101010101" pitchFamily="2" charset="-122"/>
                        </a:rPr>
                        <a:t>para. 4</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4F81BD">
                        <a:tint val="20000"/>
                      </a:srgbClr>
                    </a:solidFill>
                  </a:tcPr>
                </a:tc>
                <a:tc>
                  <a:txBody>
                    <a:bodyPr/>
                    <a:lstStyle/>
                    <a:p>
                      <a:pPr algn="ctr">
                        <a:buNone/>
                      </a:pPr>
                      <a:endParaRPr lang="en-US" altLang="zh-CN" sz="2400" b="1">
                        <a:solidFill>
                          <a:srgbClr val="000000"/>
                        </a:solidFill>
                        <a:latin typeface="Times New Roman" panose="02020603050405020304" charset="0"/>
                        <a:ea typeface="宋体" panose="02010600030101010101" pitchFamily="2" charset="-122"/>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4F81BD">
                        <a:tint val="20000"/>
                      </a:srgbClr>
                    </a:solidFill>
                  </a:tcPr>
                </a:tc>
                <a:tc vMerge="1">
                  <a:txBody>
                    <a:bodyPr/>
                    <a:lstStyle/>
                    <a:p>
                      <a:endParaRPr lang="zh-CN"/>
                    </a:p>
                  </a:txBody>
                  <a:tcPr/>
                </a:tc>
                <a:extLst>
                  <a:ext uri="{0D108BD9-81ED-4DB2-BD59-A6C34878D82A}">
                    <a16:rowId xmlns:a16="http://schemas.microsoft.com/office/drawing/2014/main" val="10004"/>
                  </a:ext>
                </a:extLst>
              </a:tr>
              <a:tr h="381000">
                <a:tc>
                  <a:txBody>
                    <a:bodyPr/>
                    <a:lstStyle/>
                    <a:p>
                      <a:pPr algn="ctr">
                        <a:buNone/>
                      </a:pPr>
                      <a:r>
                        <a:rPr lang="en-US" altLang="zh-CN" sz="2400" b="1">
                          <a:solidFill>
                            <a:srgbClr val="1F497D">
                              <a:lumMod val="75000"/>
                            </a:srgbClr>
                          </a:solidFill>
                          <a:uFillTx/>
                          <a:latin typeface="Times New Roman" panose="02020603050405020304" charset="0"/>
                          <a:ea typeface="宋体" panose="02010600030101010101" pitchFamily="2" charset="-122"/>
                        </a:rPr>
                        <a:t>para. 5</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4F81BD">
                        <a:tint val="40000"/>
                      </a:srgbClr>
                    </a:solidFill>
                  </a:tcPr>
                </a:tc>
                <a:tc>
                  <a:txBody>
                    <a:bodyPr/>
                    <a:lstStyle/>
                    <a:p>
                      <a:pPr algn="ctr">
                        <a:buNone/>
                      </a:pPr>
                      <a:endParaRPr lang="en-US" altLang="zh-CN" sz="2400" b="1">
                        <a:solidFill>
                          <a:srgbClr val="000000"/>
                        </a:solidFill>
                        <a:latin typeface="Times New Roman" panose="02020603050405020304" charset="0"/>
                        <a:ea typeface="宋体" panose="02010600030101010101" pitchFamily="2" charset="-122"/>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4F81BD">
                        <a:tint val="40000"/>
                      </a:srgbClr>
                    </a:solidFill>
                  </a:tcPr>
                </a:tc>
                <a:tc>
                  <a:txBody>
                    <a:bodyPr/>
                    <a:lstStyle/>
                    <a:p>
                      <a:pPr algn="ctr">
                        <a:buNone/>
                      </a:pPr>
                      <a:endParaRPr lang="en-US" altLang="zh-CN" sz="2400" b="1">
                        <a:solidFill>
                          <a:srgbClr val="000000"/>
                        </a:solidFill>
                        <a:latin typeface="Times New Roman" panose="02020603050405020304" charset="0"/>
                        <a:ea typeface="宋体" panose="02010600030101010101" pitchFamily="2" charset="-122"/>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4F81BD">
                        <a:tint val="40000"/>
                      </a:srgbClr>
                    </a:solidFill>
                  </a:tcPr>
                </a:tc>
                <a:extLst>
                  <a:ext uri="{0D108BD9-81ED-4DB2-BD59-A6C34878D82A}">
                    <a16:rowId xmlns:a16="http://schemas.microsoft.com/office/drawing/2014/main" val="10005"/>
                  </a:ext>
                </a:extLst>
              </a:tr>
              <a:tr h="381000">
                <a:tc>
                  <a:txBody>
                    <a:bodyPr/>
                    <a:lstStyle/>
                    <a:p>
                      <a:pPr algn="ctr">
                        <a:buNone/>
                      </a:pPr>
                      <a:r>
                        <a:rPr lang="en-US" altLang="zh-CN" sz="2400" b="1">
                          <a:solidFill>
                            <a:srgbClr val="1F497D">
                              <a:lumMod val="75000"/>
                            </a:srgbClr>
                          </a:solidFill>
                          <a:uFillTx/>
                          <a:latin typeface="Times New Roman" panose="02020603050405020304" charset="0"/>
                          <a:ea typeface="宋体" panose="02010600030101010101" pitchFamily="2" charset="-122"/>
                        </a:rPr>
                        <a:t>para. 6</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4F81BD">
                        <a:tint val="20000"/>
                      </a:srgbClr>
                    </a:solidFill>
                  </a:tcPr>
                </a:tc>
                <a:tc>
                  <a:txBody>
                    <a:bodyPr/>
                    <a:lstStyle/>
                    <a:p>
                      <a:pPr algn="l">
                        <a:buNone/>
                      </a:pPr>
                      <a:r>
                        <a:rPr lang="en-US" altLang="zh-CN" sz="2400" b="1">
                          <a:solidFill>
                            <a:srgbClr val="000000"/>
                          </a:solidFill>
                          <a:latin typeface="Times New Roman" panose="02020603050405020304" charset="0"/>
                          <a:ea typeface="宋体" panose="02010600030101010101" pitchFamily="2" charset="-122"/>
                        </a:rPr>
                        <a:t>    </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4F81BD">
                        <a:tint val="20000"/>
                      </a:srgbClr>
                    </a:solidFill>
                  </a:tcPr>
                </a:tc>
                <a:tc>
                  <a:txBody>
                    <a:bodyPr/>
                    <a:lstStyle/>
                    <a:p>
                      <a:pPr algn="ctr">
                        <a:buNone/>
                      </a:pPr>
                      <a:endParaRPr lang="en-US" altLang="zh-CN" sz="2400" b="1">
                        <a:solidFill>
                          <a:srgbClr val="000000"/>
                        </a:solidFill>
                        <a:latin typeface="Times New Roman" panose="02020603050405020304" charset="0"/>
                        <a:ea typeface="宋体" panose="02010600030101010101" pitchFamily="2" charset="-122"/>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4F81BD">
                        <a:tint val="20000"/>
                      </a:srgbClr>
                    </a:solidFill>
                  </a:tcPr>
                </a:tc>
                <a:extLst>
                  <a:ext uri="{0D108BD9-81ED-4DB2-BD59-A6C34878D82A}">
                    <a16:rowId xmlns:a16="http://schemas.microsoft.com/office/drawing/2014/main" val="10006"/>
                  </a:ext>
                </a:extLst>
              </a:tr>
            </a:tbl>
          </a:graphicData>
        </a:graphic>
      </p:graphicFrame>
      <p:sp>
        <p:nvSpPr>
          <p:cNvPr id="6" name="文本框 5"/>
          <p:cNvSpPr txBox="1"/>
          <p:nvPr/>
        </p:nvSpPr>
        <p:spPr>
          <a:xfrm>
            <a:off x="2233613" y="1330325"/>
            <a:ext cx="3036887" cy="460375"/>
          </a:xfrm>
          <a:prstGeom prst="rect">
            <a:avLst/>
          </a:prstGeom>
          <a:noFill/>
          <a:ln w="9525">
            <a:noFill/>
          </a:ln>
        </p:spPr>
        <p:txBody>
          <a:bodyPr wrap="square" anchor="t">
            <a:spAutoFit/>
          </a:bodyPr>
          <a:lstStyle/>
          <a:p>
            <a:pPr defTabSz="514350"/>
            <a:r>
              <a:rPr lang="en-US" altLang="zh-CN" sz="2400" b="1">
                <a:solidFill>
                  <a:srgbClr val="000000"/>
                </a:solidFill>
                <a:latin typeface="Times New Roman" panose="02020603050405020304" charset="0"/>
                <a:ea typeface="宋体" panose="02010600030101010101" pitchFamily="2" charset="-122"/>
              </a:rPr>
              <a:t>quarrel, walked away</a:t>
            </a:r>
            <a:endParaRPr lang="zh-CN" altLang="en-US">
              <a:latin typeface="Arial" panose="020B0604020202020204" pitchFamily="34" charset="0"/>
              <a:ea typeface="宋体" panose="02010600030101010101" pitchFamily="2" charset="-122"/>
            </a:endParaRPr>
          </a:p>
        </p:txBody>
      </p:sp>
      <p:sp>
        <p:nvSpPr>
          <p:cNvPr id="8" name="文本框 7"/>
          <p:cNvSpPr txBox="1"/>
          <p:nvPr/>
        </p:nvSpPr>
        <p:spPr>
          <a:xfrm>
            <a:off x="5948363" y="1230313"/>
            <a:ext cx="2692400" cy="460375"/>
          </a:xfrm>
          <a:prstGeom prst="rect">
            <a:avLst/>
          </a:prstGeom>
          <a:noFill/>
          <a:ln w="9525">
            <a:noFill/>
          </a:ln>
        </p:spPr>
        <p:txBody>
          <a:bodyPr wrap="square" anchor="t">
            <a:spAutoFit/>
          </a:bodyPr>
          <a:lstStyle/>
          <a:p>
            <a:pPr algn="ctr" defTabSz="514350"/>
            <a:r>
              <a:rPr lang="en-US" altLang="zh-CN" sz="2400" b="1">
                <a:solidFill>
                  <a:srgbClr val="17375E"/>
                </a:solidFill>
                <a:latin typeface="Times New Roman" panose="02020603050405020304" charset="0"/>
                <a:ea typeface="宋体" panose="02010600030101010101" pitchFamily="2" charset="-122"/>
                <a:sym typeface="微软雅黑" panose="020B0503020204020204" charset="-122"/>
              </a:rPr>
              <a:t>angry</a:t>
            </a:r>
            <a:endParaRPr lang="zh-CN" altLang="en-US">
              <a:latin typeface="Arial" panose="020B0604020202020204" pitchFamily="34" charset="0"/>
              <a:ea typeface="宋体" panose="02010600030101010101" pitchFamily="2" charset="-122"/>
            </a:endParaRPr>
          </a:p>
        </p:txBody>
      </p:sp>
      <p:sp>
        <p:nvSpPr>
          <p:cNvPr id="9" name="文本框 8"/>
          <p:cNvSpPr txBox="1"/>
          <p:nvPr/>
        </p:nvSpPr>
        <p:spPr>
          <a:xfrm>
            <a:off x="2233613" y="1690688"/>
            <a:ext cx="1262062" cy="460375"/>
          </a:xfrm>
          <a:prstGeom prst="rect">
            <a:avLst/>
          </a:prstGeom>
          <a:noFill/>
          <a:ln w="9525">
            <a:noFill/>
          </a:ln>
        </p:spPr>
        <p:txBody>
          <a:bodyPr wrap="square" anchor="t">
            <a:spAutoFit/>
          </a:bodyPr>
          <a:lstStyle/>
          <a:p>
            <a:pPr defTabSz="514350"/>
            <a:r>
              <a:rPr lang="en-US" altLang="zh-CN" sz="2400" b="1">
                <a:solidFill>
                  <a:srgbClr val="000000"/>
                </a:solidFill>
                <a:latin typeface="Times New Roman" panose="02020603050405020304" charset="0"/>
                <a:ea typeface="宋体" panose="02010600030101010101" pitchFamily="2" charset="-122"/>
              </a:rPr>
              <a:t>was lost</a:t>
            </a:r>
            <a:endParaRPr lang="zh-CN" altLang="en-US">
              <a:latin typeface="Arial" panose="020B0604020202020204" pitchFamily="34" charset="0"/>
              <a:ea typeface="宋体" panose="02010600030101010101" pitchFamily="2" charset="-122"/>
            </a:endParaRPr>
          </a:p>
        </p:txBody>
      </p:sp>
      <p:sp>
        <p:nvSpPr>
          <p:cNvPr id="10" name="文本框 9"/>
          <p:cNvSpPr txBox="1"/>
          <p:nvPr/>
        </p:nvSpPr>
        <p:spPr>
          <a:xfrm>
            <a:off x="2233613" y="2151063"/>
            <a:ext cx="1184275" cy="460375"/>
          </a:xfrm>
          <a:prstGeom prst="rect">
            <a:avLst/>
          </a:prstGeom>
          <a:noFill/>
          <a:ln w="9525">
            <a:noFill/>
          </a:ln>
        </p:spPr>
        <p:txBody>
          <a:bodyPr wrap="square" anchor="t">
            <a:spAutoFit/>
          </a:bodyPr>
          <a:lstStyle/>
          <a:p>
            <a:pPr defTabSz="514350"/>
            <a:r>
              <a:rPr lang="en-US" altLang="zh-CN" sz="2400" b="1">
                <a:solidFill>
                  <a:srgbClr val="000000"/>
                </a:solidFill>
                <a:latin typeface="Times New Roman" panose="02020603050405020304" charset="0"/>
                <a:ea typeface="宋体" panose="02010600030101010101" pitchFamily="2" charset="-122"/>
                <a:sym typeface="微软雅黑" panose="020B0503020204020204" charset="-122"/>
              </a:rPr>
              <a:t>cried</a:t>
            </a:r>
          </a:p>
        </p:txBody>
      </p:sp>
      <p:sp>
        <p:nvSpPr>
          <p:cNvPr id="11" name="文本框 10"/>
          <p:cNvSpPr txBox="1"/>
          <p:nvPr/>
        </p:nvSpPr>
        <p:spPr>
          <a:xfrm>
            <a:off x="2065338" y="2611438"/>
            <a:ext cx="3876675" cy="460375"/>
          </a:xfrm>
          <a:prstGeom prst="rect">
            <a:avLst/>
          </a:prstGeom>
          <a:noFill/>
          <a:ln w="9525">
            <a:noFill/>
          </a:ln>
        </p:spPr>
        <p:txBody>
          <a:bodyPr wrap="square" anchor="t">
            <a:spAutoFit/>
          </a:bodyPr>
          <a:lstStyle/>
          <a:p>
            <a:pPr algn="ctr" defTabSz="514350"/>
            <a:r>
              <a:rPr lang="en-US" altLang="zh-CN" sz="2000" b="1">
                <a:solidFill>
                  <a:srgbClr val="000000"/>
                </a:solidFill>
                <a:latin typeface="Times New Roman" panose="02020603050405020304" charset="0"/>
                <a:ea typeface="宋体" panose="02010600030101010101" pitchFamily="2" charset="-122"/>
              </a:rPr>
              <a:t>kept moving, had to stop, wanted</a:t>
            </a:r>
            <a:r>
              <a:rPr lang="en-US" altLang="zh-CN" sz="2400" b="1">
                <a:solidFill>
                  <a:srgbClr val="000000"/>
                </a:solidFill>
                <a:latin typeface="Times New Roman" panose="02020603050405020304" charset="0"/>
                <a:ea typeface="宋体" panose="02010600030101010101" pitchFamily="2" charset="-122"/>
              </a:rPr>
              <a:t> </a:t>
            </a:r>
            <a:endParaRPr lang="en-US" altLang="zh-CN" sz="2400" b="1">
              <a:solidFill>
                <a:srgbClr val="000000"/>
              </a:solidFill>
              <a:latin typeface="Times New Roman" panose="02020603050405020304" charset="0"/>
              <a:ea typeface="宋体" panose="02010600030101010101" pitchFamily="2" charset="-122"/>
              <a:sym typeface="微软雅黑" panose="020B0503020204020204" charset="-122"/>
            </a:endParaRPr>
          </a:p>
        </p:txBody>
      </p:sp>
      <p:sp>
        <p:nvSpPr>
          <p:cNvPr id="12" name="文本框 11"/>
          <p:cNvSpPr txBox="1"/>
          <p:nvPr/>
        </p:nvSpPr>
        <p:spPr>
          <a:xfrm>
            <a:off x="5942013" y="1790700"/>
            <a:ext cx="2236787" cy="1198563"/>
          </a:xfrm>
          <a:prstGeom prst="rect">
            <a:avLst/>
          </a:prstGeom>
          <a:noFill/>
          <a:ln w="9525">
            <a:noFill/>
          </a:ln>
        </p:spPr>
        <p:txBody>
          <a:bodyPr wrap="square" anchor="t">
            <a:spAutoFit/>
          </a:bodyPr>
          <a:lstStyle/>
          <a:p>
            <a:pPr defTabSz="514350"/>
            <a:r>
              <a:rPr lang="en-US" altLang="zh-CN" sz="2400" b="1">
                <a:solidFill>
                  <a:srgbClr val="000000"/>
                </a:solidFill>
                <a:latin typeface="Times New Roman" panose="02020603050405020304" charset="0"/>
                <a:ea typeface="宋体" panose="02010600030101010101" pitchFamily="2" charset="-122"/>
                <a:sym typeface="微软雅黑" panose="020B0503020204020204" charset="-122"/>
              </a:rPr>
              <a:t> </a:t>
            </a:r>
            <a:r>
              <a:rPr lang="en-US" altLang="zh-CN" sz="2400" b="1">
                <a:solidFill>
                  <a:srgbClr val="000000"/>
                </a:solidFill>
                <a:latin typeface="Times New Roman" panose="02020603050405020304" charset="0"/>
                <a:ea typeface="宋体" panose="02010600030101010101" pitchFamily="2" charset="-122"/>
              </a:rPr>
              <a:t>frightened, </a:t>
            </a:r>
          </a:p>
          <a:p>
            <a:pPr defTabSz="514350"/>
            <a:r>
              <a:rPr lang="en-US" altLang="zh-CN" sz="2400" b="1">
                <a:solidFill>
                  <a:srgbClr val="000000"/>
                </a:solidFill>
                <a:latin typeface="Times New Roman" panose="02020603050405020304" charset="0"/>
                <a:ea typeface="宋体" panose="02010600030101010101" pitchFamily="2" charset="-122"/>
              </a:rPr>
              <a:t>regretful, </a:t>
            </a:r>
          </a:p>
          <a:p>
            <a:pPr defTabSz="514350"/>
            <a:r>
              <a:rPr lang="en-US" altLang="zh-CN" sz="2400" b="1">
                <a:solidFill>
                  <a:srgbClr val="000000"/>
                </a:solidFill>
                <a:latin typeface="Times New Roman" panose="02020603050405020304" charset="0"/>
                <a:ea typeface="宋体" panose="02010600030101010101" pitchFamily="2" charset="-122"/>
              </a:rPr>
              <a:t>confused,</a:t>
            </a:r>
            <a:endParaRPr lang="en-US" altLang="zh-CN" sz="2400" b="1">
              <a:solidFill>
                <a:srgbClr val="000000"/>
              </a:solidFill>
              <a:latin typeface="Times New Roman" panose="02020603050405020304" charset="0"/>
              <a:ea typeface="宋体" panose="02010600030101010101" pitchFamily="2" charset="-122"/>
              <a:sym typeface="微软雅黑" panose="020B0503020204020204" charset="-122"/>
            </a:endParaRPr>
          </a:p>
        </p:txBody>
      </p:sp>
      <p:sp>
        <p:nvSpPr>
          <p:cNvPr id="13" name="文本框 12"/>
          <p:cNvSpPr txBox="1"/>
          <p:nvPr/>
        </p:nvSpPr>
        <p:spPr>
          <a:xfrm>
            <a:off x="1878013" y="3071813"/>
            <a:ext cx="4362450" cy="460375"/>
          </a:xfrm>
          <a:prstGeom prst="rect">
            <a:avLst/>
          </a:prstGeom>
          <a:noFill/>
          <a:ln w="9525">
            <a:noFill/>
          </a:ln>
        </p:spPr>
        <p:txBody>
          <a:bodyPr wrap="square" anchor="t">
            <a:spAutoFit/>
          </a:bodyPr>
          <a:lstStyle/>
          <a:p>
            <a:pPr defTabSz="514350"/>
            <a:r>
              <a:rPr lang="en-US" altLang="zh-CN" sz="2400" b="1">
                <a:solidFill>
                  <a:srgbClr val="000000"/>
                </a:solidFill>
                <a:latin typeface="Times New Roman" panose="02020603050405020304" charset="0"/>
                <a:ea typeface="宋体" panose="02010600030101010101" pitchFamily="2" charset="-122"/>
                <a:sym typeface="微软雅黑" panose="020B0503020204020204" charset="-122"/>
              </a:rPr>
              <a:t> </a:t>
            </a:r>
            <a:r>
              <a:rPr lang="en-US" altLang="zh-CN" sz="2400" b="1">
                <a:solidFill>
                  <a:srgbClr val="000000"/>
                </a:solidFill>
                <a:latin typeface="Times New Roman" panose="02020603050405020304" charset="0"/>
                <a:ea typeface="宋体" panose="02010600030101010101" pitchFamily="2" charset="-122"/>
              </a:rPr>
              <a:t>saw, drank, ate, felt stronger</a:t>
            </a:r>
            <a:endParaRPr lang="en-US" altLang="zh-CN" sz="2400" b="1">
              <a:solidFill>
                <a:srgbClr val="000000"/>
              </a:solidFill>
              <a:latin typeface="Times New Roman" panose="02020603050405020304" charset="0"/>
              <a:ea typeface="宋体" panose="02010600030101010101" pitchFamily="2" charset="-122"/>
              <a:sym typeface="微软雅黑" panose="020B0503020204020204" charset="-122"/>
            </a:endParaRPr>
          </a:p>
        </p:txBody>
      </p:sp>
      <p:sp>
        <p:nvSpPr>
          <p:cNvPr id="14" name="文本框 13"/>
          <p:cNvSpPr txBox="1"/>
          <p:nvPr/>
        </p:nvSpPr>
        <p:spPr>
          <a:xfrm>
            <a:off x="5948363" y="3071813"/>
            <a:ext cx="2725737" cy="460375"/>
          </a:xfrm>
          <a:prstGeom prst="rect">
            <a:avLst/>
          </a:prstGeom>
          <a:noFill/>
          <a:ln w="9525">
            <a:noFill/>
          </a:ln>
        </p:spPr>
        <p:txBody>
          <a:bodyPr wrap="square" anchor="t">
            <a:spAutoFit/>
          </a:bodyPr>
          <a:lstStyle/>
          <a:p>
            <a:pPr algn="ctr" defTabSz="514350"/>
            <a:r>
              <a:rPr lang="en-US" altLang="zh-CN" sz="2400" b="1">
                <a:solidFill>
                  <a:srgbClr val="000000"/>
                </a:solidFill>
                <a:latin typeface="Times New Roman" panose="02020603050405020304" charset="0"/>
                <a:ea typeface="宋体" panose="02010600030101010101" pitchFamily="2" charset="-122"/>
                <a:sym typeface="微软雅黑" panose="020B0503020204020204" charset="-122"/>
              </a:rPr>
              <a:t> </a:t>
            </a:r>
            <a:r>
              <a:rPr lang="en-US" altLang="zh-CN" sz="2400" b="1">
                <a:solidFill>
                  <a:srgbClr val="000000"/>
                </a:solidFill>
                <a:latin typeface="Times New Roman" panose="02020603050405020304" charset="0"/>
                <a:ea typeface="宋体" panose="02010600030101010101" pitchFamily="2" charset="-122"/>
              </a:rPr>
              <a:t>joyful, hopeful</a:t>
            </a:r>
            <a:endParaRPr lang="en-US" altLang="zh-CN" sz="2400" b="1">
              <a:solidFill>
                <a:srgbClr val="000000"/>
              </a:solidFill>
              <a:latin typeface="Times New Roman" panose="02020603050405020304" charset="0"/>
              <a:ea typeface="宋体" panose="02010600030101010101" pitchFamily="2" charset="-122"/>
              <a:sym typeface="微软雅黑" panose="020B0503020204020204" charset="-122"/>
            </a:endParaRPr>
          </a:p>
        </p:txBody>
      </p:sp>
      <p:sp>
        <p:nvSpPr>
          <p:cNvPr id="15" name="文本框 14"/>
          <p:cNvSpPr txBox="1"/>
          <p:nvPr/>
        </p:nvSpPr>
        <p:spPr>
          <a:xfrm>
            <a:off x="1971675" y="3532188"/>
            <a:ext cx="3835400" cy="460375"/>
          </a:xfrm>
          <a:prstGeom prst="rect">
            <a:avLst/>
          </a:prstGeom>
          <a:noFill/>
          <a:ln w="9525">
            <a:noFill/>
          </a:ln>
        </p:spPr>
        <p:txBody>
          <a:bodyPr wrap="square" anchor="t">
            <a:spAutoFit/>
          </a:bodyPr>
          <a:lstStyle/>
          <a:p>
            <a:pPr defTabSz="514350"/>
            <a:r>
              <a:rPr lang="en-US" altLang="zh-CN" sz="2400" b="1">
                <a:solidFill>
                  <a:srgbClr val="000000"/>
                </a:solidFill>
                <a:latin typeface="Times New Roman" panose="02020603050405020304" charset="0"/>
                <a:ea typeface="宋体" panose="02010600030101010101" pitchFamily="2" charset="-122"/>
                <a:sym typeface="微软雅黑" panose="020B0503020204020204" charset="-122"/>
              </a:rPr>
              <a:t> </a:t>
            </a:r>
            <a:r>
              <a:rPr lang="en-US" altLang="zh-CN" sz="2400" b="1">
                <a:solidFill>
                  <a:srgbClr val="000000"/>
                </a:solidFill>
                <a:latin typeface="Times New Roman" panose="02020603050405020304" charset="0"/>
                <a:ea typeface="宋体" panose="02010600030101010101" pitchFamily="2" charset="-122"/>
              </a:rPr>
              <a:t>heard, took off, thinking</a:t>
            </a:r>
            <a:endParaRPr lang="en-US" altLang="zh-CN" sz="2400" b="1">
              <a:solidFill>
                <a:srgbClr val="000000"/>
              </a:solidFill>
              <a:latin typeface="Times New Roman" panose="02020603050405020304" charset="0"/>
              <a:ea typeface="宋体" panose="02010600030101010101" pitchFamily="2" charset="-122"/>
              <a:sym typeface="微软雅黑" panose="020B0503020204020204" charset="-122"/>
            </a:endParaRPr>
          </a:p>
        </p:txBody>
      </p:sp>
      <p:sp>
        <p:nvSpPr>
          <p:cNvPr id="16" name="文本框 15"/>
          <p:cNvSpPr txBox="1"/>
          <p:nvPr/>
        </p:nvSpPr>
        <p:spPr>
          <a:xfrm>
            <a:off x="5942013" y="3565525"/>
            <a:ext cx="3835400" cy="460375"/>
          </a:xfrm>
          <a:prstGeom prst="rect">
            <a:avLst/>
          </a:prstGeom>
          <a:noFill/>
          <a:ln w="9525">
            <a:noFill/>
          </a:ln>
        </p:spPr>
        <p:txBody>
          <a:bodyPr wrap="square" anchor="t">
            <a:spAutoFit/>
          </a:bodyPr>
          <a:lstStyle/>
          <a:p>
            <a:pPr defTabSz="514350"/>
            <a:r>
              <a:rPr lang="en-US" altLang="zh-CN" sz="2400" b="1">
                <a:solidFill>
                  <a:srgbClr val="000000"/>
                </a:solidFill>
                <a:latin typeface="Times New Roman" panose="02020603050405020304" charset="0"/>
                <a:ea typeface="宋体" panose="02010600030101010101" pitchFamily="2" charset="-122"/>
                <a:sym typeface="微软雅黑" panose="020B0503020204020204" charset="-122"/>
              </a:rPr>
              <a:t> </a:t>
            </a:r>
            <a:r>
              <a:rPr lang="en-US" altLang="zh-CN" sz="2400" b="1">
                <a:solidFill>
                  <a:srgbClr val="000000"/>
                </a:solidFill>
                <a:latin typeface="Times New Roman" panose="02020603050405020304" charset="0"/>
                <a:ea typeface="宋体" panose="02010600030101010101" pitchFamily="2" charset="-122"/>
              </a:rPr>
              <a:t>hopeful, anxious</a:t>
            </a:r>
            <a:endParaRPr lang="en-US" altLang="zh-CN" sz="2400" b="1">
              <a:solidFill>
                <a:srgbClr val="000000"/>
              </a:solidFill>
              <a:latin typeface="Times New Roman" panose="02020603050405020304" charset="0"/>
              <a:ea typeface="宋体" panose="02010600030101010101" pitchFamily="2" charset="-122"/>
              <a:sym typeface="微软雅黑" panose="020B0503020204020204" charset="-122"/>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ox(in)">
                                      <p:cBhvr>
                                        <p:cTn id="16" dur="2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ox(in)">
                                      <p:cBhvr>
                                        <p:cTn id="21" dur="20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ox(in)">
                                      <p:cBhvr>
                                        <p:cTn id="26" dur="20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ox(in)">
                                      <p:cBhvr>
                                        <p:cTn id="31" dur="20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box(in)">
                                      <p:cBhvr>
                                        <p:cTn id="36" dur="20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box(in)">
                                      <p:cBhvr>
                                        <p:cTn id="41" dur="20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box(in)">
                                      <p:cBhvr>
                                        <p:cTn id="46" dur="20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box(in)">
                                      <p:cBhvr>
                                        <p:cTn id="51" dur="2000"/>
                                        <p:tgtEl>
                                          <p:spTgt spid="14"/>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box(in)">
                                      <p:cBhvr>
                                        <p:cTn id="56" dur="2000"/>
                                        <p:tgtEl>
                                          <p:spTgt spid="15"/>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box(in)">
                                      <p:cBhvr>
                                        <p:cTn id="61"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0" grpId="0"/>
      <p:bldP spid="11" grpId="0"/>
      <p:bldP spid="12" grpId="0"/>
      <p:bldP spid="13" grpId="0"/>
      <p:bldP spid="14" grpId="0"/>
      <p:bldP spid="15"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0863" y="809625"/>
            <a:ext cx="8042275" cy="3675063"/>
          </a:xfrm>
        </p:spPr>
        <p:txBody>
          <a:bodyPr wrap="square" lIns="67639" tIns="35248" rIns="67639" bIns="35248" rtlCol="0">
            <a:normAutofit lnSpcReduction="10000"/>
          </a:bodyPr>
          <a:lstStyle/>
          <a:p>
            <a:pPr marL="171450" marR="0" indent="-171450" algn="l" defTabSz="914400" rtl="0" eaLnBrk="1" fontAlgn="auto" latinLnBrk="0" hangingPunct="1">
              <a:lnSpc>
                <a:spcPct val="130000"/>
              </a:lnSpc>
              <a:spcBef>
                <a:spcPct val="0"/>
              </a:spcBef>
              <a:spcAft>
                <a:spcPts val="1000"/>
              </a:spcAft>
              <a:buClrTx/>
              <a:buSzTx/>
              <a:buFont typeface="Arial" panose="020B0604020202020204" pitchFamily="34" charset="0"/>
              <a:buChar char="•"/>
            </a:pPr>
            <a:r>
              <a:rPr kumimoji="0" lang="en-US" altLang="zh-CN" sz="2100" b="1" i="0" u="none" strike="noStrike" kern="1200" cap="none" spc="700" normalizeH="0" baseline="0" noProof="1">
                <a:solidFill>
                  <a:schemeClr val="tx1"/>
                </a:solidFill>
                <a:uFillTx/>
                <a:latin typeface="楷体" panose="02010609060101010101" charset="-122"/>
                <a:ea typeface="楷体" panose="02010609060101010101" charset="-122"/>
                <a:cs typeface="+mj-cs"/>
              </a:rPr>
              <a:t>  </a:t>
            </a:r>
            <a:r>
              <a:rPr kumimoji="0" lang="en-US" altLang="zh-CN" sz="2800" b="1" i="0" u="none" strike="noStrike" kern="1200" cap="none" spc="700" normalizeH="0" baseline="0" noProof="1">
                <a:solidFill>
                  <a:schemeClr val="tx1"/>
                </a:solidFill>
                <a:uFillTx/>
                <a:latin typeface="楷体" panose="02010609060101010101" charset="-122"/>
                <a:ea typeface="楷体" panose="02010609060101010101" charset="-122"/>
                <a:cs typeface="+mj-cs"/>
              </a:rPr>
              <a:t> </a:t>
            </a:r>
            <a:r>
              <a:rPr kumimoji="0" lang="zh-CN" altLang="en-US" sz="2800" b="1" i="0" u="none" strike="noStrike" kern="1200" cap="none" spc="700" normalizeH="0" baseline="0" noProof="1">
                <a:solidFill>
                  <a:srgbClr val="FF0000"/>
                </a:solidFill>
                <a:uFillTx/>
                <a:latin typeface="楷体" panose="02010609060101010101" charset="-122"/>
                <a:ea typeface="楷体" panose="02010609060101010101" charset="-122"/>
                <a:cs typeface="+mj-cs"/>
              </a:rPr>
              <a:t>读后续写</a:t>
            </a:r>
            <a:r>
              <a:rPr kumimoji="0" lang="zh-CN" altLang="en-US" sz="2800" b="1" i="0" u="none" strike="noStrike" kern="1200" cap="none" spc="700" normalizeH="0" baseline="0" noProof="1">
                <a:solidFill>
                  <a:schemeClr val="tx1"/>
                </a:solidFill>
                <a:uFillTx/>
                <a:latin typeface="楷体" panose="02010609060101010101" charset="-122"/>
                <a:ea typeface="楷体" panose="02010609060101010101" charset="-122"/>
                <a:cs typeface="+mj-cs"/>
              </a:rPr>
              <a:t>和</a:t>
            </a:r>
            <a:r>
              <a:rPr kumimoji="0" lang="zh-CN" altLang="en-US" sz="2800" b="1" i="0" u="none" strike="noStrike" kern="1200" cap="none" spc="700" normalizeH="0" baseline="0" noProof="1">
                <a:solidFill>
                  <a:srgbClr val="FF0000"/>
                </a:solidFill>
                <a:uFillTx/>
                <a:latin typeface="楷体" panose="02010609060101010101" charset="-122"/>
                <a:ea typeface="楷体" panose="02010609060101010101" charset="-122"/>
                <a:cs typeface="+mj-cs"/>
              </a:rPr>
              <a:t>概要写作</a:t>
            </a:r>
            <a:r>
              <a:rPr kumimoji="0" lang="zh-CN" altLang="en-US" sz="2800" b="1" i="0" u="none" strike="noStrike" kern="1200" cap="none" spc="700" normalizeH="0" baseline="0" noProof="1">
                <a:solidFill>
                  <a:schemeClr val="tx1"/>
                </a:solidFill>
                <a:uFillTx/>
                <a:latin typeface="楷体" panose="02010609060101010101" charset="-122"/>
                <a:ea typeface="楷体" panose="02010609060101010101" charset="-122"/>
                <a:cs typeface="+mj-cs"/>
              </a:rPr>
              <a:t>都属于</a:t>
            </a:r>
            <a:r>
              <a:rPr kumimoji="0" lang="zh-CN" altLang="en-US" sz="2800" b="1" i="0" u="none" strike="noStrike" kern="1200" cap="none" spc="700" normalizeH="0" baseline="0" noProof="1">
                <a:solidFill>
                  <a:srgbClr val="FF0000"/>
                </a:solidFill>
                <a:uFillTx/>
                <a:latin typeface="楷体" panose="02010609060101010101" charset="-122"/>
                <a:ea typeface="楷体" panose="02010609060101010101" charset="-122"/>
                <a:cs typeface="+mj-cs"/>
              </a:rPr>
              <a:t>综合性</a:t>
            </a:r>
            <a:r>
              <a:rPr kumimoji="0" lang="zh-CN" altLang="en-US" sz="2800" b="1" i="0" u="none" strike="noStrike" kern="1200" cap="none" spc="700" normalizeH="0" baseline="0" noProof="1">
                <a:solidFill>
                  <a:schemeClr val="tx1"/>
                </a:solidFill>
                <a:uFillTx/>
                <a:latin typeface="楷体" panose="02010609060101010101" charset="-122"/>
                <a:ea typeface="楷体" panose="02010609060101010101" charset="-122"/>
                <a:cs typeface="+mj-cs"/>
              </a:rPr>
              <a:t>语言测试，是将</a:t>
            </a:r>
            <a:r>
              <a:rPr kumimoji="0" lang="zh-CN" altLang="en-US" sz="2800" b="1" i="0" u="none" strike="noStrike" kern="1200" cap="none" spc="700" normalizeH="0" baseline="0" noProof="1">
                <a:solidFill>
                  <a:srgbClr val="FF0000"/>
                </a:solidFill>
                <a:uFillTx/>
                <a:latin typeface="楷体" panose="02010609060101010101" charset="-122"/>
                <a:ea typeface="楷体" panose="02010609060101010101" charset="-122"/>
                <a:cs typeface="+mj-cs"/>
              </a:rPr>
              <a:t>阅读</a:t>
            </a:r>
            <a:r>
              <a:rPr kumimoji="0" lang="zh-CN" altLang="en-US" sz="2800" b="1" i="0" u="none" strike="noStrike" kern="1200" cap="none" spc="700" normalizeH="0" baseline="0" noProof="1">
                <a:solidFill>
                  <a:schemeClr val="tx1"/>
                </a:solidFill>
                <a:uFillTx/>
                <a:latin typeface="楷体" panose="02010609060101010101" charset="-122"/>
                <a:ea typeface="楷体" panose="02010609060101010101" charset="-122"/>
                <a:cs typeface="+mj-cs"/>
              </a:rPr>
              <a:t>与</a:t>
            </a:r>
            <a:r>
              <a:rPr kumimoji="0" lang="zh-CN" altLang="en-US" sz="2800" b="1" i="0" u="none" strike="noStrike" kern="1200" cap="none" spc="700" normalizeH="0" baseline="0" noProof="1">
                <a:solidFill>
                  <a:srgbClr val="FF0000"/>
                </a:solidFill>
                <a:uFillTx/>
                <a:latin typeface="楷体" panose="02010609060101010101" charset="-122"/>
                <a:ea typeface="楷体" panose="02010609060101010101" charset="-122"/>
                <a:cs typeface="+mj-cs"/>
              </a:rPr>
              <a:t>写作</a:t>
            </a:r>
            <a:r>
              <a:rPr kumimoji="0" lang="zh-CN" altLang="en-US" sz="2800" b="1" i="0" u="none" strike="noStrike" kern="1200" cap="none" spc="700" normalizeH="0" baseline="0" noProof="1">
                <a:solidFill>
                  <a:schemeClr val="tx1"/>
                </a:solidFill>
                <a:uFillTx/>
                <a:latin typeface="楷体" panose="02010609060101010101" charset="-122"/>
                <a:ea typeface="楷体" panose="02010609060101010101" charset="-122"/>
                <a:cs typeface="+mj-cs"/>
              </a:rPr>
              <a:t>紧密结合的考查形式。其中续写主要考查学生</a:t>
            </a:r>
            <a:r>
              <a:rPr kumimoji="0" lang="zh-CN" altLang="en-US" sz="2800" b="1" i="0" u="none" strike="noStrike" kern="1200" cap="none" spc="700" normalizeH="0" baseline="0" noProof="1">
                <a:solidFill>
                  <a:srgbClr val="FF0000"/>
                </a:solidFill>
                <a:uFillTx/>
                <a:latin typeface="楷体" panose="02010609060101010101" charset="-122"/>
                <a:ea typeface="楷体" panose="02010609060101010101" charset="-122"/>
                <a:cs typeface="+mj-cs"/>
              </a:rPr>
              <a:t>合理的想象力</a:t>
            </a:r>
            <a:r>
              <a:rPr kumimoji="0" lang="zh-CN" altLang="en-US" sz="2800" b="1" i="0" u="none" strike="noStrike" kern="1200" cap="none" spc="700" normalizeH="0" baseline="0" noProof="1">
                <a:solidFill>
                  <a:schemeClr val="tx1"/>
                </a:solidFill>
                <a:uFillTx/>
                <a:latin typeface="楷体" panose="02010609060101010101" charset="-122"/>
                <a:ea typeface="楷体" panose="02010609060101010101" charset="-122"/>
                <a:cs typeface="+mj-cs"/>
              </a:rPr>
              <a:t>，</a:t>
            </a:r>
            <a:r>
              <a:rPr kumimoji="0" lang="zh-CN" altLang="en-US" sz="2800" b="1" i="0" u="none" strike="noStrike" kern="1200" cap="none" spc="700" normalizeH="0" baseline="0" noProof="1">
                <a:solidFill>
                  <a:srgbClr val="FF0000"/>
                </a:solidFill>
                <a:uFillTx/>
                <a:latin typeface="楷体" panose="02010609060101010101" charset="-122"/>
                <a:ea typeface="楷体" panose="02010609060101010101" charset="-122"/>
                <a:cs typeface="+mj-cs"/>
              </a:rPr>
              <a:t>创新表达能力</a:t>
            </a:r>
            <a:r>
              <a:rPr kumimoji="0" lang="zh-CN" altLang="en-US" sz="2800" b="1" i="0" u="none" strike="noStrike" kern="1200" cap="none" spc="700" normalizeH="0" baseline="0" noProof="1">
                <a:solidFill>
                  <a:schemeClr val="tx1"/>
                </a:solidFill>
                <a:uFillTx/>
                <a:latin typeface="楷体" panose="02010609060101010101" charset="-122"/>
                <a:ea typeface="楷体" panose="02010609060101010101" charset="-122"/>
                <a:cs typeface="+mj-cs"/>
              </a:rPr>
              <a:t>，对</a:t>
            </a:r>
            <a:r>
              <a:rPr kumimoji="0" lang="zh-CN" altLang="en-US" sz="2800" b="1" i="0" u="none" strike="noStrike" kern="1200" cap="none" spc="700" normalizeH="0" baseline="0" noProof="1">
                <a:solidFill>
                  <a:srgbClr val="FF0000"/>
                </a:solidFill>
                <a:uFillTx/>
                <a:latin typeface="楷体" panose="02010609060101010101" charset="-122"/>
                <a:ea typeface="楷体" panose="02010609060101010101" charset="-122"/>
                <a:cs typeface="+mj-cs"/>
              </a:rPr>
              <a:t>文章的准确理解能力</a:t>
            </a:r>
            <a:r>
              <a:rPr kumimoji="0" lang="zh-CN" altLang="en-US" sz="2800" b="1" i="0" u="none" strike="noStrike" kern="1200" cap="none" spc="700" normalizeH="0" baseline="0" noProof="1">
                <a:solidFill>
                  <a:schemeClr val="tx1"/>
                </a:solidFill>
                <a:uFillTx/>
                <a:latin typeface="楷体" panose="02010609060101010101" charset="-122"/>
                <a:ea typeface="楷体" panose="02010609060101010101" charset="-122"/>
                <a:cs typeface="+mj-cs"/>
              </a:rPr>
              <a:t>，巧妙的</a:t>
            </a:r>
            <a:r>
              <a:rPr kumimoji="0" lang="zh-CN" altLang="en-US" sz="2800" b="1" i="0" u="none" strike="noStrike" kern="1200" cap="none" spc="700" normalizeH="0" baseline="0" noProof="1">
                <a:solidFill>
                  <a:srgbClr val="FF0000"/>
                </a:solidFill>
                <a:uFillTx/>
                <a:latin typeface="楷体" panose="02010609060101010101" charset="-122"/>
                <a:ea typeface="楷体" panose="02010609060101010101" charset="-122"/>
                <a:cs typeface="+mj-cs"/>
              </a:rPr>
              <a:t>故事情节的构思</a:t>
            </a:r>
            <a:r>
              <a:rPr kumimoji="0" lang="zh-CN" altLang="en-US" sz="2800" b="1" i="0" u="none" strike="noStrike" kern="1200" cap="none" spc="700" normalizeH="0" baseline="0" noProof="1">
                <a:solidFill>
                  <a:schemeClr val="tx1"/>
                </a:solidFill>
                <a:uFillTx/>
                <a:latin typeface="楷体" panose="02010609060101010101" charset="-122"/>
                <a:ea typeface="楷体" panose="02010609060101010101" charset="-122"/>
                <a:cs typeface="+mj-cs"/>
              </a:rPr>
              <a:t>能力，以及</a:t>
            </a:r>
            <a:r>
              <a:rPr kumimoji="0" lang="zh-CN" altLang="en-US" sz="2800" b="1" i="0" u="none" strike="noStrike" kern="1200" cap="none" spc="700" normalizeH="0" baseline="0" noProof="1">
                <a:solidFill>
                  <a:srgbClr val="FF0000"/>
                </a:solidFill>
                <a:uFillTx/>
                <a:latin typeface="楷体" panose="02010609060101010101" charset="-122"/>
                <a:ea typeface="楷体" panose="02010609060101010101" charset="-122"/>
                <a:cs typeface="+mj-cs"/>
              </a:rPr>
              <a:t>用特定的划线词汇创意表达的能力</a:t>
            </a:r>
            <a:r>
              <a:rPr kumimoji="0" lang="zh-CN" altLang="en-US" sz="2800" b="1" i="0" u="none" strike="noStrike" kern="1200" cap="none" spc="700" normalizeH="0" baseline="0" noProof="1">
                <a:solidFill>
                  <a:schemeClr val="tx1"/>
                </a:solidFill>
                <a:uFillTx/>
                <a:latin typeface="楷体" panose="02010609060101010101" charset="-122"/>
                <a:ea typeface="楷体" panose="02010609060101010101" charset="-122"/>
                <a:cs typeface="+mj-cs"/>
              </a:rPr>
              <a:t>等。</a:t>
            </a:r>
          </a:p>
        </p:txBody>
      </p:sp>
      <p:sp>
        <p:nvSpPr>
          <p:cNvPr id="2" name="标题 1"/>
          <p:cNvSpPr>
            <a:spLocks noGrp="1"/>
          </p:cNvSpPr>
          <p:nvPr>
            <p:ph type="title"/>
          </p:nvPr>
        </p:nvSpPr>
        <p:spPr>
          <a:xfrm>
            <a:off x="1519238" y="215900"/>
            <a:ext cx="6105525" cy="331788"/>
          </a:xfrm>
        </p:spPr>
        <p:txBody>
          <a:bodyPr wrap="square" lIns="67639" tIns="35248" rIns="67639" bIns="35248" rtlCol="0" anchor="ctr" anchorCtr="0">
            <a:normAutofit fontScale="90000"/>
          </a:bodyPr>
          <a:lstStyle/>
          <a:p>
            <a:pPr marL="0" marR="0" indent="0" algn="ctr" defTabSz="914400" rtl="0" eaLnBrk="1" fontAlgn="auto" latinLnBrk="0" hangingPunct="1">
              <a:lnSpc>
                <a:spcPct val="100000"/>
              </a:lnSpc>
              <a:spcBef>
                <a:spcPct val="0"/>
              </a:spcBef>
              <a:spcAft>
                <a:spcPct val="0"/>
              </a:spcAft>
              <a:buClrTx/>
              <a:buSzTx/>
              <a:buFontTx/>
              <a:buNone/>
            </a:pPr>
            <a:r>
              <a:rPr kumimoji="0" lang="zh-CN" altLang="en-US" sz="3000" b="0" i="0" u="none" strike="noStrike" kern="1200" cap="none" spc="150" normalizeH="0" baseline="0" noProof="1">
                <a:solidFill>
                  <a:srgbClr val="FF0000"/>
                </a:solidFill>
                <a:uFillTx/>
                <a:latin typeface="叶根友毛笔行书2.0版" charset="-122"/>
                <a:ea typeface="叶根友毛笔行书2.0版" charset="-122"/>
                <a:cs typeface="+mn-cs"/>
              </a:rPr>
              <a:t>什么是读后续写</a:t>
            </a:r>
          </a:p>
        </p:txBody>
      </p:sp>
    </p:spTree>
    <p:custDataLst>
      <p:tags r:id="rId1"/>
    </p:custData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969" name="组合 8"/>
          <p:cNvGrpSpPr/>
          <p:nvPr/>
        </p:nvGrpSpPr>
        <p:grpSpPr>
          <a:xfrm>
            <a:off x="596900" y="1155700"/>
            <a:ext cx="7673975" cy="2855913"/>
            <a:chOff x="867" y="2088"/>
            <a:chExt cx="16116" cy="5998"/>
          </a:xfrm>
        </p:grpSpPr>
        <p:cxnSp>
          <p:nvCxnSpPr>
            <p:cNvPr id="4" name="直接连接符 3"/>
            <p:cNvCxnSpPr/>
            <p:nvPr/>
          </p:nvCxnSpPr>
          <p:spPr>
            <a:xfrm>
              <a:off x="867" y="8013"/>
              <a:ext cx="29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3782" y="2088"/>
              <a:ext cx="5323" cy="5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9055" y="2113"/>
              <a:ext cx="4748" cy="5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13803" y="8013"/>
              <a:ext cx="318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3974" name="文本框 9"/>
          <p:cNvSpPr txBox="1"/>
          <p:nvPr/>
        </p:nvSpPr>
        <p:spPr>
          <a:xfrm>
            <a:off x="608013" y="3976688"/>
            <a:ext cx="1376362" cy="414337"/>
          </a:xfrm>
          <a:prstGeom prst="rect">
            <a:avLst/>
          </a:prstGeom>
          <a:noFill/>
          <a:ln w="9525">
            <a:noFill/>
          </a:ln>
        </p:spPr>
        <p:txBody>
          <a:bodyPr anchor="t">
            <a:spAutoFit/>
          </a:bodyPr>
          <a:lstStyle/>
          <a:p>
            <a:r>
              <a:rPr lang="en-US" altLang="zh-CN" sz="2100" b="1">
                <a:solidFill>
                  <a:srgbClr val="C00000"/>
                </a:solidFill>
                <a:latin typeface="Times New Roman" panose="02020603050405020304" charset="0"/>
                <a:ea typeface="宋体" panose="02010600030101010101" pitchFamily="2" charset="-122"/>
              </a:rPr>
              <a:t>Beginning</a:t>
            </a:r>
          </a:p>
        </p:txBody>
      </p:sp>
      <p:sp>
        <p:nvSpPr>
          <p:cNvPr id="83975" name="文本框 10"/>
          <p:cNvSpPr txBox="1"/>
          <p:nvPr/>
        </p:nvSpPr>
        <p:spPr>
          <a:xfrm>
            <a:off x="3946525" y="514350"/>
            <a:ext cx="2436813" cy="414338"/>
          </a:xfrm>
          <a:prstGeom prst="rect">
            <a:avLst/>
          </a:prstGeom>
          <a:noFill/>
          <a:ln w="9525">
            <a:noFill/>
          </a:ln>
        </p:spPr>
        <p:txBody>
          <a:bodyPr wrap="square" anchor="t">
            <a:spAutoFit/>
          </a:bodyPr>
          <a:lstStyle/>
          <a:p>
            <a:r>
              <a:rPr lang="en-US" altLang="zh-CN" sz="2100" b="1">
                <a:solidFill>
                  <a:srgbClr val="C00000"/>
                </a:solidFill>
                <a:latin typeface="Times New Roman" panose="02020603050405020304" charset="0"/>
                <a:ea typeface="宋体" panose="02010600030101010101" pitchFamily="2" charset="-122"/>
              </a:rPr>
              <a:t>Climax</a:t>
            </a:r>
            <a:r>
              <a:rPr lang="zh-CN" altLang="en-US" sz="2100" b="1">
                <a:solidFill>
                  <a:srgbClr val="C00000"/>
                </a:solidFill>
                <a:latin typeface="Times New Roman" panose="02020603050405020304" charset="0"/>
                <a:ea typeface="宋体" panose="02010600030101010101" pitchFamily="2" charset="-122"/>
              </a:rPr>
              <a:t>（高潮）</a:t>
            </a:r>
          </a:p>
        </p:txBody>
      </p:sp>
      <p:sp>
        <p:nvSpPr>
          <p:cNvPr id="83976" name="文本框 11"/>
          <p:cNvSpPr txBox="1"/>
          <p:nvPr/>
        </p:nvSpPr>
        <p:spPr>
          <a:xfrm>
            <a:off x="6964363" y="3976688"/>
            <a:ext cx="1376362" cy="414337"/>
          </a:xfrm>
          <a:prstGeom prst="rect">
            <a:avLst/>
          </a:prstGeom>
          <a:noFill/>
          <a:ln w="9525">
            <a:noFill/>
          </a:ln>
        </p:spPr>
        <p:txBody>
          <a:bodyPr anchor="t">
            <a:spAutoFit/>
          </a:bodyPr>
          <a:lstStyle/>
          <a:p>
            <a:r>
              <a:rPr lang="en-US" altLang="zh-CN" sz="2100" b="1">
                <a:solidFill>
                  <a:srgbClr val="C00000"/>
                </a:solidFill>
                <a:latin typeface="Times New Roman" panose="02020603050405020304" charset="0"/>
                <a:ea typeface="宋体" panose="02010600030101010101" pitchFamily="2" charset="-122"/>
              </a:rPr>
              <a:t>Ending</a:t>
            </a:r>
          </a:p>
        </p:txBody>
      </p:sp>
      <p:sp>
        <p:nvSpPr>
          <p:cNvPr id="83977" name="文本框 12"/>
          <p:cNvSpPr txBox="1"/>
          <p:nvPr/>
        </p:nvSpPr>
        <p:spPr>
          <a:xfrm>
            <a:off x="382588" y="3484563"/>
            <a:ext cx="1944687" cy="368300"/>
          </a:xfrm>
          <a:prstGeom prst="rect">
            <a:avLst/>
          </a:prstGeom>
          <a:noFill/>
          <a:ln w="9525">
            <a:noFill/>
          </a:ln>
        </p:spPr>
        <p:txBody>
          <a:bodyPr wrap="square" anchor="t">
            <a:spAutoFit/>
          </a:bodyPr>
          <a:lstStyle/>
          <a:p>
            <a:r>
              <a:rPr lang="en-US" altLang="zh-CN" b="1">
                <a:latin typeface="Times New Roman" panose="02020603050405020304" charset="0"/>
                <a:ea typeface="宋体" panose="02010600030101010101" pitchFamily="2" charset="-122"/>
              </a:rPr>
              <a:t>    quarrelled</a:t>
            </a:r>
          </a:p>
        </p:txBody>
      </p:sp>
      <p:sp>
        <p:nvSpPr>
          <p:cNvPr id="83978" name="文本框 13"/>
          <p:cNvSpPr txBox="1"/>
          <p:nvPr/>
        </p:nvSpPr>
        <p:spPr>
          <a:xfrm>
            <a:off x="1411288" y="3086100"/>
            <a:ext cx="1341437" cy="368300"/>
          </a:xfrm>
          <a:prstGeom prst="rect">
            <a:avLst/>
          </a:prstGeom>
          <a:noFill/>
          <a:ln w="9525">
            <a:noFill/>
          </a:ln>
        </p:spPr>
        <p:txBody>
          <a:bodyPr wrap="square" anchor="t">
            <a:spAutoFit/>
          </a:bodyPr>
          <a:lstStyle/>
          <a:p>
            <a:r>
              <a:rPr lang="en-US" altLang="zh-CN" b="1">
                <a:latin typeface="Times New Roman" panose="02020603050405020304" charset="0"/>
                <a:ea typeface="宋体" panose="02010600030101010101" pitchFamily="2" charset="-122"/>
              </a:rPr>
              <a:t>got lost</a:t>
            </a:r>
          </a:p>
        </p:txBody>
      </p:sp>
      <p:sp>
        <p:nvSpPr>
          <p:cNvPr id="83979" name="文本框 14"/>
          <p:cNvSpPr txBox="1"/>
          <p:nvPr/>
        </p:nvSpPr>
        <p:spPr>
          <a:xfrm>
            <a:off x="1719263" y="2727325"/>
            <a:ext cx="1163637" cy="368300"/>
          </a:xfrm>
          <a:prstGeom prst="rect">
            <a:avLst/>
          </a:prstGeom>
          <a:noFill/>
          <a:ln w="9525">
            <a:noFill/>
          </a:ln>
        </p:spPr>
        <p:txBody>
          <a:bodyPr wrap="square" anchor="t">
            <a:spAutoFit/>
          </a:bodyPr>
          <a:lstStyle/>
          <a:p>
            <a:r>
              <a:rPr lang="en-US" altLang="zh-CN" b="1">
                <a:latin typeface="Times New Roman" panose="02020603050405020304" charset="0"/>
                <a:ea typeface="宋体" panose="02010600030101010101" pitchFamily="2" charset="-122"/>
              </a:rPr>
              <a:t>cried</a:t>
            </a:r>
          </a:p>
        </p:txBody>
      </p:sp>
      <p:sp>
        <p:nvSpPr>
          <p:cNvPr id="83980" name="文本框 15"/>
          <p:cNvSpPr txBox="1"/>
          <p:nvPr/>
        </p:nvSpPr>
        <p:spPr>
          <a:xfrm>
            <a:off x="2017713" y="2413000"/>
            <a:ext cx="1233487" cy="368300"/>
          </a:xfrm>
          <a:prstGeom prst="rect">
            <a:avLst/>
          </a:prstGeom>
          <a:noFill/>
          <a:ln w="9525">
            <a:noFill/>
          </a:ln>
        </p:spPr>
        <p:txBody>
          <a:bodyPr wrap="square" anchor="t">
            <a:spAutoFit/>
          </a:bodyPr>
          <a:lstStyle/>
          <a:p>
            <a:r>
              <a:rPr lang="en-US" altLang="zh-CN" b="1">
                <a:latin typeface="Times New Roman" panose="02020603050405020304" charset="0"/>
                <a:ea typeface="宋体" panose="02010600030101010101" pitchFamily="2" charset="-122"/>
              </a:rPr>
              <a:t>wanted</a:t>
            </a:r>
          </a:p>
        </p:txBody>
      </p:sp>
      <p:sp>
        <p:nvSpPr>
          <p:cNvPr id="83981" name="文本框 16"/>
          <p:cNvSpPr txBox="1"/>
          <p:nvPr/>
        </p:nvSpPr>
        <p:spPr>
          <a:xfrm>
            <a:off x="2017713" y="1955800"/>
            <a:ext cx="1736725" cy="368300"/>
          </a:xfrm>
          <a:prstGeom prst="rect">
            <a:avLst/>
          </a:prstGeom>
          <a:noFill/>
          <a:ln w="9525">
            <a:noFill/>
          </a:ln>
        </p:spPr>
        <p:txBody>
          <a:bodyPr anchor="t">
            <a:spAutoFit/>
          </a:bodyPr>
          <a:lstStyle/>
          <a:p>
            <a:r>
              <a:rPr lang="en-US" altLang="zh-CN" b="1">
                <a:latin typeface="Times New Roman" panose="02020603050405020304" charset="0"/>
                <a:ea typeface="宋体" panose="02010600030101010101" pitchFamily="2" charset="-122"/>
              </a:rPr>
              <a:t>saw, drank, ate</a:t>
            </a:r>
          </a:p>
        </p:txBody>
      </p:sp>
      <p:sp>
        <p:nvSpPr>
          <p:cNvPr id="83982" name="文本框 18"/>
          <p:cNvSpPr txBox="1"/>
          <p:nvPr/>
        </p:nvSpPr>
        <p:spPr>
          <a:xfrm>
            <a:off x="2884488" y="823913"/>
            <a:ext cx="3584575" cy="368300"/>
          </a:xfrm>
          <a:prstGeom prst="rect">
            <a:avLst/>
          </a:prstGeom>
          <a:noFill/>
          <a:ln w="9525">
            <a:noFill/>
          </a:ln>
        </p:spPr>
        <p:txBody>
          <a:bodyPr anchor="t">
            <a:spAutoFit/>
          </a:bodyPr>
          <a:lstStyle/>
          <a:p>
            <a:r>
              <a:rPr lang="en-US" altLang="zh-CN" b="1">
                <a:latin typeface="Times New Roman" panose="02020603050405020304" charset="0"/>
                <a:ea typeface="宋体" panose="02010600030101010101" pitchFamily="2" charset="-122"/>
              </a:rPr>
              <a:t>heard, took off, thinking that ...</a:t>
            </a:r>
          </a:p>
        </p:txBody>
      </p:sp>
      <p:sp>
        <p:nvSpPr>
          <p:cNvPr id="83983" name="文本框 19"/>
          <p:cNvSpPr txBox="1"/>
          <p:nvPr/>
        </p:nvSpPr>
        <p:spPr>
          <a:xfrm>
            <a:off x="2408238" y="3552825"/>
            <a:ext cx="803275" cy="368300"/>
          </a:xfrm>
          <a:prstGeom prst="rect">
            <a:avLst/>
          </a:prstGeom>
          <a:noFill/>
          <a:ln w="9525">
            <a:noFill/>
          </a:ln>
        </p:spPr>
        <p:txBody>
          <a:bodyPr anchor="t">
            <a:spAutoFit/>
          </a:bodyPr>
          <a:lstStyle/>
          <a:p>
            <a:r>
              <a:rPr lang="en-US" altLang="zh-CN" b="1">
                <a:solidFill>
                  <a:srgbClr val="FF0000"/>
                </a:solidFill>
                <a:latin typeface="Times New Roman" panose="02020603050405020304" charset="0"/>
                <a:ea typeface="微软雅黑" panose="020B0503020204020204" charset="-122"/>
              </a:rPr>
              <a:t>angry</a:t>
            </a:r>
          </a:p>
        </p:txBody>
      </p:sp>
      <p:sp>
        <p:nvSpPr>
          <p:cNvPr id="83984" name="文本框 20"/>
          <p:cNvSpPr txBox="1"/>
          <p:nvPr/>
        </p:nvSpPr>
        <p:spPr>
          <a:xfrm>
            <a:off x="2667000" y="3086100"/>
            <a:ext cx="1646238" cy="368300"/>
          </a:xfrm>
          <a:prstGeom prst="rect">
            <a:avLst/>
          </a:prstGeom>
          <a:noFill/>
          <a:ln w="9525">
            <a:noFill/>
          </a:ln>
        </p:spPr>
        <p:txBody>
          <a:bodyPr wrap="square" anchor="t">
            <a:spAutoFit/>
          </a:bodyPr>
          <a:lstStyle/>
          <a:p>
            <a:r>
              <a:rPr lang="en-US" altLang="zh-CN" b="1">
                <a:solidFill>
                  <a:srgbClr val="FF0000"/>
                </a:solidFill>
                <a:latin typeface="Times New Roman" panose="02020603050405020304" charset="0"/>
                <a:ea typeface="微软雅黑" panose="020B0503020204020204" charset="-122"/>
              </a:rPr>
              <a:t>frightened</a:t>
            </a:r>
          </a:p>
        </p:txBody>
      </p:sp>
      <p:sp>
        <p:nvSpPr>
          <p:cNvPr id="83985" name="文本框 21"/>
          <p:cNvSpPr txBox="1"/>
          <p:nvPr/>
        </p:nvSpPr>
        <p:spPr>
          <a:xfrm>
            <a:off x="3251200" y="2400300"/>
            <a:ext cx="1062038" cy="368300"/>
          </a:xfrm>
          <a:prstGeom prst="rect">
            <a:avLst/>
          </a:prstGeom>
          <a:noFill/>
          <a:ln w="9525">
            <a:noFill/>
          </a:ln>
        </p:spPr>
        <p:txBody>
          <a:bodyPr anchor="t">
            <a:spAutoFit/>
          </a:bodyPr>
          <a:lstStyle/>
          <a:p>
            <a:r>
              <a:rPr lang="en-US" altLang="zh-CN" b="1">
                <a:solidFill>
                  <a:srgbClr val="FF0000"/>
                </a:solidFill>
                <a:latin typeface="Times New Roman" panose="02020603050405020304" charset="0"/>
                <a:ea typeface="微软雅黑" panose="020B0503020204020204" charset="-122"/>
              </a:rPr>
              <a:t>regretful</a:t>
            </a:r>
          </a:p>
        </p:txBody>
      </p:sp>
      <p:sp>
        <p:nvSpPr>
          <p:cNvPr id="83986" name="文本框 22"/>
          <p:cNvSpPr txBox="1"/>
          <p:nvPr/>
        </p:nvSpPr>
        <p:spPr>
          <a:xfrm>
            <a:off x="6062663" y="812800"/>
            <a:ext cx="1446212" cy="368300"/>
          </a:xfrm>
          <a:prstGeom prst="rect">
            <a:avLst/>
          </a:prstGeom>
          <a:noFill/>
          <a:ln w="9525">
            <a:noFill/>
          </a:ln>
        </p:spPr>
        <p:txBody>
          <a:bodyPr anchor="t">
            <a:spAutoFit/>
          </a:bodyPr>
          <a:lstStyle/>
          <a:p>
            <a:r>
              <a:rPr lang="en-US" altLang="zh-CN" b="1">
                <a:solidFill>
                  <a:srgbClr val="FF0000"/>
                </a:solidFill>
                <a:latin typeface="Times New Roman" panose="02020603050405020304" charset="0"/>
                <a:ea typeface="微软雅黑" panose="020B0503020204020204" charset="-122"/>
              </a:rPr>
              <a:t>(helicopters)</a:t>
            </a:r>
          </a:p>
        </p:txBody>
      </p:sp>
      <p:sp>
        <p:nvSpPr>
          <p:cNvPr id="83987" name="文本框 23"/>
          <p:cNvSpPr txBox="1"/>
          <p:nvPr/>
        </p:nvSpPr>
        <p:spPr>
          <a:xfrm>
            <a:off x="3754438" y="1955800"/>
            <a:ext cx="1060450" cy="368300"/>
          </a:xfrm>
          <a:prstGeom prst="rect">
            <a:avLst/>
          </a:prstGeom>
          <a:noFill/>
          <a:ln w="9525">
            <a:noFill/>
          </a:ln>
        </p:spPr>
        <p:txBody>
          <a:bodyPr anchor="t">
            <a:spAutoFit/>
          </a:bodyPr>
          <a:lstStyle/>
          <a:p>
            <a:r>
              <a:rPr lang="en-US" altLang="zh-CN" b="1">
                <a:solidFill>
                  <a:srgbClr val="FF0000"/>
                </a:solidFill>
                <a:latin typeface="Times New Roman" panose="02020603050405020304" charset="0"/>
                <a:ea typeface="微软雅黑" panose="020B0503020204020204" charset="-122"/>
              </a:rPr>
              <a:t>joyful</a:t>
            </a:r>
          </a:p>
        </p:txBody>
      </p:sp>
      <p:cxnSp>
        <p:nvCxnSpPr>
          <p:cNvPr id="25" name="直接箭头连接符 24"/>
          <p:cNvCxnSpPr/>
          <p:nvPr/>
        </p:nvCxnSpPr>
        <p:spPr>
          <a:xfrm flipH="1">
            <a:off x="4497388" y="1165225"/>
            <a:ext cx="0" cy="4143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989" name="文本框 26"/>
          <p:cNvSpPr txBox="1"/>
          <p:nvPr/>
        </p:nvSpPr>
        <p:spPr>
          <a:xfrm>
            <a:off x="4040188" y="1481138"/>
            <a:ext cx="1062037" cy="368300"/>
          </a:xfrm>
          <a:prstGeom prst="rect">
            <a:avLst/>
          </a:prstGeom>
          <a:noFill/>
          <a:ln w="9525">
            <a:noFill/>
          </a:ln>
        </p:spPr>
        <p:txBody>
          <a:bodyPr anchor="t">
            <a:spAutoFit/>
          </a:bodyPr>
          <a:lstStyle/>
          <a:p>
            <a:r>
              <a:rPr lang="en-US" altLang="zh-CN" b="1">
                <a:solidFill>
                  <a:srgbClr val="FF0000"/>
                </a:solidFill>
                <a:latin typeface="Times New Roman" panose="02020603050405020304" charset="0"/>
                <a:ea typeface="微软雅黑" panose="020B0503020204020204" charset="-122"/>
              </a:rPr>
              <a:t>hopeful</a:t>
            </a:r>
          </a:p>
        </p:txBody>
      </p:sp>
      <p:sp>
        <p:nvSpPr>
          <p:cNvPr id="83990" name="文本框 27"/>
          <p:cNvSpPr txBox="1"/>
          <p:nvPr/>
        </p:nvSpPr>
        <p:spPr>
          <a:xfrm>
            <a:off x="5362575" y="2044700"/>
            <a:ext cx="2214563" cy="368300"/>
          </a:xfrm>
          <a:prstGeom prst="rect">
            <a:avLst/>
          </a:prstGeom>
          <a:noFill/>
          <a:ln w="9525">
            <a:noFill/>
          </a:ln>
        </p:spPr>
        <p:txBody>
          <a:bodyPr anchor="t">
            <a:spAutoFit/>
          </a:bodyPr>
          <a:lstStyle/>
          <a:p>
            <a:r>
              <a:rPr lang="en-US" altLang="zh-CN" b="1">
                <a:latin typeface="Times New Roman" panose="02020603050405020304" charset="0"/>
                <a:ea typeface="宋体" panose="02010600030101010101" pitchFamily="2" charset="-122"/>
              </a:rPr>
              <a:t>no more helicopters</a:t>
            </a:r>
          </a:p>
        </p:txBody>
      </p:sp>
      <p:sp>
        <p:nvSpPr>
          <p:cNvPr id="83991" name="文本框 28"/>
          <p:cNvSpPr txBox="1"/>
          <p:nvPr/>
        </p:nvSpPr>
        <p:spPr>
          <a:xfrm>
            <a:off x="6062663" y="2865438"/>
            <a:ext cx="1376362" cy="368300"/>
          </a:xfrm>
          <a:prstGeom prst="rect">
            <a:avLst/>
          </a:prstGeom>
          <a:noFill/>
          <a:ln w="9525">
            <a:noFill/>
          </a:ln>
        </p:spPr>
        <p:txBody>
          <a:bodyPr anchor="t">
            <a:spAutoFit/>
          </a:bodyPr>
          <a:lstStyle/>
          <a:p>
            <a:r>
              <a:rPr lang="en-US" altLang="zh-CN" b="1">
                <a:latin typeface="Times New Roman" panose="02020603050405020304" charset="0"/>
                <a:ea typeface="宋体" panose="02010600030101010101" pitchFamily="2" charset="-122"/>
              </a:rPr>
              <a:t>woke up</a:t>
            </a:r>
          </a:p>
        </p:txBody>
      </p:sp>
      <p:sp>
        <p:nvSpPr>
          <p:cNvPr id="83992" name="文本框 29"/>
          <p:cNvSpPr txBox="1"/>
          <p:nvPr/>
        </p:nvSpPr>
        <p:spPr>
          <a:xfrm>
            <a:off x="6848475" y="3552825"/>
            <a:ext cx="1169988" cy="368300"/>
          </a:xfrm>
          <a:prstGeom prst="rect">
            <a:avLst/>
          </a:prstGeom>
          <a:noFill/>
          <a:ln w="9525">
            <a:noFill/>
          </a:ln>
        </p:spPr>
        <p:txBody>
          <a:bodyPr anchor="t">
            <a:spAutoFit/>
          </a:bodyPr>
          <a:lstStyle/>
          <a:p>
            <a:r>
              <a:rPr lang="en-US" altLang="zh-CN" b="1">
                <a:latin typeface="Times New Roman" panose="02020603050405020304" charset="0"/>
                <a:ea typeface="宋体" panose="02010600030101010101" pitchFamily="2" charset="-122"/>
              </a:rPr>
              <a:t>rescued?</a:t>
            </a:r>
          </a:p>
        </p:txBody>
      </p:sp>
      <p:cxnSp>
        <p:nvCxnSpPr>
          <p:cNvPr id="31" name="直接箭头连接符 30"/>
          <p:cNvCxnSpPr/>
          <p:nvPr/>
        </p:nvCxnSpPr>
        <p:spPr>
          <a:xfrm flipH="1">
            <a:off x="5564188" y="2474913"/>
            <a:ext cx="0" cy="13525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H="1">
            <a:off x="6161088" y="3232150"/>
            <a:ext cx="0" cy="6064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995" name="文本框 32"/>
          <p:cNvSpPr txBox="1"/>
          <p:nvPr/>
        </p:nvSpPr>
        <p:spPr>
          <a:xfrm>
            <a:off x="5362575" y="3827463"/>
            <a:ext cx="1020763" cy="368300"/>
          </a:xfrm>
          <a:prstGeom prst="rect">
            <a:avLst/>
          </a:prstGeom>
          <a:noFill/>
          <a:ln w="9525" cap="flat" cmpd="sng">
            <a:solidFill>
              <a:schemeClr val="accent1"/>
            </a:solidFill>
            <a:prstDash val="solid"/>
            <a:round/>
            <a:headEnd type="none" w="med" len="med"/>
            <a:tailEnd type="none" w="med" len="med"/>
          </a:ln>
        </p:spPr>
        <p:txBody>
          <a:bodyPr anchor="t">
            <a:spAutoFit/>
          </a:bodyPr>
          <a:lstStyle/>
          <a:p>
            <a:r>
              <a:rPr lang="en-US" altLang="zh-CN" b="1">
                <a:solidFill>
                  <a:srgbClr val="FF0000"/>
                </a:solidFill>
                <a:latin typeface="Times New Roman" panose="02020603050405020304" charset="0"/>
                <a:ea typeface="微软雅黑" panose="020B0503020204020204" charset="-122"/>
              </a:rPr>
              <a:t>feelings?</a:t>
            </a:r>
          </a:p>
        </p:txBody>
      </p:sp>
      <p:sp>
        <p:nvSpPr>
          <p:cNvPr id="2" name="文本框 1"/>
          <p:cNvSpPr txBox="1"/>
          <p:nvPr/>
        </p:nvSpPr>
        <p:spPr>
          <a:xfrm>
            <a:off x="452438" y="217488"/>
            <a:ext cx="4910137" cy="398462"/>
          </a:xfrm>
          <a:prstGeom prst="rect">
            <a:avLst/>
          </a:prstGeom>
          <a:noFill/>
          <a:ln w="9525">
            <a:noFill/>
          </a:ln>
        </p:spPr>
        <p:txBody>
          <a:bodyPr anchor="t">
            <a:spAutoFit/>
          </a:bodyPr>
          <a:lstStyle/>
          <a:p>
            <a:r>
              <a:rPr lang="en-US" altLang="zh-CN" sz="2000" b="1" i="1">
                <a:latin typeface="Times New Roman" panose="02020603050405020304" charset="0"/>
                <a:ea typeface="微软雅黑" panose="020B0503020204020204" charset="-122"/>
              </a:rPr>
              <a:t>Analyze the plot</a:t>
            </a:r>
            <a:r>
              <a:rPr lang="zh-CN" altLang="en-US" sz="2000" b="1" i="1">
                <a:latin typeface="Times New Roman" panose="02020603050405020304" charset="0"/>
                <a:ea typeface="微软雅黑" panose="020B0503020204020204" charset="-122"/>
              </a:rPr>
              <a:t>（情节）</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8950" y="47625"/>
            <a:ext cx="8139113" cy="331788"/>
          </a:xfrm>
        </p:spPr>
        <p:txBody>
          <a:bodyPr wrap="square" lIns="90170" tIns="46990" rIns="90170" bIns="46990" rtlCol="0" anchor="ctr" anchorCtr="0">
            <a:normAutofit fontScale="90000"/>
          </a:bodyPr>
          <a:lstStyle/>
          <a:p>
            <a:pPr marL="0" marR="0" indent="0" algn="ctr" defTabSz="914400" rtl="0" eaLnBrk="1" fontAlgn="auto" latinLnBrk="0" hangingPunct="1">
              <a:lnSpc>
                <a:spcPct val="100000"/>
              </a:lnSpc>
              <a:spcBef>
                <a:spcPct val="0"/>
              </a:spcBef>
              <a:spcAft>
                <a:spcPct val="0"/>
              </a:spcAft>
              <a:buClrTx/>
              <a:buSzTx/>
              <a:buFontTx/>
              <a:buNone/>
            </a:pPr>
            <a:r>
              <a:rPr kumimoji="0" lang="en-US" altLang="zh-CN" sz="3200" b="1" i="1" u="none" strike="noStrike" kern="1200" cap="none" spc="0" normalizeH="0" baseline="0" noProof="1">
                <a:solidFill>
                  <a:srgbClr val="FF0000"/>
                </a:solidFill>
                <a:uFillTx/>
                <a:latin typeface="Times New Roman" panose="02020603050405020304" charset="0"/>
                <a:ea typeface="+mn-ea"/>
                <a:cs typeface="+mn-cs"/>
                <a:sym typeface="+mn-ea"/>
              </a:rPr>
              <a:t>4. Read for the language</a:t>
            </a:r>
            <a:endParaRPr kumimoji="0" lang="en-US" altLang="zh-CN" sz="3200" b="1" i="1" u="none" strike="noStrike" kern="1200" cap="none" spc="0" normalizeH="0" baseline="0" noProof="1">
              <a:solidFill>
                <a:srgbClr val="FF0000"/>
              </a:solidFill>
              <a:uFillTx/>
              <a:latin typeface="Times New Roman" panose="02020603050405020304" charset="0"/>
              <a:ea typeface="+mn-ea"/>
              <a:cs typeface="+mn-cs"/>
            </a:endParaRPr>
          </a:p>
        </p:txBody>
      </p:sp>
      <p:sp>
        <p:nvSpPr>
          <p:cNvPr id="84994" name="文本框 99"/>
          <p:cNvSpPr txBox="1"/>
          <p:nvPr/>
        </p:nvSpPr>
        <p:spPr>
          <a:xfrm>
            <a:off x="-22225" y="474663"/>
            <a:ext cx="9161463" cy="4614862"/>
          </a:xfrm>
          <a:prstGeom prst="rect">
            <a:avLst/>
          </a:prstGeom>
          <a:noFill/>
          <a:ln w="9525">
            <a:noFill/>
          </a:ln>
        </p:spPr>
        <p:txBody>
          <a:bodyPr wrap="square" anchor="t">
            <a:spAutoFit/>
          </a:bodyPr>
          <a:lstStyle/>
          <a:p>
            <a:r>
              <a:rPr lang="en-US" altLang="zh-CN" sz="1400" b="1">
                <a:latin typeface="Times New Roman" panose="02020603050405020304" charset="0"/>
                <a:ea typeface="宋体" panose="02010600030101010101" pitchFamily="2" charset="-122"/>
              </a:rPr>
              <a:t>阅读下面短文，根据所给情节进行续写，使之构成一个完整的故事。</a:t>
            </a:r>
          </a:p>
          <a:p>
            <a:r>
              <a:rPr lang="en-US" altLang="zh-CN" sz="1400" b="1">
                <a:latin typeface="Times New Roman" panose="02020603050405020304" charset="0"/>
                <a:ea typeface="宋体" panose="02010600030101010101" pitchFamily="2" charset="-122"/>
              </a:rPr>
              <a:t>        One weekend in July, </a:t>
            </a:r>
            <a:r>
              <a:rPr lang="en-US" altLang="zh-CN" sz="1400" b="1" u="sng">
                <a:latin typeface="Times New Roman" panose="02020603050405020304" charset="0"/>
                <a:ea typeface="宋体" panose="02010600030101010101" pitchFamily="2" charset="-122"/>
              </a:rPr>
              <a:t>Jane</a:t>
            </a:r>
            <a:r>
              <a:rPr lang="en-US" altLang="zh-CN" sz="1400" b="1">
                <a:latin typeface="Times New Roman" panose="02020603050405020304" charset="0"/>
                <a:ea typeface="宋体" panose="02010600030101010101" pitchFamily="2" charset="-122"/>
              </a:rPr>
              <a:t> and her husband, </a:t>
            </a:r>
            <a:r>
              <a:rPr lang="en-US" altLang="zh-CN" sz="1400" b="1" u="sng">
                <a:latin typeface="Times New Roman" panose="02020603050405020304" charset="0"/>
                <a:ea typeface="宋体" panose="02010600030101010101" pitchFamily="2" charset="-122"/>
              </a:rPr>
              <a:t>Tom</a:t>
            </a:r>
            <a:r>
              <a:rPr lang="en-US" altLang="zh-CN" sz="1400" b="1">
                <a:latin typeface="Times New Roman" panose="02020603050405020304" charset="0"/>
                <a:ea typeface="宋体" panose="02010600030101010101" pitchFamily="2" charset="-122"/>
              </a:rPr>
              <a:t>, had driven three hours to camp overnight by a </a:t>
            </a:r>
            <a:r>
              <a:rPr lang="en-US" altLang="zh-CN" sz="1400" b="1" u="sng">
                <a:latin typeface="Times New Roman" panose="02020603050405020304" charset="0"/>
                <a:ea typeface="宋体" panose="02010600030101010101" pitchFamily="2" charset="-122"/>
              </a:rPr>
              <a:t>lake</a:t>
            </a:r>
            <a:r>
              <a:rPr lang="en-US" altLang="zh-CN" sz="1400" b="1">
                <a:latin typeface="Times New Roman" panose="02020603050405020304" charset="0"/>
                <a:ea typeface="宋体" panose="02010600030101010101" pitchFamily="2" charset="-122"/>
              </a:rPr>
              <a:t> in the forest. Unfortunately, on the way an unpleasant subject came up and they started to quarrel. By the time they reached the lake, Jane was so angry that she said to Tom, “I’m going to find a better spot for us to camp” and </a:t>
            </a:r>
            <a:r>
              <a:rPr lang="en-US" altLang="zh-CN" sz="1400" b="1" u="sng">
                <a:latin typeface="Times New Roman" panose="02020603050405020304" charset="0"/>
                <a:ea typeface="宋体" panose="02010600030101010101" pitchFamily="2" charset="-122"/>
              </a:rPr>
              <a:t>walked</a:t>
            </a:r>
            <a:r>
              <a:rPr lang="en-US" altLang="zh-CN" sz="1400" b="1">
                <a:latin typeface="Times New Roman" panose="02020603050405020304" charset="0"/>
                <a:ea typeface="宋体" panose="02010600030101010101" pitchFamily="2" charset="-122"/>
              </a:rPr>
              <a:t> away.</a:t>
            </a:r>
          </a:p>
          <a:p>
            <a:r>
              <a:rPr lang="en-US" altLang="zh-CN" sz="1400" b="1">
                <a:latin typeface="Times New Roman" panose="02020603050405020304" charset="0"/>
                <a:ea typeface="宋体" panose="02010600030101010101" pitchFamily="2" charset="-122"/>
              </a:rPr>
              <a:t>        With no path to follow, Jane just walked on for quite a long time. After she had </a:t>
            </a:r>
            <a:r>
              <a:rPr lang="en-US" altLang="zh-CN" sz="1400" b="1" u="sng">
                <a:latin typeface="Times New Roman" panose="02020603050405020304" charset="0"/>
                <a:ea typeface="宋体" panose="02010600030101010101" pitchFamily="2" charset="-122"/>
              </a:rPr>
              <a:t>climbed</a:t>
            </a:r>
            <a:r>
              <a:rPr lang="en-US" altLang="zh-CN" sz="1400" b="1">
                <a:latin typeface="Times New Roman" panose="02020603050405020304" charset="0"/>
                <a:ea typeface="宋体" panose="02010600030101010101" pitchFamily="2" charset="-122"/>
              </a:rPr>
              <a:t> to a high place, she turned around, hoping to see the lake. To her surprise, she saw nothing but forest and, far beyond, a snowcapped mountain top. She suddenly realized that she was lost.</a:t>
            </a:r>
          </a:p>
          <a:p>
            <a:r>
              <a:rPr lang="en-US" altLang="zh-CN" sz="1400" b="1">
                <a:latin typeface="Times New Roman" panose="02020603050405020304" charset="0"/>
                <a:ea typeface="宋体" panose="02010600030101010101" pitchFamily="2" charset="-122"/>
              </a:rPr>
              <a:t>        “Tom!” she cried. “Help!”</a:t>
            </a:r>
          </a:p>
          <a:p>
            <a:r>
              <a:rPr lang="en-US" altLang="zh-CN" sz="1400" b="1">
                <a:latin typeface="Times New Roman" panose="02020603050405020304" charset="0"/>
                <a:ea typeface="宋体" panose="02010600030101010101" pitchFamily="2" charset="-122"/>
              </a:rPr>
              <a:t>        No reply. If only she had not left her mobile phone in that bag with Tom. Jane kept moving, but the farther she walked, the more confused she became. As night was beginning to fall, Jane was so tired that she had to stop for the night. Lying awake in the dark, Jane wanted very much to be with Tom and her family. She wanted to hold him and tell him how much she loved him.</a:t>
            </a:r>
          </a:p>
          <a:p>
            <a:r>
              <a:rPr lang="en-US" altLang="zh-CN" sz="1400" b="1">
                <a:latin typeface="Times New Roman" panose="02020603050405020304" charset="0"/>
                <a:ea typeface="宋体" panose="02010600030101010101" pitchFamily="2" charset="-122"/>
              </a:rPr>
              <a:t>        Jane rose at the break of day, hungry and thirsty. She could hear water trickling (</a:t>
            </a:r>
            <a:r>
              <a:rPr lang="zh-CN" altLang="en-US" sz="1400" b="1">
                <a:latin typeface="Times New Roman" panose="02020603050405020304" charset="0"/>
                <a:ea typeface="宋体" panose="02010600030101010101" pitchFamily="2" charset="-122"/>
              </a:rPr>
              <a:t>滴落</a:t>
            </a:r>
            <a:r>
              <a:rPr lang="en-US" altLang="zh-CN" sz="1400" b="1">
                <a:latin typeface="Times New Roman" panose="02020603050405020304" charset="0"/>
                <a:ea typeface="宋体" panose="02010600030101010101" pitchFamily="2" charset="-122"/>
              </a:rPr>
              <a:t>) somewhere </a:t>
            </a:r>
            <a:r>
              <a:rPr lang="en-US" altLang="zh-CN" sz="1400" b="1" u="sng">
                <a:latin typeface="Times New Roman" panose="02020603050405020304" charset="0"/>
                <a:ea typeface="宋体" panose="02010600030101010101" pitchFamily="2" charset="-122"/>
              </a:rPr>
              <a:t>at a distance</a:t>
            </a:r>
            <a:r>
              <a:rPr lang="en-US" altLang="zh-CN" sz="1400" b="1">
                <a:latin typeface="Times New Roman" panose="02020603050405020304" charset="0"/>
                <a:ea typeface="宋体" panose="02010600030101010101" pitchFamily="2" charset="-122"/>
              </a:rPr>
              <a:t>. Quickly she followed the sound to a </a:t>
            </a:r>
            <a:r>
              <a:rPr lang="en-US" altLang="zh-CN" sz="1400" b="1" u="sng">
                <a:latin typeface="Times New Roman" panose="02020603050405020304" charset="0"/>
                <a:ea typeface="宋体" panose="02010600030101010101" pitchFamily="2" charset="-122"/>
              </a:rPr>
              <a:t>stream</a:t>
            </a:r>
            <a:r>
              <a:rPr lang="en-US" altLang="zh-CN" sz="1400" b="1">
                <a:latin typeface="Times New Roman" panose="02020603050405020304" charset="0"/>
                <a:ea typeface="宋体" panose="02010600030101010101" pitchFamily="2" charset="-122"/>
              </a:rPr>
              <a:t>. </a:t>
            </a:r>
            <a:r>
              <a:rPr lang="en-US" altLang="zh-CN" sz="1400" b="1" u="sng">
                <a:latin typeface="Times New Roman" panose="02020603050405020304" charset="0"/>
                <a:ea typeface="宋体" panose="02010600030101010101" pitchFamily="2" charset="-122"/>
              </a:rPr>
              <a:t>To her great joy</a:t>
            </a:r>
            <a:r>
              <a:rPr lang="en-US" altLang="zh-CN" sz="1400" b="1">
                <a:latin typeface="Times New Roman" panose="02020603050405020304" charset="0"/>
                <a:ea typeface="宋体" panose="02010600030101010101" pitchFamily="2" charset="-122"/>
              </a:rPr>
              <a:t>, she also saw some berry bushes. She drank and ate a few berries. Never in her life had she tasted anything better. Feeling stronger now, Jane began to walk along the stream and hope it would lead her to the lake.</a:t>
            </a:r>
          </a:p>
          <a:p>
            <a:r>
              <a:rPr lang="en-US" altLang="zh-CN" sz="1400" b="1">
                <a:latin typeface="Times New Roman" panose="02020603050405020304" charset="0"/>
                <a:ea typeface="宋体" panose="02010600030101010101" pitchFamily="2" charset="-122"/>
              </a:rPr>
              <a:t>        As she picked her way carefully along the stream, Jane heard a </a:t>
            </a:r>
            <a:r>
              <a:rPr lang="en-US" altLang="zh-CN" sz="1400" b="1" u="sng">
                <a:latin typeface="Times New Roman" panose="02020603050405020304" charset="0"/>
                <a:ea typeface="宋体" panose="02010600030101010101" pitchFamily="2" charset="-122"/>
              </a:rPr>
              <a:t>helicopter</a:t>
            </a:r>
            <a:r>
              <a:rPr lang="en-US" altLang="zh-CN" sz="1400" b="1">
                <a:latin typeface="Times New Roman" panose="02020603050405020304" charset="0"/>
                <a:ea typeface="宋体" panose="02010600030101010101" pitchFamily="2" charset="-122"/>
              </a:rPr>
              <a:t>. Is that for me? Unfortunately, the trees made it impossible for people to see her from above. A few minutes later, another helicopter flew overhead. Jane took off her </a:t>
            </a:r>
            <a:r>
              <a:rPr lang="en-US" altLang="zh-CN" sz="1400" b="1" u="sng">
                <a:latin typeface="Times New Roman" panose="02020603050405020304" charset="0"/>
                <a:ea typeface="宋体" panose="02010600030101010101" pitchFamily="2" charset="-122"/>
              </a:rPr>
              <a:t>yellow blouse</a:t>
            </a:r>
            <a:r>
              <a:rPr lang="en-US" altLang="zh-CN" sz="1400" b="1">
                <a:latin typeface="Times New Roman" panose="02020603050405020304" charset="0"/>
                <a:ea typeface="宋体" panose="02010600030101010101" pitchFamily="2" charset="-122"/>
              </a:rPr>
              <a:t>, thinking that she should go to an open area and flag them if they came back again.</a:t>
            </a:r>
          </a:p>
          <a:p>
            <a:r>
              <a:rPr lang="en-US" altLang="zh-CN" sz="1400" b="1">
                <a:latin typeface="Times New Roman" panose="02020603050405020304" charset="0"/>
                <a:ea typeface="宋体" panose="02010600030101010101" pitchFamily="2" charset="-122"/>
              </a:rPr>
              <a:t>       But no more helicopters came and it was dark. _________________________________</a:t>
            </a:r>
          </a:p>
          <a:p>
            <a:r>
              <a:rPr lang="en-US" altLang="zh-CN" sz="1400" b="1">
                <a:latin typeface="Times New Roman" panose="02020603050405020304" charset="0"/>
                <a:ea typeface="宋体" panose="02010600030101010101" pitchFamily="2" charset="-122"/>
              </a:rPr>
              <a:t>       It was daybreak when Jane woke up. _________________________________________</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04775" y="728663"/>
            <a:ext cx="8934450" cy="3414712"/>
          </a:xfrm>
          <a:prstGeom prst="rect">
            <a:avLst/>
          </a:prstGeom>
          <a:gradFill rotWithShape="1">
            <a:gsLst>
              <a:gs pos="0">
                <a:srgbClr val="F7DF71">
                  <a:alpha val="100000"/>
                </a:srgbClr>
              </a:gs>
              <a:gs pos="48000">
                <a:srgbClr val="F6F6F6">
                  <a:alpha val="100000"/>
                </a:srgbClr>
              </a:gs>
              <a:gs pos="100000">
                <a:srgbClr val="E2A5AD">
                  <a:alpha val="100000"/>
                </a:srgbClr>
              </a:gs>
            </a:gsLst>
            <a:lin ang="0"/>
          </a:gradFill>
          <a:ln w="9525">
            <a:noFill/>
          </a:ln>
        </p:spPr>
        <p:txBody>
          <a:bodyPr wrap="square" anchor="t">
            <a:spAutoFit/>
          </a:bodyPr>
          <a:lstStyle/>
          <a:p>
            <a:pPr>
              <a:lnSpc>
                <a:spcPct val="150000"/>
              </a:lnSpc>
            </a:pPr>
            <a:r>
              <a:rPr lang="en-US" altLang="zh-CN" sz="2400" b="1" i="1">
                <a:latin typeface="Times New Roman" panose="02020603050405020304" charset="0"/>
                <a:ea typeface="宋体" panose="02010600030101010101" pitchFamily="2" charset="-122"/>
              </a:rPr>
              <a:t>With no path to follow, Jane……   </a:t>
            </a:r>
          </a:p>
          <a:p>
            <a:pPr>
              <a:lnSpc>
                <a:spcPct val="150000"/>
              </a:lnSpc>
            </a:pPr>
            <a:r>
              <a:rPr lang="en-US" altLang="zh-CN" sz="2400" b="1" i="1">
                <a:latin typeface="Times New Roman" panose="02020603050405020304" charset="0"/>
                <a:ea typeface="宋体" panose="02010600030101010101" pitchFamily="2" charset="-122"/>
              </a:rPr>
              <a:t>……, she turned around, hoping to ……</a:t>
            </a:r>
          </a:p>
          <a:p>
            <a:pPr>
              <a:lnSpc>
                <a:spcPct val="150000"/>
              </a:lnSpc>
            </a:pPr>
            <a:r>
              <a:rPr lang="en-US" altLang="zh-CN" sz="2400" b="1" i="1">
                <a:latin typeface="Times New Roman" panose="02020603050405020304" charset="0"/>
                <a:ea typeface="宋体" panose="02010600030101010101" pitchFamily="2" charset="-122"/>
              </a:rPr>
              <a:t>Jane took off her yellow blouse, thinking that ……</a:t>
            </a:r>
          </a:p>
          <a:p>
            <a:pPr>
              <a:lnSpc>
                <a:spcPct val="150000"/>
              </a:lnSpc>
            </a:pPr>
            <a:r>
              <a:rPr lang="en-US" altLang="zh-CN" sz="2400" b="1" i="1">
                <a:latin typeface="Times New Roman" panose="02020603050405020304" charset="0"/>
                <a:ea typeface="宋体" panose="02010600030101010101" pitchFamily="2" charset="-122"/>
              </a:rPr>
              <a:t>Jane rose……, hungry and thirsty.</a:t>
            </a:r>
          </a:p>
          <a:p>
            <a:pPr>
              <a:lnSpc>
                <a:spcPct val="150000"/>
              </a:lnSpc>
            </a:pPr>
            <a:r>
              <a:rPr lang="en-US" altLang="zh-CN" sz="2400" b="1" i="1">
                <a:latin typeface="Times New Roman" panose="02020603050405020304" charset="0"/>
                <a:ea typeface="宋体" panose="02010600030101010101" pitchFamily="2" charset="-122"/>
                <a:sym typeface="宋体" panose="02010600030101010101" pitchFamily="2" charset="-122"/>
              </a:rPr>
              <a:t>If only she had not left her mobile phone ……</a:t>
            </a:r>
          </a:p>
          <a:p>
            <a:pPr>
              <a:lnSpc>
                <a:spcPct val="150000"/>
              </a:lnSpc>
            </a:pPr>
            <a:r>
              <a:rPr lang="en-US" altLang="zh-CN" sz="2400" b="1" i="1">
                <a:latin typeface="Times New Roman" panose="02020603050405020304" charset="0"/>
                <a:ea typeface="宋体" panose="02010600030101010101" pitchFamily="2" charset="-122"/>
              </a:rPr>
              <a:t>Never in her life had she tasted anything better.</a:t>
            </a:r>
          </a:p>
        </p:txBody>
      </p:sp>
      <p:sp>
        <p:nvSpPr>
          <p:cNvPr id="2" name="文本框 1"/>
          <p:cNvSpPr txBox="1"/>
          <p:nvPr/>
        </p:nvSpPr>
        <p:spPr>
          <a:xfrm>
            <a:off x="5327650" y="814388"/>
            <a:ext cx="3810000" cy="460375"/>
          </a:xfrm>
          <a:prstGeom prst="rect">
            <a:avLst/>
          </a:prstGeom>
          <a:noFill/>
          <a:ln w="9525">
            <a:noFill/>
          </a:ln>
        </p:spPr>
        <p:txBody>
          <a:bodyPr wrap="square" anchor="t">
            <a:spAutoFit/>
          </a:bodyPr>
          <a:lstStyle/>
          <a:p>
            <a:pPr algn="ctr"/>
            <a:r>
              <a:rPr lang="en-US" altLang="zh-CN" sz="2400" b="1">
                <a:solidFill>
                  <a:srgbClr val="FF0000"/>
                </a:solidFill>
                <a:latin typeface="楷体" panose="02010609060101010101" charset="-122"/>
                <a:ea typeface="楷体" panose="02010609060101010101" charset="-122"/>
              </a:rPr>
              <a:t>with</a:t>
            </a:r>
            <a:r>
              <a:rPr lang="zh-CN" altLang="en-US" sz="2400" b="1">
                <a:solidFill>
                  <a:srgbClr val="FF0000"/>
                </a:solidFill>
                <a:latin typeface="楷体" panose="02010609060101010101" charset="-122"/>
                <a:ea typeface="楷体" panose="02010609060101010101" charset="-122"/>
              </a:rPr>
              <a:t>复合结构</a:t>
            </a:r>
          </a:p>
        </p:txBody>
      </p:sp>
      <p:sp>
        <p:nvSpPr>
          <p:cNvPr id="3" name="文本框 2"/>
          <p:cNvSpPr txBox="1"/>
          <p:nvPr/>
        </p:nvSpPr>
        <p:spPr>
          <a:xfrm>
            <a:off x="5454650" y="1416050"/>
            <a:ext cx="3810000" cy="460375"/>
          </a:xfrm>
          <a:prstGeom prst="rect">
            <a:avLst/>
          </a:prstGeom>
          <a:noFill/>
          <a:ln w="9525">
            <a:noFill/>
          </a:ln>
        </p:spPr>
        <p:txBody>
          <a:bodyPr wrap="square" anchor="t">
            <a:spAutoFit/>
          </a:bodyPr>
          <a:lstStyle/>
          <a:p>
            <a:pPr algn="ctr"/>
            <a:r>
              <a:rPr lang="zh-CN" altLang="en-US" sz="2400" b="1">
                <a:solidFill>
                  <a:srgbClr val="FF0000"/>
                </a:solidFill>
                <a:latin typeface="楷体" panose="02010609060101010101" charset="-122"/>
                <a:ea typeface="楷体" panose="02010609060101010101" charset="-122"/>
              </a:rPr>
              <a:t>非谓语</a:t>
            </a:r>
          </a:p>
        </p:txBody>
      </p:sp>
      <p:sp>
        <p:nvSpPr>
          <p:cNvPr id="4" name="文本框 3"/>
          <p:cNvSpPr txBox="1"/>
          <p:nvPr/>
        </p:nvSpPr>
        <p:spPr>
          <a:xfrm>
            <a:off x="5454650" y="1949450"/>
            <a:ext cx="3810000" cy="460375"/>
          </a:xfrm>
          <a:prstGeom prst="rect">
            <a:avLst/>
          </a:prstGeom>
          <a:noFill/>
          <a:ln w="9525">
            <a:noFill/>
          </a:ln>
        </p:spPr>
        <p:txBody>
          <a:bodyPr wrap="square" anchor="t">
            <a:spAutoFit/>
          </a:bodyPr>
          <a:lstStyle/>
          <a:p>
            <a:pPr algn="ctr"/>
            <a:r>
              <a:rPr lang="zh-CN" altLang="en-US" sz="2400" b="1">
                <a:solidFill>
                  <a:srgbClr val="FF0000"/>
                </a:solidFill>
                <a:latin typeface="楷体" panose="02010609060101010101" charset="-122"/>
                <a:ea typeface="楷体" panose="02010609060101010101" charset="-122"/>
              </a:rPr>
              <a:t>非谓语</a:t>
            </a:r>
          </a:p>
        </p:txBody>
      </p:sp>
      <p:sp>
        <p:nvSpPr>
          <p:cNvPr id="5" name="文本框 4"/>
          <p:cNvSpPr txBox="1"/>
          <p:nvPr/>
        </p:nvSpPr>
        <p:spPr>
          <a:xfrm>
            <a:off x="5454650" y="2551113"/>
            <a:ext cx="3810000" cy="460375"/>
          </a:xfrm>
          <a:prstGeom prst="rect">
            <a:avLst/>
          </a:prstGeom>
          <a:noFill/>
          <a:ln w="9525">
            <a:noFill/>
          </a:ln>
        </p:spPr>
        <p:txBody>
          <a:bodyPr wrap="square" anchor="t">
            <a:spAutoFit/>
          </a:bodyPr>
          <a:lstStyle/>
          <a:p>
            <a:pPr algn="ctr"/>
            <a:r>
              <a:rPr lang="zh-CN" altLang="en-US" sz="2400" b="1">
                <a:solidFill>
                  <a:srgbClr val="FF0000"/>
                </a:solidFill>
                <a:latin typeface="楷体" panose="02010609060101010101" charset="-122"/>
                <a:ea typeface="楷体" panose="02010609060101010101" charset="-122"/>
              </a:rPr>
              <a:t>形容词做状语</a:t>
            </a:r>
          </a:p>
        </p:txBody>
      </p:sp>
      <p:sp>
        <p:nvSpPr>
          <p:cNvPr id="6" name="文本框 5"/>
          <p:cNvSpPr txBox="1"/>
          <p:nvPr/>
        </p:nvSpPr>
        <p:spPr>
          <a:xfrm>
            <a:off x="5327650" y="3128963"/>
            <a:ext cx="3810000" cy="460375"/>
          </a:xfrm>
          <a:prstGeom prst="rect">
            <a:avLst/>
          </a:prstGeom>
          <a:noFill/>
          <a:ln w="9525">
            <a:noFill/>
          </a:ln>
        </p:spPr>
        <p:txBody>
          <a:bodyPr wrap="square" anchor="t">
            <a:spAutoFit/>
          </a:bodyPr>
          <a:lstStyle/>
          <a:p>
            <a:pPr algn="ctr"/>
            <a:r>
              <a:rPr lang="zh-CN" altLang="en-US" sz="2400" b="1">
                <a:solidFill>
                  <a:srgbClr val="FF0000"/>
                </a:solidFill>
                <a:latin typeface="楷体" panose="02010609060101010101" charset="-122"/>
                <a:ea typeface="楷体" panose="02010609060101010101" charset="-122"/>
              </a:rPr>
              <a:t>虚拟语气</a:t>
            </a:r>
          </a:p>
        </p:txBody>
      </p:sp>
      <p:sp>
        <p:nvSpPr>
          <p:cNvPr id="7" name="文本框 6"/>
          <p:cNvSpPr txBox="1"/>
          <p:nvPr/>
        </p:nvSpPr>
        <p:spPr>
          <a:xfrm>
            <a:off x="5454650" y="3683000"/>
            <a:ext cx="3810000" cy="460375"/>
          </a:xfrm>
          <a:prstGeom prst="rect">
            <a:avLst/>
          </a:prstGeom>
          <a:noFill/>
          <a:ln w="9525">
            <a:noFill/>
          </a:ln>
        </p:spPr>
        <p:txBody>
          <a:bodyPr wrap="square" anchor="t">
            <a:spAutoFit/>
          </a:bodyPr>
          <a:lstStyle/>
          <a:p>
            <a:pPr algn="ctr"/>
            <a:r>
              <a:rPr lang="zh-CN" altLang="en-US" sz="2400" b="1">
                <a:solidFill>
                  <a:srgbClr val="FF0000"/>
                </a:solidFill>
                <a:latin typeface="楷体" panose="02010609060101010101" charset="-122"/>
                <a:ea typeface="楷体" panose="02010609060101010101" charset="-122"/>
              </a:rPr>
              <a:t>倒装</a:t>
            </a:r>
          </a:p>
        </p:txBody>
      </p:sp>
      <p:sp>
        <p:nvSpPr>
          <p:cNvPr id="8" name="标题 7"/>
          <p:cNvSpPr>
            <a:spLocks noGrp="1"/>
          </p:cNvSpPr>
          <p:nvPr>
            <p:ph type="title"/>
          </p:nvPr>
        </p:nvSpPr>
        <p:spPr>
          <a:xfrm>
            <a:off x="488950" y="47625"/>
            <a:ext cx="8139113" cy="331788"/>
          </a:xfrm>
        </p:spPr>
        <p:txBody>
          <a:bodyPr wrap="square" lIns="90170" tIns="46990" rIns="90170" bIns="46990" rtlCol="0" anchor="ctr" anchorCtr="0">
            <a:normAutofit fontScale="90000"/>
          </a:bodyPr>
          <a:lstStyle/>
          <a:p>
            <a:pPr marL="0" marR="0" indent="0" algn="ctr" defTabSz="914400" rtl="0" eaLnBrk="1" fontAlgn="auto" latinLnBrk="0" hangingPunct="1">
              <a:lnSpc>
                <a:spcPct val="100000"/>
              </a:lnSpc>
              <a:spcBef>
                <a:spcPct val="0"/>
              </a:spcBef>
              <a:spcAft>
                <a:spcPct val="0"/>
              </a:spcAft>
              <a:buClrTx/>
              <a:buSzTx/>
              <a:buFontTx/>
              <a:buNone/>
            </a:pPr>
            <a:r>
              <a:rPr kumimoji="0" lang="en-US" altLang="zh-CN" sz="3200" b="1" i="1" u="none" strike="noStrike" kern="1200" cap="none" spc="0" normalizeH="0" baseline="0" noProof="1">
                <a:solidFill>
                  <a:srgbClr val="FF0000"/>
                </a:solidFill>
                <a:uFillTx/>
                <a:latin typeface="Times New Roman" panose="02020603050405020304" charset="0"/>
                <a:ea typeface="+mn-ea"/>
                <a:cs typeface="+mn-cs"/>
                <a:sym typeface="+mn-ea"/>
              </a:rPr>
              <a:t>Read for the language</a:t>
            </a:r>
            <a:endParaRPr kumimoji="0" lang="en-US" altLang="zh-CN" sz="3200" b="1" i="1" u="none" strike="noStrike" kern="1200" cap="none" spc="0" normalizeH="0" baseline="0" noProof="1">
              <a:solidFill>
                <a:srgbClr val="FF0000"/>
              </a:solidFill>
              <a:uFillTx/>
              <a:latin typeface="Times New Roman" panose="02020603050405020304" charset="0"/>
              <a:ea typeface="+mn-ea"/>
              <a:cs typeface="+mn-cs"/>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 grpId="0"/>
      <p:bldP spid="3" grpId="0"/>
      <p:bldP spid="4" grpId="0"/>
      <p:bldP spid="5" grpId="0"/>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01650" y="138113"/>
            <a:ext cx="4652963" cy="612775"/>
          </a:xfrm>
          <a:prstGeom prst="rect">
            <a:avLst/>
          </a:prstGeom>
          <a:noFill/>
          <a:ln w="9525">
            <a:noFill/>
          </a:ln>
        </p:spPr>
        <p:txBody>
          <a:bodyPr wrap="none" anchor="t">
            <a:spAutoFit/>
          </a:bodyPr>
          <a:lstStyle/>
          <a:p>
            <a:r>
              <a:rPr lang="zh-CN" altLang="en-US" sz="3200" b="1">
                <a:solidFill>
                  <a:srgbClr val="C00000"/>
                </a:solidFill>
                <a:latin typeface="+中文标题" charset="0"/>
                <a:ea typeface="微软雅黑" panose="020B0503020204020204" charset="-122"/>
                <a:sym typeface="微软雅黑" panose="020B0503020204020204" charset="-122"/>
              </a:rPr>
              <a:t>二、由读到写的思维能力</a:t>
            </a:r>
            <a:endParaRPr lang="zh-CN" altLang="en-US" sz="3200">
              <a:latin typeface="Arial" panose="020B0604020202020204" pitchFamily="34" charset="0"/>
              <a:ea typeface="微软雅黑" panose="020B0503020204020204" charset="-122"/>
            </a:endParaRPr>
          </a:p>
        </p:txBody>
      </p:sp>
      <p:sp>
        <p:nvSpPr>
          <p:cNvPr id="6" name="文本框 5"/>
          <p:cNvSpPr txBox="1"/>
          <p:nvPr/>
        </p:nvSpPr>
        <p:spPr>
          <a:xfrm>
            <a:off x="692150" y="750888"/>
            <a:ext cx="8212138" cy="830262"/>
          </a:xfrm>
          <a:prstGeom prst="rect">
            <a:avLst/>
          </a:prstGeom>
          <a:noFill/>
          <a:ln w="9525">
            <a:noFill/>
          </a:ln>
        </p:spPr>
        <p:txBody>
          <a:bodyPr anchor="t">
            <a:spAutoFit/>
          </a:bodyPr>
          <a:lstStyle/>
          <a:p>
            <a:pPr algn="ctr"/>
            <a:r>
              <a:rPr lang="zh-CN" altLang="en-US" sz="2400" b="1">
                <a:latin typeface="楷体" panose="02010609060101010101" charset="-122"/>
                <a:ea typeface="楷体" panose="02010609060101010101" charset="-122"/>
              </a:rPr>
              <a:t>细读两段续写的开头语，理顺续写段落的逻辑关系；</a:t>
            </a:r>
          </a:p>
          <a:p>
            <a:pPr algn="ctr"/>
            <a:endParaRPr lang="zh-CN" altLang="en-US" sz="2400" b="1">
              <a:latin typeface="楷体" panose="02010609060101010101" charset="-122"/>
              <a:ea typeface="楷体" panose="02010609060101010101" charset="-122"/>
            </a:endParaRPr>
          </a:p>
        </p:txBody>
      </p:sp>
      <p:sp>
        <p:nvSpPr>
          <p:cNvPr id="7" name="文本框 6"/>
          <p:cNvSpPr txBox="1"/>
          <p:nvPr/>
        </p:nvSpPr>
        <p:spPr>
          <a:xfrm>
            <a:off x="177165" y="1012190"/>
            <a:ext cx="9005570" cy="3784600"/>
          </a:xfrm>
          <a:prstGeom prst="rect">
            <a:avLst/>
          </a:prstGeom>
          <a:noFill/>
        </p:spPr>
        <p:txBody>
          <a:bodyPr wrap="square">
            <a:spAutoFit/>
          </a:bodyPr>
          <a:lstStyle/>
          <a:p>
            <a:pPr fontAlgn="auto">
              <a:lnSpc>
                <a:spcPct val="150000"/>
              </a:lnSpc>
              <a:spcBef>
                <a:spcPct val="0"/>
              </a:spcBef>
              <a:spcAft>
                <a:spcPct val="0"/>
              </a:spcAft>
              <a:defRPr/>
            </a:pPr>
            <a:r>
              <a:rPr lang="en-US" altLang="zh-CN" sz="2400" b="1" i="1" noProof="1">
                <a:solidFill>
                  <a:srgbClr val="FF0000"/>
                </a:solidFill>
                <a:latin typeface="Times New Roman" panose="02020603050405020304" charset="0"/>
                <a:ea typeface="宋体" panose="02010600030101010101" pitchFamily="2" charset="-122"/>
                <a:cs typeface="+mn-cs"/>
                <a:sym typeface="宋体" panose="02010600030101010101" pitchFamily="2" charset="-122"/>
              </a:rPr>
              <a:t>Para. 1:    But no more helicopters came and it was dark.</a:t>
            </a:r>
            <a:r>
              <a:rPr lang="en-US" altLang="zh-CN" sz="2400" b="1" i="1" noProof="1">
                <a:latin typeface="Times New Roman" panose="02020603050405020304" charset="0"/>
                <a:ea typeface="宋体" panose="02010600030101010101" pitchFamily="2" charset="-122"/>
                <a:cs typeface="+mn-cs"/>
                <a:sym typeface="宋体" panose="02010600030101010101" pitchFamily="2" charset="-122"/>
              </a:rPr>
              <a:t> </a:t>
            </a:r>
            <a:endParaRPr lang="en-US" altLang="zh-CN" sz="2400" b="1" i="1" noProof="1">
              <a:latin typeface="Times New Roman" panose="02020603050405020304" charset="0"/>
              <a:ea typeface="宋体" panose="02010600030101010101" pitchFamily="2" charset="-122"/>
              <a:sym typeface="宋体" panose="02010600030101010101" pitchFamily="2" charset="-122"/>
            </a:endParaRPr>
          </a:p>
          <a:p>
            <a:pPr fontAlgn="auto">
              <a:spcBef>
                <a:spcPct val="0"/>
              </a:spcBef>
              <a:spcAft>
                <a:spcPct val="0"/>
              </a:spcAft>
              <a:defRPr/>
            </a:pPr>
            <a:r>
              <a:rPr lang="en-US" altLang="zh-CN" sz="2400" b="1" i="1" noProof="1">
                <a:latin typeface="Times New Roman" panose="02020603050405020304" charset="0"/>
                <a:ea typeface="宋体" panose="02010600030101010101" pitchFamily="2" charset="-122"/>
                <a:cs typeface="+mn-cs"/>
                <a:sym typeface="宋体" panose="02010600030101010101" pitchFamily="2" charset="-122"/>
              </a:rPr>
              <a:t>                  How did Jane feel then?</a:t>
            </a:r>
            <a:endParaRPr lang="en-US" altLang="zh-CN" sz="2400" b="1" i="1" noProof="1">
              <a:latin typeface="Times New Roman" panose="02020603050405020304" charset="0"/>
              <a:ea typeface="宋体" panose="02010600030101010101" pitchFamily="2" charset="-122"/>
              <a:sym typeface="宋体" panose="02010600030101010101" pitchFamily="2" charset="-122"/>
            </a:endParaRPr>
          </a:p>
          <a:p>
            <a:pPr fontAlgn="auto">
              <a:spcBef>
                <a:spcPct val="0"/>
              </a:spcBef>
              <a:spcAft>
                <a:spcPct val="0"/>
              </a:spcAft>
              <a:defRPr/>
            </a:pPr>
            <a:r>
              <a:rPr lang="en-US" altLang="zh-CN" sz="2400" b="1" i="1" noProof="1">
                <a:latin typeface="Times New Roman" panose="02020603050405020304" charset="0"/>
                <a:ea typeface="宋体" panose="02010600030101010101" pitchFamily="2" charset="-122"/>
                <a:cs typeface="+mn-cs"/>
                <a:sym typeface="宋体" panose="02010600030101010101" pitchFamily="2" charset="-122"/>
              </a:rPr>
              <a:t>                  How did Jane struggle through the night?</a:t>
            </a:r>
            <a:endParaRPr lang="en-US" altLang="zh-CN" sz="2400" b="1" i="1" noProof="1">
              <a:latin typeface="Times New Roman" panose="02020603050405020304" charset="0"/>
              <a:ea typeface="宋体" panose="02010600030101010101" pitchFamily="2" charset="-122"/>
              <a:sym typeface="宋体" panose="02010600030101010101" pitchFamily="2" charset="-122"/>
            </a:endParaRPr>
          </a:p>
          <a:p>
            <a:pPr fontAlgn="auto">
              <a:spcBef>
                <a:spcPct val="0"/>
              </a:spcBef>
              <a:spcAft>
                <a:spcPct val="0"/>
              </a:spcAft>
              <a:defRPr/>
            </a:pPr>
            <a:r>
              <a:rPr lang="en-US" altLang="zh-CN" sz="2400" b="1" i="1" noProof="1">
                <a:latin typeface="Times New Roman" panose="02020603050405020304" charset="0"/>
                <a:ea typeface="宋体" panose="02010600030101010101" pitchFamily="2" charset="-122"/>
                <a:cs typeface="+mn-cs"/>
                <a:sym typeface="宋体" panose="02010600030101010101" pitchFamily="2" charset="-122"/>
              </a:rPr>
              <a:t>                  Did she fall asleep?</a:t>
            </a:r>
            <a:endParaRPr lang="en-US" altLang="zh-CN" sz="2400" b="1" i="1" noProof="1">
              <a:latin typeface="Times New Roman" panose="02020603050405020304" charset="0"/>
              <a:ea typeface="宋体" panose="02010600030101010101" pitchFamily="2" charset="-122"/>
              <a:sym typeface="宋体" panose="02010600030101010101" pitchFamily="2" charset="-122"/>
            </a:endParaRPr>
          </a:p>
          <a:p>
            <a:pPr fontAlgn="auto">
              <a:lnSpc>
                <a:spcPct val="150000"/>
              </a:lnSpc>
              <a:spcBef>
                <a:spcPct val="0"/>
              </a:spcBef>
              <a:spcAft>
                <a:spcPct val="0"/>
              </a:spcAft>
              <a:defRPr/>
            </a:pPr>
            <a:r>
              <a:rPr lang="en-US" altLang="zh-CN" sz="2400" b="1" i="1" noProof="1">
                <a:solidFill>
                  <a:srgbClr val="FF0000"/>
                </a:solidFill>
                <a:latin typeface="Times New Roman" panose="02020603050405020304" charset="0"/>
                <a:ea typeface="宋体" panose="02010600030101010101" pitchFamily="2" charset="-122"/>
                <a:cs typeface="+mn-cs"/>
                <a:sym typeface="宋体" panose="02010600030101010101" pitchFamily="2" charset="-122"/>
              </a:rPr>
              <a:t>Para. 2:    It was </a:t>
            </a:r>
            <a:r>
              <a:rPr lang="en-US" altLang="zh-CN" sz="2400" b="1" i="1" noProof="1">
                <a:gradFill>
                  <a:gsLst>
                    <a:gs pos="0">
                      <a:srgbClr val="7B32B2"/>
                    </a:gs>
                    <a:gs pos="100000">
                      <a:srgbClr val="401A5D"/>
                    </a:gs>
                  </a:gsLst>
                  <a:lin scaled="0"/>
                </a:gradFill>
                <a:latin typeface="Times New Roman" panose="02020603050405020304" charset="0"/>
                <a:ea typeface="宋体" panose="02010600030101010101" pitchFamily="2" charset="-122"/>
                <a:cs typeface="+mn-cs"/>
                <a:sym typeface="宋体" panose="02010600030101010101" pitchFamily="2" charset="-122"/>
              </a:rPr>
              <a:t>daybreak </a:t>
            </a:r>
            <a:r>
              <a:rPr lang="en-US" altLang="zh-CN" sz="2400" b="1" i="1" noProof="1">
                <a:solidFill>
                  <a:srgbClr val="FF0000"/>
                </a:solidFill>
                <a:latin typeface="Times New Roman" panose="02020603050405020304" charset="0"/>
                <a:ea typeface="宋体" panose="02010600030101010101" pitchFamily="2" charset="-122"/>
                <a:cs typeface="+mn-cs"/>
                <a:sym typeface="宋体" panose="02010600030101010101" pitchFamily="2" charset="-122"/>
              </a:rPr>
              <a:t>when Jane woke up.</a:t>
            </a:r>
            <a:endParaRPr lang="en-US" altLang="zh-CN" sz="2400" b="1" i="1" noProof="1">
              <a:solidFill>
                <a:srgbClr val="FF0000"/>
              </a:solidFill>
              <a:latin typeface="Times New Roman" panose="02020603050405020304" charset="0"/>
              <a:ea typeface="宋体" panose="02010600030101010101" pitchFamily="2" charset="-122"/>
              <a:sym typeface="宋体" panose="02010600030101010101" pitchFamily="2" charset="-122"/>
            </a:endParaRPr>
          </a:p>
          <a:p>
            <a:pPr fontAlgn="auto">
              <a:spcBef>
                <a:spcPct val="0"/>
              </a:spcBef>
              <a:spcAft>
                <a:spcPct val="0"/>
              </a:spcAft>
              <a:defRPr/>
            </a:pPr>
            <a:r>
              <a:rPr lang="zh-CN" altLang="en-US" sz="2400" i="1" noProof="1">
                <a:latin typeface="Calibri" panose="020F0502020204030204" charset="0"/>
                <a:ea typeface="宋体" panose="02010600030101010101" pitchFamily="2" charset="-122"/>
                <a:cs typeface="+mn-cs"/>
              </a:rPr>
              <a:t>                   </a:t>
            </a:r>
            <a:r>
              <a:rPr lang="en-US" altLang="zh-CN" sz="2400" b="1" i="1" noProof="1">
                <a:latin typeface="Times New Roman" panose="02020603050405020304" charset="0"/>
                <a:ea typeface="宋体" panose="02010600030101010101" pitchFamily="2" charset="-122"/>
                <a:cs typeface="+mn-cs"/>
              </a:rPr>
              <a:t>Was Jane rescued?</a:t>
            </a:r>
            <a:endParaRPr lang="en-US" altLang="zh-CN" sz="2400" b="1" i="1" noProof="1">
              <a:latin typeface="Times New Roman" panose="02020603050405020304" charset="0"/>
              <a:ea typeface="宋体" panose="02010600030101010101" pitchFamily="2" charset="-122"/>
            </a:endParaRPr>
          </a:p>
          <a:p>
            <a:pPr fontAlgn="auto">
              <a:spcBef>
                <a:spcPct val="0"/>
              </a:spcBef>
              <a:spcAft>
                <a:spcPct val="0"/>
              </a:spcAft>
              <a:defRPr/>
            </a:pPr>
            <a:r>
              <a:rPr lang="en-US" altLang="zh-CN" sz="2400" b="1" i="1" noProof="1">
                <a:latin typeface="Times New Roman" panose="02020603050405020304" charset="0"/>
                <a:ea typeface="宋体" panose="02010600030101010101" pitchFamily="2" charset="-122"/>
                <a:cs typeface="+mn-cs"/>
              </a:rPr>
              <a:t>                  Who rescued Jane?</a:t>
            </a:r>
            <a:endParaRPr lang="en-US" altLang="zh-CN" sz="2400" b="1" i="1" noProof="1">
              <a:latin typeface="Times New Roman" panose="02020603050405020304" charset="0"/>
              <a:ea typeface="宋体" panose="02010600030101010101" pitchFamily="2" charset="-122"/>
            </a:endParaRPr>
          </a:p>
          <a:p>
            <a:pPr fontAlgn="auto">
              <a:spcBef>
                <a:spcPct val="0"/>
              </a:spcBef>
              <a:spcAft>
                <a:spcPct val="0"/>
              </a:spcAft>
              <a:defRPr/>
            </a:pPr>
            <a:r>
              <a:rPr lang="en-US" altLang="zh-CN" sz="2400" b="1" i="1" noProof="1">
                <a:latin typeface="Times New Roman" panose="02020603050405020304" charset="0"/>
                <a:ea typeface="宋体" panose="02010600030101010101" pitchFamily="2" charset="-122"/>
                <a:cs typeface="+mn-cs"/>
              </a:rPr>
              <a:t>                  How was she rescued?</a:t>
            </a:r>
            <a:endParaRPr lang="en-US" altLang="zh-CN" sz="2400" b="1" i="1" noProof="1">
              <a:latin typeface="Times New Roman" panose="02020603050405020304" charset="0"/>
              <a:ea typeface="宋体" panose="02010600030101010101" pitchFamily="2" charset="-122"/>
            </a:endParaRPr>
          </a:p>
          <a:p>
            <a:pPr fontAlgn="auto">
              <a:spcBef>
                <a:spcPct val="0"/>
              </a:spcBef>
              <a:spcAft>
                <a:spcPct val="0"/>
              </a:spcAft>
              <a:defRPr/>
            </a:pPr>
            <a:r>
              <a:rPr lang="en-US" altLang="zh-CN" sz="2400" b="1" i="1" noProof="1">
                <a:latin typeface="Times New Roman" panose="02020603050405020304" charset="0"/>
                <a:ea typeface="宋体" panose="02010600030101010101" pitchFamily="2" charset="-122"/>
                <a:cs typeface="+mn-cs"/>
              </a:rPr>
              <a:t>                  How did she feel then?</a:t>
            </a:r>
            <a:endParaRPr lang="en-US" altLang="zh-CN" sz="2400" b="1" i="1" noProof="1">
              <a:latin typeface="Times New Roman" panose="02020603050405020304" charset="0"/>
              <a:ea typeface="宋体" panose="02010600030101010101" pitchFamily="2" charset="-122"/>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blinds(horizontal)">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blinds(horizontal)">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blinds(horizontal)">
                                      <p:cBhvr>
                                        <p:cTn id="27" dur="500"/>
                                        <p:tgtEl>
                                          <p:spTgt spid="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Effect transition="in" filter="blinds(horizontal)">
                                      <p:cBhvr>
                                        <p:cTn id="32" dur="500"/>
                                        <p:tgtEl>
                                          <p:spTgt spid="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animEffect transition="in" filter="blinds(horizontal)">
                                      <p:cBhvr>
                                        <p:cTn id="37" dur="500"/>
                                        <p:tgtEl>
                                          <p:spTgt spid="7">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xEl>
                                              <p:pRg st="5" end="5"/>
                                            </p:txEl>
                                          </p:spTgt>
                                        </p:tgtEl>
                                        <p:attrNameLst>
                                          <p:attrName>style.visibility</p:attrName>
                                        </p:attrNameLst>
                                      </p:cBhvr>
                                      <p:to>
                                        <p:strVal val="visible"/>
                                      </p:to>
                                    </p:set>
                                    <p:animEffect transition="in" filter="blinds(horizontal)">
                                      <p:cBhvr>
                                        <p:cTn id="42" dur="500"/>
                                        <p:tgtEl>
                                          <p:spTgt spid="7">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
                                            <p:txEl>
                                              <p:pRg st="6" end="6"/>
                                            </p:txEl>
                                          </p:spTgt>
                                        </p:tgtEl>
                                        <p:attrNameLst>
                                          <p:attrName>style.visibility</p:attrName>
                                        </p:attrNameLst>
                                      </p:cBhvr>
                                      <p:to>
                                        <p:strVal val="visible"/>
                                      </p:to>
                                    </p:set>
                                    <p:animEffect transition="in" filter="blinds(horizontal)">
                                      <p:cBhvr>
                                        <p:cTn id="47" dur="500"/>
                                        <p:tgtEl>
                                          <p:spTgt spid="7">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
                                            <p:txEl>
                                              <p:pRg st="7" end="7"/>
                                            </p:txEl>
                                          </p:spTgt>
                                        </p:tgtEl>
                                        <p:attrNameLst>
                                          <p:attrName>style.visibility</p:attrName>
                                        </p:attrNameLst>
                                      </p:cBhvr>
                                      <p:to>
                                        <p:strVal val="visible"/>
                                      </p:to>
                                    </p:set>
                                    <p:animEffect transition="in" filter="blinds(horizontal)">
                                      <p:cBhvr>
                                        <p:cTn id="52" dur="500"/>
                                        <p:tgtEl>
                                          <p:spTgt spid="7">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
                                            <p:txEl>
                                              <p:pRg st="8" end="8"/>
                                            </p:txEl>
                                          </p:spTgt>
                                        </p:tgtEl>
                                        <p:attrNameLst>
                                          <p:attrName>style.visibility</p:attrName>
                                        </p:attrNameLst>
                                      </p:cBhvr>
                                      <p:to>
                                        <p:strVal val="visible"/>
                                      </p:to>
                                    </p:set>
                                    <p:animEffect transition="in" filter="blinds(horizontal)">
                                      <p:cBhvr>
                                        <p:cTn id="57"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文本框 3"/>
          <p:cNvSpPr txBox="1"/>
          <p:nvPr/>
        </p:nvSpPr>
        <p:spPr>
          <a:xfrm>
            <a:off x="473075" y="346075"/>
            <a:ext cx="5200650" cy="612775"/>
          </a:xfrm>
          <a:prstGeom prst="rect">
            <a:avLst/>
          </a:prstGeom>
          <a:noFill/>
          <a:ln w="9525">
            <a:noFill/>
          </a:ln>
        </p:spPr>
        <p:txBody>
          <a:bodyPr anchor="t">
            <a:spAutoFit/>
          </a:bodyPr>
          <a:lstStyle/>
          <a:p>
            <a:r>
              <a:rPr lang="zh-CN" altLang="en-US" sz="3200" b="1">
                <a:solidFill>
                  <a:srgbClr val="C00000"/>
                </a:solidFill>
                <a:latin typeface="+中文标题" charset="0"/>
                <a:ea typeface="微软雅黑" panose="020B0503020204020204" charset="-122"/>
              </a:rPr>
              <a:t>三、记叙文书面表达能力</a:t>
            </a:r>
          </a:p>
        </p:txBody>
      </p:sp>
      <p:sp>
        <p:nvSpPr>
          <p:cNvPr id="90114" name="文本框 4"/>
          <p:cNvSpPr txBox="1"/>
          <p:nvPr/>
        </p:nvSpPr>
        <p:spPr>
          <a:xfrm>
            <a:off x="696913" y="1163638"/>
            <a:ext cx="3500437" cy="2676525"/>
          </a:xfrm>
          <a:prstGeom prst="rect">
            <a:avLst/>
          </a:prstGeom>
          <a:noFill/>
          <a:ln w="9525">
            <a:noFill/>
          </a:ln>
        </p:spPr>
        <p:txBody>
          <a:bodyPr wrap="square" anchor="t">
            <a:spAutoFit/>
          </a:bodyPr>
          <a:lstStyle/>
          <a:p>
            <a:pPr>
              <a:lnSpc>
                <a:spcPct val="150000"/>
              </a:lnSpc>
            </a:pPr>
            <a:r>
              <a:rPr lang="en-US" altLang="zh-CN" sz="2800" b="1">
                <a:latin typeface="楷体" panose="02010609060101010101" charset="-122"/>
                <a:ea typeface="楷体" panose="02010609060101010101" charset="-122"/>
              </a:rPr>
              <a:t>(</a:t>
            </a:r>
            <a:r>
              <a:rPr lang="zh-CN" altLang="en-US" sz="2800" b="1">
                <a:latin typeface="楷体" panose="02010609060101010101" charset="-122"/>
                <a:ea typeface="楷体" panose="02010609060101010101" charset="-122"/>
              </a:rPr>
              <a:t>一</a:t>
            </a:r>
            <a:r>
              <a:rPr lang="en-US" altLang="zh-CN" sz="2800" b="1">
                <a:latin typeface="楷体" panose="02010609060101010101" charset="-122"/>
                <a:ea typeface="楷体" panose="02010609060101010101" charset="-122"/>
              </a:rPr>
              <a:t>) </a:t>
            </a:r>
            <a:r>
              <a:rPr lang="zh-CN" altLang="en-US" sz="2800" b="1">
                <a:latin typeface="楷体" panose="02010609060101010101" charset="-122"/>
                <a:ea typeface="楷体" panose="02010609060101010101" charset="-122"/>
              </a:rPr>
              <a:t>语言的丰富性 </a:t>
            </a:r>
          </a:p>
          <a:p>
            <a:pPr>
              <a:lnSpc>
                <a:spcPct val="150000"/>
              </a:lnSpc>
            </a:pPr>
            <a:endParaRPr lang="en-US" altLang="zh-CN" sz="2800" b="1">
              <a:latin typeface="楷体" panose="02010609060101010101" charset="-122"/>
              <a:ea typeface="楷体" panose="02010609060101010101" charset="-122"/>
            </a:endParaRPr>
          </a:p>
          <a:p>
            <a:pPr>
              <a:lnSpc>
                <a:spcPct val="150000"/>
              </a:lnSpc>
            </a:pPr>
            <a:endParaRPr lang="en-US" altLang="zh-CN" sz="2800" b="1">
              <a:latin typeface="楷体" panose="02010609060101010101" charset="-122"/>
              <a:ea typeface="楷体" panose="02010609060101010101" charset="-122"/>
            </a:endParaRPr>
          </a:p>
          <a:p>
            <a:pPr>
              <a:lnSpc>
                <a:spcPct val="150000"/>
              </a:lnSpc>
            </a:pPr>
            <a:r>
              <a:rPr lang="en-US" altLang="zh-CN" sz="2800" b="1">
                <a:latin typeface="楷体" panose="02010609060101010101" charset="-122"/>
                <a:ea typeface="楷体" panose="02010609060101010101" charset="-122"/>
              </a:rPr>
              <a:t>(</a:t>
            </a:r>
            <a:r>
              <a:rPr lang="zh-CN" altLang="en-US" sz="2800" b="1">
                <a:latin typeface="楷体" panose="02010609060101010101" charset="-122"/>
                <a:ea typeface="楷体" panose="02010609060101010101" charset="-122"/>
              </a:rPr>
              <a:t>二</a:t>
            </a:r>
            <a:r>
              <a:rPr lang="en-US" altLang="zh-CN" sz="2800" b="1">
                <a:latin typeface="楷体" panose="02010609060101010101" charset="-122"/>
                <a:ea typeface="楷体" panose="02010609060101010101" charset="-122"/>
              </a:rPr>
              <a:t>) </a:t>
            </a:r>
            <a:r>
              <a:rPr lang="zh-CN" altLang="en-US" sz="2800" b="1">
                <a:latin typeface="楷体" panose="02010609060101010101" charset="-122"/>
                <a:ea typeface="楷体" panose="02010609060101010101" charset="-122"/>
              </a:rPr>
              <a:t>语篇的连贯性</a:t>
            </a:r>
            <a:r>
              <a:rPr lang="zh-CN" altLang="en-US" sz="2800" b="1">
                <a:latin typeface="宋体" panose="02010600030101010101" pitchFamily="2" charset="-122"/>
                <a:ea typeface="宋体" panose="02010600030101010101" pitchFamily="2" charset="-122"/>
              </a:rPr>
              <a:t>    </a:t>
            </a:r>
          </a:p>
        </p:txBody>
      </p:sp>
      <p:sp>
        <p:nvSpPr>
          <p:cNvPr id="6" name="左大括号 5"/>
          <p:cNvSpPr/>
          <p:nvPr/>
        </p:nvSpPr>
        <p:spPr>
          <a:xfrm>
            <a:off x="3854450" y="1071563"/>
            <a:ext cx="523875" cy="1998663"/>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fontAlgn="base"/>
            <a:endParaRPr lang="zh-CN" altLang="en-US" strike="noStrike" noProof="1"/>
          </a:p>
        </p:txBody>
      </p:sp>
      <p:sp>
        <p:nvSpPr>
          <p:cNvPr id="90116" name="文本框 6"/>
          <p:cNvSpPr txBox="1"/>
          <p:nvPr/>
        </p:nvSpPr>
        <p:spPr>
          <a:xfrm>
            <a:off x="4197350" y="762000"/>
            <a:ext cx="4468813" cy="2308225"/>
          </a:xfrm>
          <a:prstGeom prst="rect">
            <a:avLst/>
          </a:prstGeom>
          <a:noFill/>
          <a:ln w="9525">
            <a:noFill/>
          </a:ln>
        </p:spPr>
        <p:txBody>
          <a:bodyPr wrap="square" anchor="t">
            <a:spAutoFit/>
          </a:bodyPr>
          <a:lstStyle/>
          <a:p>
            <a:pPr>
              <a:lnSpc>
                <a:spcPct val="200000"/>
              </a:lnSpc>
            </a:pPr>
            <a:r>
              <a:rPr lang="en-US" altLang="zh-CN" sz="2400" b="1">
                <a:solidFill>
                  <a:srgbClr val="C00000"/>
                </a:solidFill>
                <a:latin typeface="楷体" panose="02010609060101010101" charset="-122"/>
                <a:ea typeface="楷体" panose="02010609060101010101" charset="-122"/>
              </a:rPr>
              <a:t>1. </a:t>
            </a:r>
            <a:r>
              <a:rPr lang="zh-CN" altLang="en-US" sz="2400" b="1">
                <a:solidFill>
                  <a:srgbClr val="C00000"/>
                </a:solidFill>
                <a:latin typeface="楷体" panose="02010609060101010101" charset="-122"/>
                <a:ea typeface="楷体" panose="02010609060101010101" charset="-122"/>
              </a:rPr>
              <a:t>词汇、句式、语法的</a:t>
            </a:r>
            <a:r>
              <a:rPr lang="zh-CN" altLang="en-US" sz="2400" b="1">
                <a:solidFill>
                  <a:srgbClr val="C00000"/>
                </a:solidFill>
                <a:latin typeface="楷体" panose="02010609060101010101" charset="-122"/>
                <a:ea typeface="楷体" panose="02010609060101010101" charset="-122"/>
                <a:hlinkClick r:id="rId3" action="ppaction://hlinksldjump"/>
              </a:rPr>
              <a:t>多样性</a:t>
            </a:r>
            <a:endParaRPr lang="zh-CN" altLang="en-US" sz="2400" b="1">
              <a:solidFill>
                <a:srgbClr val="C00000"/>
              </a:solidFill>
              <a:latin typeface="楷体" panose="02010609060101010101" charset="-122"/>
              <a:ea typeface="楷体" panose="02010609060101010101" charset="-122"/>
            </a:endParaRPr>
          </a:p>
          <a:p>
            <a:pPr>
              <a:lnSpc>
                <a:spcPct val="200000"/>
              </a:lnSpc>
            </a:pPr>
            <a:r>
              <a:rPr lang="en-US" altLang="zh-CN" sz="2400" b="1">
                <a:solidFill>
                  <a:srgbClr val="C00000"/>
                </a:solidFill>
                <a:latin typeface="楷体" panose="02010609060101010101" charset="-122"/>
                <a:ea typeface="楷体" panose="02010609060101010101" charset="-122"/>
              </a:rPr>
              <a:t>2. </a:t>
            </a:r>
            <a:r>
              <a:rPr lang="zh-CN" altLang="en-US" sz="2400" b="1">
                <a:solidFill>
                  <a:srgbClr val="C00000"/>
                </a:solidFill>
                <a:latin typeface="楷体" panose="02010609060101010101" charset="-122"/>
                <a:ea typeface="楷体" panose="02010609060101010101" charset="-122"/>
              </a:rPr>
              <a:t>情感表达的</a:t>
            </a:r>
            <a:r>
              <a:rPr lang="zh-CN" altLang="en-US" sz="2400" b="1">
                <a:solidFill>
                  <a:srgbClr val="C00000"/>
                </a:solidFill>
                <a:latin typeface="楷体" panose="02010609060101010101" charset="-122"/>
                <a:ea typeface="楷体" panose="02010609060101010101" charset="-122"/>
                <a:hlinkClick r:id="rId4" action="ppaction://hlinksldjump"/>
              </a:rPr>
              <a:t>多样性</a:t>
            </a:r>
            <a:endParaRPr lang="zh-CN" altLang="en-US" sz="2400" b="1">
              <a:solidFill>
                <a:srgbClr val="C00000"/>
              </a:solidFill>
              <a:latin typeface="楷体" panose="02010609060101010101" charset="-122"/>
              <a:ea typeface="楷体" panose="02010609060101010101" charset="-122"/>
            </a:endParaRPr>
          </a:p>
          <a:p>
            <a:pPr>
              <a:lnSpc>
                <a:spcPct val="200000"/>
              </a:lnSpc>
            </a:pPr>
            <a:r>
              <a:rPr lang="en-US" altLang="zh-CN" sz="2400" b="1">
                <a:solidFill>
                  <a:srgbClr val="C00000"/>
                </a:solidFill>
                <a:latin typeface="楷体" panose="02010609060101010101" charset="-122"/>
                <a:ea typeface="楷体" panose="02010609060101010101" charset="-122"/>
              </a:rPr>
              <a:t>3. </a:t>
            </a:r>
            <a:r>
              <a:rPr lang="zh-CN" altLang="en-US" sz="2400" b="1">
                <a:solidFill>
                  <a:srgbClr val="C00000"/>
                </a:solidFill>
                <a:latin typeface="楷体" panose="02010609060101010101" charset="-122"/>
                <a:ea typeface="楷体" panose="02010609060101010101" charset="-122"/>
              </a:rPr>
              <a:t>动词使用的</a:t>
            </a:r>
            <a:r>
              <a:rPr lang="zh-CN" altLang="en-US" sz="2400" b="1">
                <a:solidFill>
                  <a:srgbClr val="C00000"/>
                </a:solidFill>
                <a:latin typeface="楷体" panose="02010609060101010101" charset="-122"/>
                <a:ea typeface="楷体" panose="02010609060101010101" charset="-122"/>
                <a:hlinkClick r:id="rId5" action="ppaction://hlinksldjump"/>
              </a:rPr>
              <a:t>丰富性</a:t>
            </a:r>
            <a:endParaRPr lang="en-US" altLang="zh-CN" sz="2400" b="1">
              <a:solidFill>
                <a:srgbClr val="C00000"/>
              </a:solidFill>
              <a:latin typeface="楷体" panose="02010609060101010101" charset="-122"/>
              <a:ea typeface="楷体" panose="02010609060101010101" charset="-122"/>
            </a:endParaRPr>
          </a:p>
        </p:txBody>
      </p:sp>
      <p:sp>
        <p:nvSpPr>
          <p:cNvPr id="8" name="左大括号 7"/>
          <p:cNvSpPr/>
          <p:nvPr/>
        </p:nvSpPr>
        <p:spPr>
          <a:xfrm>
            <a:off x="3854450" y="3162300"/>
            <a:ext cx="576263" cy="1738313"/>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fontAlgn="base"/>
            <a:endParaRPr lang="zh-CN" altLang="en-US" strike="noStrike" noProof="1"/>
          </a:p>
        </p:txBody>
      </p:sp>
      <p:sp>
        <p:nvSpPr>
          <p:cNvPr id="90118" name="文本框 8">
            <a:hlinkClick r:id="rId6" action="ppaction://hlinksldjump"/>
          </p:cNvPr>
          <p:cNvSpPr txBox="1"/>
          <p:nvPr/>
        </p:nvSpPr>
        <p:spPr>
          <a:xfrm>
            <a:off x="4378325" y="2879725"/>
            <a:ext cx="2555875" cy="644525"/>
          </a:xfrm>
          <a:prstGeom prst="rect">
            <a:avLst/>
          </a:prstGeom>
          <a:noFill/>
          <a:ln w="9525">
            <a:noFill/>
          </a:ln>
        </p:spPr>
        <p:txBody>
          <a:bodyPr wrap="square" anchor="t">
            <a:spAutoFit/>
          </a:bodyPr>
          <a:lstStyle/>
          <a:p>
            <a:pPr defTabSz="1097280" eaLnBrk="0" hangingPunct="0">
              <a:lnSpc>
                <a:spcPct val="150000"/>
              </a:lnSpc>
            </a:pPr>
            <a:r>
              <a:rPr lang="zh-CN" altLang="en-US" sz="2400" b="1">
                <a:solidFill>
                  <a:srgbClr val="C00000"/>
                </a:solidFill>
                <a:latin typeface="楷体" panose="02010609060101010101" charset="-122"/>
                <a:ea typeface="楷体" panose="02010609060101010101" charset="-122"/>
                <a:sym typeface="宋体" panose="02010600030101010101" pitchFamily="2" charset="-122"/>
              </a:rPr>
              <a:t>1. 内容连贯</a:t>
            </a:r>
            <a:endParaRPr lang="zh-CN" altLang="en-US" sz="2400" b="1">
              <a:solidFill>
                <a:srgbClr val="C00000"/>
              </a:solidFill>
              <a:latin typeface="楷体" panose="02010609060101010101" charset="-122"/>
              <a:ea typeface="楷体" panose="02010609060101010101" charset="-122"/>
            </a:endParaRPr>
          </a:p>
        </p:txBody>
      </p:sp>
      <p:sp>
        <p:nvSpPr>
          <p:cNvPr id="90119" name="文本框 9">
            <a:hlinkClick r:id="rId7" action="ppaction://hlinksldjump"/>
          </p:cNvPr>
          <p:cNvSpPr txBox="1"/>
          <p:nvPr/>
        </p:nvSpPr>
        <p:spPr>
          <a:xfrm>
            <a:off x="4430713" y="3448050"/>
            <a:ext cx="5062537" cy="552450"/>
          </a:xfrm>
          <a:prstGeom prst="rect">
            <a:avLst/>
          </a:prstGeom>
          <a:noFill/>
          <a:ln w="9525">
            <a:noFill/>
          </a:ln>
        </p:spPr>
        <p:txBody>
          <a:bodyPr wrap="square" anchor="t">
            <a:spAutoFit/>
          </a:bodyPr>
          <a:lstStyle/>
          <a:p>
            <a:pPr>
              <a:lnSpc>
                <a:spcPct val="150000"/>
              </a:lnSpc>
            </a:pPr>
            <a:r>
              <a:rPr lang="zh-CN" altLang="en-US" sz="2000" b="1">
                <a:solidFill>
                  <a:srgbClr val="C00000"/>
                </a:solidFill>
                <a:latin typeface="楷体" panose="02010609060101010101" charset="-122"/>
                <a:ea typeface="楷体" panose="02010609060101010101" charset="-122"/>
                <a:sym typeface="微软雅黑" panose="020B0503020204020204" charset="-122"/>
              </a:rPr>
              <a:t>2. 语句连贯 —— 衔接词的准确使用</a:t>
            </a:r>
            <a:endParaRPr lang="zh-CN" altLang="en-US" sz="2000" b="1">
              <a:solidFill>
                <a:srgbClr val="C00000"/>
              </a:solidFill>
              <a:latin typeface="楷体" panose="02010609060101010101" charset="-122"/>
              <a:ea typeface="楷体" panose="02010609060101010101" charset="-122"/>
            </a:endParaRPr>
          </a:p>
        </p:txBody>
      </p:sp>
      <p:sp>
        <p:nvSpPr>
          <p:cNvPr id="90120" name="文本框 10"/>
          <p:cNvSpPr txBox="1"/>
          <p:nvPr/>
        </p:nvSpPr>
        <p:spPr>
          <a:xfrm>
            <a:off x="4430713" y="4000500"/>
            <a:ext cx="6583362" cy="522288"/>
          </a:xfrm>
          <a:prstGeom prst="rect">
            <a:avLst/>
          </a:prstGeom>
          <a:noFill/>
          <a:ln w="9525">
            <a:noFill/>
          </a:ln>
        </p:spPr>
        <p:txBody>
          <a:bodyPr anchor="t">
            <a:spAutoFit/>
          </a:bodyPr>
          <a:lstStyle/>
          <a:p>
            <a:r>
              <a:rPr lang="zh-CN" altLang="en-US" sz="2000" b="1">
                <a:solidFill>
                  <a:srgbClr val="C00000"/>
                </a:solidFill>
                <a:latin typeface="楷体" panose="02010609060101010101" charset="-122"/>
                <a:ea typeface="楷体" panose="02010609060101010101" charset="-122"/>
              </a:rPr>
              <a:t>3. </a:t>
            </a:r>
            <a:r>
              <a:rPr lang="zh-CN" altLang="en-US" sz="2000" b="1">
                <a:solidFill>
                  <a:srgbClr val="C00000"/>
                </a:solidFill>
                <a:latin typeface="楷体" panose="02010609060101010101" charset="-122"/>
                <a:ea typeface="楷体" panose="02010609060101010101" charset="-122"/>
                <a:hlinkClick r:id="rId8" action="ppaction://hlinksldjump"/>
              </a:rPr>
              <a:t>语言连贯</a:t>
            </a:r>
            <a:r>
              <a:rPr lang="zh-CN" altLang="en-US" sz="2000" b="1">
                <a:solidFill>
                  <a:srgbClr val="C00000"/>
                </a:solidFill>
                <a:latin typeface="楷体" panose="02010609060101010101" charset="-122"/>
                <a:ea typeface="楷体" panose="02010609060101010101" charset="-122"/>
              </a:rPr>
              <a:t> —— 语言风格一致</a:t>
            </a:r>
          </a:p>
        </p:txBody>
      </p:sp>
      <p:sp>
        <p:nvSpPr>
          <p:cNvPr id="90121" name="文本框 11"/>
          <p:cNvSpPr txBox="1"/>
          <p:nvPr/>
        </p:nvSpPr>
        <p:spPr>
          <a:xfrm>
            <a:off x="4430713" y="4486275"/>
            <a:ext cx="4438650" cy="414338"/>
          </a:xfrm>
          <a:prstGeom prst="rect">
            <a:avLst/>
          </a:prstGeom>
          <a:noFill/>
          <a:ln w="9525">
            <a:noFill/>
          </a:ln>
        </p:spPr>
        <p:txBody>
          <a:bodyPr wrap="square" anchor="t">
            <a:spAutoFit/>
          </a:bodyPr>
          <a:lstStyle/>
          <a:p>
            <a:r>
              <a:rPr lang="zh-CN" altLang="en-US" sz="2000" b="1">
                <a:solidFill>
                  <a:srgbClr val="C00000"/>
                </a:solidFill>
                <a:latin typeface="楷体" panose="02010609060101010101" charset="-122"/>
                <a:ea typeface="楷体" panose="02010609060101010101" charset="-122"/>
              </a:rPr>
              <a:t>4. 结构连贯 —— 前后呼应</a:t>
            </a:r>
          </a:p>
        </p:txBody>
      </p:sp>
      <p:sp>
        <p:nvSpPr>
          <p:cNvPr id="13" name="心形 12">
            <a:hlinkClick r:id="rId9" action="ppaction://hlinksldjump"/>
          </p:cNvPr>
          <p:cNvSpPr/>
          <p:nvPr/>
        </p:nvSpPr>
        <p:spPr>
          <a:xfrm>
            <a:off x="323850" y="4443413"/>
            <a:ext cx="576263" cy="504825"/>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Tree>
    <p:custDataLst>
      <p:tags r:id="rId1"/>
    </p:custData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71500" y="55563"/>
            <a:ext cx="4572000" cy="828675"/>
          </a:xfrm>
          <a:prstGeom prst="rect">
            <a:avLst/>
          </a:prstGeom>
          <a:noFill/>
          <a:ln w="9525">
            <a:noFill/>
          </a:ln>
        </p:spPr>
        <p:txBody>
          <a:bodyPr anchor="t">
            <a:spAutoFit/>
          </a:bodyPr>
          <a:lstStyle/>
          <a:p>
            <a:pPr>
              <a:lnSpc>
                <a:spcPct val="200000"/>
              </a:lnSpc>
            </a:pPr>
            <a:r>
              <a:rPr lang="en-US" altLang="zh-CN" sz="2400" b="1">
                <a:solidFill>
                  <a:srgbClr val="C00000"/>
                </a:solidFill>
                <a:latin typeface="楷体" panose="02010609060101010101" charset="-122"/>
                <a:ea typeface="楷体" panose="02010609060101010101" charset="-122"/>
              </a:rPr>
              <a:t>1. </a:t>
            </a:r>
            <a:r>
              <a:rPr lang="zh-CN" altLang="en-US" sz="2400" b="1">
                <a:solidFill>
                  <a:srgbClr val="C00000"/>
                </a:solidFill>
                <a:latin typeface="楷体" panose="02010609060101010101" charset="-122"/>
                <a:ea typeface="楷体" panose="02010609060101010101" charset="-122"/>
              </a:rPr>
              <a:t>词汇、句式、语法的</a:t>
            </a:r>
            <a:r>
              <a:rPr lang="zh-CN" altLang="en-US" sz="2400" b="1">
                <a:solidFill>
                  <a:srgbClr val="C00000"/>
                </a:solidFill>
                <a:latin typeface="楷体" panose="02010609060101010101" charset="-122"/>
                <a:ea typeface="楷体" panose="02010609060101010101" charset="-122"/>
                <a:hlinkClick r:id="rId2" action="ppaction://hlinksldjump"/>
              </a:rPr>
              <a:t>多样性</a:t>
            </a:r>
            <a:endParaRPr lang="zh-CN" altLang="en-US" sz="2400" b="1">
              <a:solidFill>
                <a:srgbClr val="C00000"/>
              </a:solidFill>
              <a:latin typeface="楷体" panose="02010609060101010101" charset="-122"/>
              <a:ea typeface="楷体" panose="02010609060101010101" charset="-122"/>
            </a:endParaRPr>
          </a:p>
        </p:txBody>
      </p:sp>
      <p:sp>
        <p:nvSpPr>
          <p:cNvPr id="6" name="矩形 5"/>
          <p:cNvSpPr/>
          <p:nvPr/>
        </p:nvSpPr>
        <p:spPr>
          <a:xfrm>
            <a:off x="1844675" y="1071563"/>
            <a:ext cx="7216775" cy="414338"/>
          </a:xfrm>
          <a:prstGeom prst="rect">
            <a:avLst/>
          </a:prstGeom>
        </p:spPr>
        <p:txBody>
          <a:bodyPr>
            <a:spAutoFit/>
          </a:bodyPr>
          <a:lstStyle/>
          <a:p>
            <a:pPr defTabSz="457200" fontAlgn="auto">
              <a:spcBef>
                <a:spcPct val="0"/>
              </a:spcBef>
              <a:spcAft>
                <a:spcPts val="1800"/>
              </a:spcAft>
              <a:defRPr/>
            </a:pPr>
            <a:r>
              <a:rPr lang="zh-CN" altLang="en-US" sz="2100" b="1" strike="noStrike" spc="-60" noProof="1">
                <a:latin typeface="+中文正文" charset="0"/>
                <a:ea typeface="+mn-ea"/>
                <a:cs typeface="+mn-cs"/>
              </a:rPr>
              <a:t>简单句，复合句以及强调句、倒装句等特殊句式的使用情况。</a:t>
            </a:r>
            <a:endParaRPr lang="zh-CN" altLang="en-US" sz="2100" b="1" strike="noStrike" spc="-60" noProof="1">
              <a:latin typeface="+中文正文" charset="0"/>
              <a:ea typeface="+mn-ea"/>
            </a:endParaRPr>
          </a:p>
        </p:txBody>
      </p:sp>
      <p:sp>
        <p:nvSpPr>
          <p:cNvPr id="7" name="矩形 6"/>
          <p:cNvSpPr/>
          <p:nvPr/>
        </p:nvSpPr>
        <p:spPr>
          <a:xfrm>
            <a:off x="1706563" y="1881188"/>
            <a:ext cx="7016750" cy="736600"/>
          </a:xfrm>
          <a:prstGeom prst="rect">
            <a:avLst/>
          </a:prstGeom>
        </p:spPr>
        <p:txBody>
          <a:bodyPr>
            <a:spAutoFit/>
          </a:bodyPr>
          <a:lstStyle/>
          <a:p>
            <a:pPr defTabSz="457200" fontAlgn="auto">
              <a:spcBef>
                <a:spcPct val="0"/>
              </a:spcBef>
              <a:spcAft>
                <a:spcPts val="1800"/>
              </a:spcAft>
              <a:defRPr/>
            </a:pPr>
            <a:r>
              <a:rPr lang="zh-CN" altLang="en-US" sz="2100" b="1" strike="noStrike" spc="-60" noProof="1">
                <a:latin typeface="+中文正文" charset="0"/>
                <a:ea typeface="+mn-ea"/>
                <a:cs typeface="+mn-cs"/>
              </a:rPr>
              <a:t>主被动语态、非谓语动词、独立主格结构、</a:t>
            </a:r>
            <a:r>
              <a:rPr lang="en-US" altLang="zh-CN" sz="2100" b="1" strike="noStrike" spc="-60" noProof="1">
                <a:latin typeface="Times New Roman" panose="02020603050405020304" charset="0"/>
                <a:ea typeface="+mn-ea"/>
                <a:cs typeface="Times New Roman" panose="02020603050405020304" charset="0"/>
              </a:rPr>
              <a:t>with</a:t>
            </a:r>
            <a:r>
              <a:rPr lang="zh-CN" altLang="en-US" sz="2100" b="1" strike="noStrike" spc="-60" noProof="1">
                <a:latin typeface="+中文正文" charset="0"/>
                <a:ea typeface="+mn-ea"/>
                <a:cs typeface="+mn-cs"/>
              </a:rPr>
              <a:t>的复合结构、虚拟语气的使用情况。</a:t>
            </a:r>
            <a:endParaRPr lang="zh-CN" altLang="en-US" sz="2100" b="1" strike="noStrike" spc="-60" noProof="1">
              <a:latin typeface="+中文正文" charset="0"/>
              <a:ea typeface="+mn-ea"/>
            </a:endParaRPr>
          </a:p>
        </p:txBody>
      </p:sp>
      <p:sp>
        <p:nvSpPr>
          <p:cNvPr id="8" name="矩形 7"/>
          <p:cNvSpPr/>
          <p:nvPr/>
        </p:nvSpPr>
        <p:spPr>
          <a:xfrm>
            <a:off x="1844675" y="2830513"/>
            <a:ext cx="7169150" cy="414338"/>
          </a:xfrm>
          <a:prstGeom prst="rect">
            <a:avLst/>
          </a:prstGeom>
        </p:spPr>
        <p:txBody>
          <a:bodyPr>
            <a:spAutoFit/>
          </a:bodyPr>
          <a:lstStyle/>
          <a:p>
            <a:pPr defTabSz="457200" fontAlgn="auto">
              <a:spcBef>
                <a:spcPct val="0"/>
              </a:spcBef>
              <a:spcAft>
                <a:spcPts val="1800"/>
              </a:spcAft>
              <a:defRPr/>
            </a:pPr>
            <a:r>
              <a:rPr lang="zh-CN" altLang="en-US" sz="2100" b="1" strike="noStrike" spc="-60" noProof="1">
                <a:latin typeface="+mn-ea"/>
                <a:ea typeface="+mn-ea"/>
                <a:cs typeface="+mn-cs"/>
              </a:rPr>
              <a:t>常见初级词汇、高级词汇，以及不同词性的使用情况。</a:t>
            </a:r>
            <a:endParaRPr lang="zh-CN" altLang="en-US" sz="2100" b="1" strike="noStrike" spc="-60" noProof="1">
              <a:latin typeface="+mn-ea"/>
              <a:ea typeface="+mn-ea"/>
            </a:endParaRPr>
          </a:p>
        </p:txBody>
      </p:sp>
      <p:sp>
        <p:nvSpPr>
          <p:cNvPr id="9" name="矩形 8"/>
          <p:cNvSpPr/>
          <p:nvPr/>
        </p:nvSpPr>
        <p:spPr>
          <a:xfrm>
            <a:off x="1822450" y="3657600"/>
            <a:ext cx="6786563" cy="414338"/>
          </a:xfrm>
          <a:prstGeom prst="rect">
            <a:avLst/>
          </a:prstGeom>
        </p:spPr>
        <p:txBody>
          <a:bodyPr>
            <a:spAutoFit/>
          </a:bodyPr>
          <a:lstStyle/>
          <a:p>
            <a:pPr defTabSz="457200" fontAlgn="auto">
              <a:spcBef>
                <a:spcPct val="0"/>
              </a:spcBef>
              <a:spcAft>
                <a:spcPts val="1800"/>
              </a:spcAft>
              <a:defRPr/>
            </a:pPr>
            <a:r>
              <a:rPr lang="zh-CN" altLang="en-US" sz="2100" b="1" strike="noStrike" spc="-60" noProof="1">
                <a:latin typeface="+中文正文" charset="0"/>
                <a:ea typeface="+mn-ea"/>
                <a:cs typeface="+mn-cs"/>
              </a:rPr>
              <a:t>比喻、拟人、夸张等修辞格的使用情况。</a:t>
            </a:r>
            <a:endParaRPr lang="zh-CN" altLang="en-US" sz="2100" b="1" strike="noStrike" spc="-60" noProof="1">
              <a:latin typeface="+中文正文" charset="0"/>
              <a:ea typeface="+mn-ea"/>
            </a:endParaRPr>
          </a:p>
        </p:txBody>
      </p:sp>
      <p:sp>
        <p:nvSpPr>
          <p:cNvPr id="11" name="文本框 10"/>
          <p:cNvSpPr txBox="1"/>
          <p:nvPr/>
        </p:nvSpPr>
        <p:spPr>
          <a:xfrm>
            <a:off x="496888" y="1071563"/>
            <a:ext cx="1905000" cy="3000375"/>
          </a:xfrm>
          <a:prstGeom prst="rect">
            <a:avLst/>
          </a:prstGeom>
          <a:noFill/>
        </p:spPr>
        <p:txBody>
          <a:bodyPr>
            <a:spAutoFit/>
          </a:bodyPr>
          <a:lstStyle/>
          <a:p>
            <a:pPr fontAlgn="auto">
              <a:spcBef>
                <a:spcPct val="0"/>
              </a:spcBef>
              <a:spcAft>
                <a:spcPts val="4200"/>
              </a:spcAft>
              <a:defRPr/>
            </a:pPr>
            <a:r>
              <a:rPr lang="zh-CN" altLang="en-US" sz="2100" b="1" spc="-60" noProof="1">
                <a:solidFill>
                  <a:srgbClr val="FF0000"/>
                </a:solidFill>
                <a:latin typeface="+中文正文" charset="0"/>
                <a:ea typeface="+mn-ea"/>
                <a:cs typeface="+mn-cs"/>
                <a:sym typeface="+mn-ea"/>
              </a:rPr>
              <a:t>句式结构：</a:t>
            </a:r>
            <a:endParaRPr lang="zh-CN" altLang="en-US" sz="2100" b="1" spc="-60" noProof="1">
              <a:solidFill>
                <a:srgbClr val="FF0000"/>
              </a:solidFill>
              <a:latin typeface="+中文正文" charset="0"/>
              <a:ea typeface="+mn-ea"/>
              <a:sym typeface="+mn-ea"/>
            </a:endParaRPr>
          </a:p>
          <a:p>
            <a:pPr fontAlgn="auto">
              <a:spcBef>
                <a:spcPct val="0"/>
              </a:spcBef>
              <a:spcAft>
                <a:spcPts val="4200"/>
              </a:spcAft>
              <a:defRPr/>
            </a:pPr>
            <a:r>
              <a:rPr lang="zh-CN" altLang="en-US" sz="2100" b="1" spc="-60" noProof="1">
                <a:solidFill>
                  <a:srgbClr val="FF0000"/>
                </a:solidFill>
                <a:latin typeface="+中文正文" charset="0"/>
                <a:ea typeface="+mn-ea"/>
                <a:cs typeface="+mn-cs"/>
                <a:sym typeface="+mn-ea"/>
              </a:rPr>
              <a:t>语法结构：</a:t>
            </a:r>
            <a:endParaRPr lang="zh-CN" altLang="en-US" sz="2100" b="1" spc="-60" noProof="1">
              <a:solidFill>
                <a:srgbClr val="FF0000"/>
              </a:solidFill>
              <a:latin typeface="+中文正文" charset="0"/>
              <a:ea typeface="+mn-ea"/>
              <a:sym typeface="+mn-ea"/>
            </a:endParaRPr>
          </a:p>
          <a:p>
            <a:pPr fontAlgn="auto">
              <a:spcBef>
                <a:spcPct val="0"/>
              </a:spcBef>
              <a:spcAft>
                <a:spcPts val="4200"/>
              </a:spcAft>
              <a:defRPr/>
            </a:pPr>
            <a:r>
              <a:rPr lang="zh-CN" altLang="en-US" sz="2100" b="1" spc="-60" noProof="1">
                <a:solidFill>
                  <a:srgbClr val="FF0000"/>
                </a:solidFill>
                <a:latin typeface="+中文正文" charset="0"/>
                <a:ea typeface="+mn-ea"/>
                <a:cs typeface="+mn-cs"/>
                <a:sym typeface="+mn-ea"/>
              </a:rPr>
              <a:t>词汇选择：</a:t>
            </a:r>
            <a:endParaRPr lang="zh-CN" altLang="en-US" sz="2100" b="1" spc="-60" noProof="1">
              <a:solidFill>
                <a:srgbClr val="FF0000"/>
              </a:solidFill>
              <a:latin typeface="+中文正文" charset="0"/>
              <a:ea typeface="+mn-ea"/>
              <a:sym typeface="+mn-ea"/>
            </a:endParaRPr>
          </a:p>
          <a:p>
            <a:pPr fontAlgn="auto">
              <a:spcBef>
                <a:spcPct val="0"/>
              </a:spcBef>
              <a:spcAft>
                <a:spcPts val="4200"/>
              </a:spcAft>
              <a:defRPr/>
            </a:pPr>
            <a:r>
              <a:rPr lang="zh-CN" altLang="en-US" sz="2100" b="1" spc="-60" noProof="1">
                <a:solidFill>
                  <a:srgbClr val="FF0000"/>
                </a:solidFill>
                <a:latin typeface="+中文正文" charset="0"/>
                <a:ea typeface="+mn-ea"/>
                <a:cs typeface="+mn-cs"/>
                <a:sym typeface="+mn-ea"/>
              </a:rPr>
              <a:t>修辞手法：</a:t>
            </a:r>
            <a:endParaRPr lang="zh-CN" altLang="en-US" sz="2100" b="1" spc="-60" noProof="1">
              <a:solidFill>
                <a:srgbClr val="FF0000"/>
              </a:solidFill>
              <a:latin typeface="+中文正文" charset="0"/>
              <a:ea typeface="+mn-ea"/>
              <a:sym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blinds(horizontal)">
                                      <p:cBhvr>
                                        <p:cTn id="11" dur="500"/>
                                        <p:tgtEl>
                                          <p:spTgt spid="11">
                                            <p:txEl>
                                              <p:pRg st="0" end="0"/>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animEffect transition="in" filter="blinds(horizontal)">
                                      <p:cBhvr>
                                        <p:cTn id="15" dur="500"/>
                                        <p:tgtEl>
                                          <p:spTgt spid="11">
                                            <p:txEl>
                                              <p:pRg st="1" end="1"/>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Effect transition="in" filter="blinds(horizontal)">
                                      <p:cBhvr>
                                        <p:cTn id="19" dur="500"/>
                                        <p:tgtEl>
                                          <p:spTgt spid="11">
                                            <p:txEl>
                                              <p:pRg st="2" end="2"/>
                                            </p:txEl>
                                          </p:spTgt>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animEffect transition="in" filter="blinds(horizontal)">
                                      <p:cBhvr>
                                        <p:cTn id="23" dur="500"/>
                                        <p:tgtEl>
                                          <p:spTgt spid="11">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linds(horizontal)">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linds(horizontal)">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blinds(horizontal)">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blinds(horizontal)">
                                      <p:cBhvr>
                                        <p:cTn id="4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文本框 4"/>
          <p:cNvSpPr txBox="1"/>
          <p:nvPr/>
        </p:nvSpPr>
        <p:spPr>
          <a:xfrm>
            <a:off x="350838" y="-15875"/>
            <a:ext cx="4572000" cy="738188"/>
          </a:xfrm>
          <a:prstGeom prst="rect">
            <a:avLst/>
          </a:prstGeom>
          <a:noFill/>
          <a:ln w="9525">
            <a:noFill/>
          </a:ln>
        </p:spPr>
        <p:txBody>
          <a:bodyPr anchor="t">
            <a:spAutoFit/>
          </a:bodyPr>
          <a:lstStyle/>
          <a:p>
            <a:pPr>
              <a:lnSpc>
                <a:spcPct val="200000"/>
              </a:lnSpc>
            </a:pPr>
            <a:r>
              <a:rPr lang="zh-CN" altLang="en-US" sz="2400" b="1">
                <a:solidFill>
                  <a:srgbClr val="C00000"/>
                </a:solidFill>
                <a:latin typeface="楷体" panose="02010609060101010101" charset="-122"/>
                <a:ea typeface="楷体" panose="02010609060101010101" charset="-122"/>
              </a:rPr>
              <a:t>2. 情感表达的</a:t>
            </a:r>
            <a:r>
              <a:rPr lang="zh-CN" altLang="en-US" sz="2400" b="1">
                <a:solidFill>
                  <a:srgbClr val="C00000"/>
                </a:solidFill>
                <a:latin typeface="楷体" panose="02010609060101010101" charset="-122"/>
                <a:ea typeface="楷体" panose="02010609060101010101" charset="-122"/>
                <a:hlinkClick r:id="rId2" action="ppaction://hlinksldjump"/>
              </a:rPr>
              <a:t>多样性</a:t>
            </a:r>
            <a:endParaRPr lang="zh-CN" altLang="en-US" sz="2400" b="1">
              <a:solidFill>
                <a:srgbClr val="C00000"/>
              </a:solidFill>
              <a:latin typeface="楷体" panose="02010609060101010101" charset="-122"/>
              <a:ea typeface="楷体" panose="02010609060101010101" charset="-122"/>
            </a:endParaRPr>
          </a:p>
        </p:txBody>
      </p:sp>
      <p:grpSp>
        <p:nvGrpSpPr>
          <p:cNvPr id="92162" name="组合 18"/>
          <p:cNvGrpSpPr/>
          <p:nvPr/>
        </p:nvGrpSpPr>
        <p:grpSpPr>
          <a:xfrm>
            <a:off x="3273425" y="2439988"/>
            <a:ext cx="1736725" cy="830262"/>
            <a:chOff x="6624" y="4692"/>
            <a:chExt cx="3648" cy="1742"/>
          </a:xfrm>
        </p:grpSpPr>
        <p:sp>
          <p:nvSpPr>
            <p:cNvPr id="4" name="圆角矩形 3"/>
            <p:cNvSpPr/>
            <p:nvPr/>
          </p:nvSpPr>
          <p:spPr>
            <a:xfrm>
              <a:off x="6624" y="4692"/>
              <a:ext cx="3648" cy="1585"/>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0"/>
                </a:spcBef>
                <a:spcAft>
                  <a:spcPct val="0"/>
                </a:spcAft>
                <a:defRPr/>
              </a:pPr>
              <a:endParaRPr lang="zh-CN" altLang="en-US" sz="2400" strike="noStrike" noProof="1"/>
            </a:p>
          </p:txBody>
        </p:sp>
        <p:sp>
          <p:nvSpPr>
            <p:cNvPr id="92164" name="文本框 5"/>
            <p:cNvSpPr txBox="1"/>
            <p:nvPr/>
          </p:nvSpPr>
          <p:spPr>
            <a:xfrm>
              <a:off x="7284" y="4692"/>
              <a:ext cx="2736" cy="1742"/>
            </a:xfrm>
            <a:prstGeom prst="rect">
              <a:avLst/>
            </a:prstGeom>
            <a:noFill/>
            <a:ln w="9525">
              <a:noFill/>
            </a:ln>
          </p:spPr>
          <p:txBody>
            <a:bodyPr anchor="t">
              <a:spAutoFit/>
            </a:bodyPr>
            <a:lstStyle/>
            <a:p>
              <a:pPr algn="ctr"/>
              <a:r>
                <a:rPr lang="en-US" altLang="zh-CN" sz="2400" b="1">
                  <a:solidFill>
                    <a:schemeClr val="bg1"/>
                  </a:solidFill>
                  <a:latin typeface="Times New Roman" panose="02020603050405020304" charset="0"/>
                  <a:ea typeface="宋体" panose="02010600030101010101" pitchFamily="2" charset="-122"/>
                </a:rPr>
                <a:t> Jane's </a:t>
              </a:r>
            </a:p>
            <a:p>
              <a:pPr algn="ctr"/>
              <a:r>
                <a:rPr lang="en-US" altLang="zh-CN" sz="2400" b="1">
                  <a:solidFill>
                    <a:schemeClr val="bg1"/>
                  </a:solidFill>
                  <a:latin typeface="Times New Roman" panose="02020603050405020304" charset="0"/>
                  <a:ea typeface="宋体" panose="02010600030101010101" pitchFamily="2" charset="-122"/>
                </a:rPr>
                <a:t>feelings</a:t>
              </a:r>
            </a:p>
          </p:txBody>
        </p:sp>
      </p:grpSp>
      <p:grpSp>
        <p:nvGrpSpPr>
          <p:cNvPr id="92165" name="组合 23"/>
          <p:cNvGrpSpPr/>
          <p:nvPr/>
        </p:nvGrpSpPr>
        <p:grpSpPr>
          <a:xfrm>
            <a:off x="6267450" y="1863725"/>
            <a:ext cx="2349500" cy="698500"/>
            <a:chOff x="12896" y="3180"/>
            <a:chExt cx="4542" cy="1464"/>
          </a:xfrm>
        </p:grpSpPr>
        <p:sp>
          <p:nvSpPr>
            <p:cNvPr id="9" name="圆角矩形 8"/>
            <p:cNvSpPr/>
            <p:nvPr/>
          </p:nvSpPr>
          <p:spPr>
            <a:xfrm>
              <a:off x="12896" y="3180"/>
              <a:ext cx="4416" cy="146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0"/>
                </a:spcBef>
                <a:spcAft>
                  <a:spcPct val="0"/>
                </a:spcAft>
                <a:defRPr/>
              </a:pPr>
              <a:endParaRPr lang="zh-CN" altLang="en-US" sz="2400" strike="noStrike" noProof="1"/>
            </a:p>
          </p:txBody>
        </p:sp>
        <p:sp>
          <p:nvSpPr>
            <p:cNvPr id="92167" name="文本框 12"/>
            <p:cNvSpPr txBox="1"/>
            <p:nvPr/>
          </p:nvSpPr>
          <p:spPr>
            <a:xfrm>
              <a:off x="13170" y="3411"/>
              <a:ext cx="4268" cy="967"/>
            </a:xfrm>
            <a:prstGeom prst="rect">
              <a:avLst/>
            </a:prstGeom>
            <a:noFill/>
            <a:ln w="9525">
              <a:noFill/>
            </a:ln>
          </p:spPr>
          <p:txBody>
            <a:bodyPr wrap="square" anchor="t">
              <a:spAutoFit/>
            </a:bodyPr>
            <a:lstStyle/>
            <a:p>
              <a:r>
                <a:rPr lang="en-US" altLang="zh-CN" sz="2400" b="1">
                  <a:latin typeface="Times New Roman" panose="02020603050405020304" charset="0"/>
                  <a:ea typeface="宋体" panose="02010600030101010101" pitchFamily="2" charset="-122"/>
                </a:rPr>
                <a:t>Is that for me?</a:t>
              </a:r>
            </a:p>
          </p:txBody>
        </p:sp>
      </p:grpSp>
      <p:grpSp>
        <p:nvGrpSpPr>
          <p:cNvPr id="92168" name="组合 19"/>
          <p:cNvGrpSpPr/>
          <p:nvPr/>
        </p:nvGrpSpPr>
        <p:grpSpPr>
          <a:xfrm>
            <a:off x="838200" y="1646238"/>
            <a:ext cx="1657350" cy="830262"/>
            <a:chOff x="1064" y="3143"/>
            <a:chExt cx="4368" cy="1581"/>
          </a:xfrm>
        </p:grpSpPr>
        <p:sp>
          <p:nvSpPr>
            <p:cNvPr id="8" name="圆角矩形 7"/>
            <p:cNvSpPr/>
            <p:nvPr/>
          </p:nvSpPr>
          <p:spPr>
            <a:xfrm>
              <a:off x="1064" y="3180"/>
              <a:ext cx="4368" cy="146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0"/>
                </a:spcBef>
                <a:spcAft>
                  <a:spcPct val="0"/>
                </a:spcAft>
                <a:defRPr/>
              </a:pPr>
              <a:endParaRPr lang="zh-CN" altLang="en-US" sz="2400" strike="noStrike" noProof="1"/>
            </a:p>
          </p:txBody>
        </p:sp>
        <p:sp>
          <p:nvSpPr>
            <p:cNvPr id="92170" name="文本框 13"/>
            <p:cNvSpPr txBox="1"/>
            <p:nvPr/>
          </p:nvSpPr>
          <p:spPr>
            <a:xfrm>
              <a:off x="1553" y="3143"/>
              <a:ext cx="3056" cy="1581"/>
            </a:xfrm>
            <a:prstGeom prst="rect">
              <a:avLst/>
            </a:prstGeom>
            <a:noFill/>
            <a:ln w="9525">
              <a:noFill/>
            </a:ln>
          </p:spPr>
          <p:txBody>
            <a:bodyPr wrap="square" anchor="t">
              <a:spAutoFit/>
            </a:bodyPr>
            <a:lstStyle/>
            <a:p>
              <a:r>
                <a:rPr lang="en-US" altLang="zh-CN" sz="2400" b="1">
                  <a:latin typeface="Times New Roman" panose="02020603050405020304" charset="0"/>
                  <a:ea typeface="宋体" panose="02010600030101010101" pitchFamily="2" charset="-122"/>
                </a:rPr>
                <a:t>“Tom!”</a:t>
              </a:r>
            </a:p>
            <a:p>
              <a:r>
                <a:rPr lang="en-US" altLang="zh-CN" sz="2400" b="1">
                  <a:latin typeface="Times New Roman" panose="02020603050405020304" charset="0"/>
                  <a:ea typeface="宋体" panose="02010600030101010101" pitchFamily="2" charset="-122"/>
                </a:rPr>
                <a:t>“Help!”</a:t>
              </a:r>
            </a:p>
          </p:txBody>
        </p:sp>
      </p:grpSp>
      <p:grpSp>
        <p:nvGrpSpPr>
          <p:cNvPr id="92171" name="组合 16"/>
          <p:cNvGrpSpPr/>
          <p:nvPr/>
        </p:nvGrpSpPr>
        <p:grpSpPr>
          <a:xfrm>
            <a:off x="244475" y="3854450"/>
            <a:ext cx="3822700" cy="904875"/>
            <a:chOff x="3240" y="7124"/>
            <a:chExt cx="4656" cy="1979"/>
          </a:xfrm>
        </p:grpSpPr>
        <p:sp>
          <p:nvSpPr>
            <p:cNvPr id="10" name="圆角矩形 9"/>
            <p:cNvSpPr/>
            <p:nvPr/>
          </p:nvSpPr>
          <p:spPr>
            <a:xfrm>
              <a:off x="3240" y="7124"/>
              <a:ext cx="4656" cy="187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0"/>
                </a:spcBef>
                <a:spcAft>
                  <a:spcPct val="0"/>
                </a:spcAft>
                <a:defRPr/>
              </a:pPr>
              <a:endParaRPr lang="zh-CN" altLang="en-US" sz="2400" strike="noStrike" noProof="1"/>
            </a:p>
          </p:txBody>
        </p:sp>
        <p:sp>
          <p:nvSpPr>
            <p:cNvPr id="92173" name="文本框 14"/>
            <p:cNvSpPr txBox="1"/>
            <p:nvPr/>
          </p:nvSpPr>
          <p:spPr>
            <a:xfrm>
              <a:off x="3371" y="7127"/>
              <a:ext cx="4525" cy="1976"/>
            </a:xfrm>
            <a:prstGeom prst="rect">
              <a:avLst/>
            </a:prstGeom>
            <a:noFill/>
            <a:ln w="9525">
              <a:noFill/>
            </a:ln>
          </p:spPr>
          <p:txBody>
            <a:bodyPr anchor="t">
              <a:spAutoFit/>
            </a:bodyPr>
            <a:lstStyle/>
            <a:p>
              <a:pPr>
                <a:lnSpc>
                  <a:spcPct val="110000"/>
                </a:lnSpc>
              </a:pPr>
              <a:r>
                <a:rPr lang="en-US" altLang="zh-CN" sz="2400" b="1">
                  <a:latin typeface="Times New Roman" panose="02020603050405020304" charset="0"/>
                  <a:ea typeface="宋体" panose="02010600030101010101" pitchFamily="2" charset="-122"/>
                </a:rPr>
                <a:t>Night was beginning to fall.</a:t>
              </a:r>
            </a:p>
            <a:p>
              <a:pPr>
                <a:lnSpc>
                  <a:spcPct val="110000"/>
                </a:lnSpc>
              </a:pPr>
              <a:r>
                <a:rPr lang="en-US" altLang="zh-CN" sz="2400" b="1">
                  <a:latin typeface="Times New Roman" panose="02020603050405020304" charset="0"/>
                  <a:ea typeface="宋体" panose="02010600030101010101" pitchFamily="2" charset="-122"/>
                </a:rPr>
                <a:t>It was daybreak.</a:t>
              </a:r>
            </a:p>
          </p:txBody>
        </p:sp>
      </p:grpSp>
      <p:grpSp>
        <p:nvGrpSpPr>
          <p:cNvPr id="92174" name="组合 17"/>
          <p:cNvGrpSpPr/>
          <p:nvPr/>
        </p:nvGrpSpPr>
        <p:grpSpPr>
          <a:xfrm>
            <a:off x="4794250" y="3632200"/>
            <a:ext cx="4206875" cy="558800"/>
            <a:chOff x="10104" y="7124"/>
            <a:chExt cx="4605" cy="1872"/>
          </a:xfrm>
        </p:grpSpPr>
        <p:sp>
          <p:nvSpPr>
            <p:cNvPr id="11" name="圆角矩形 10"/>
            <p:cNvSpPr/>
            <p:nvPr/>
          </p:nvSpPr>
          <p:spPr>
            <a:xfrm>
              <a:off x="10104" y="7124"/>
              <a:ext cx="4604" cy="187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0"/>
                </a:spcBef>
                <a:spcAft>
                  <a:spcPct val="0"/>
                </a:spcAft>
                <a:defRPr/>
              </a:pPr>
              <a:endParaRPr lang="zh-CN" altLang="en-US" sz="2400" strike="noStrike" noProof="1"/>
            </a:p>
          </p:txBody>
        </p:sp>
        <p:sp>
          <p:nvSpPr>
            <p:cNvPr id="92176" name="文本框 15"/>
            <p:cNvSpPr txBox="1"/>
            <p:nvPr/>
          </p:nvSpPr>
          <p:spPr>
            <a:xfrm>
              <a:off x="10224" y="7316"/>
              <a:ext cx="4485" cy="1543"/>
            </a:xfrm>
            <a:prstGeom prst="rect">
              <a:avLst/>
            </a:prstGeom>
            <a:noFill/>
            <a:ln w="9525">
              <a:noFill/>
            </a:ln>
          </p:spPr>
          <p:txBody>
            <a:bodyPr wrap="square" anchor="t">
              <a:spAutoFit/>
            </a:bodyPr>
            <a:lstStyle/>
            <a:p>
              <a:r>
                <a:rPr lang="en-US" altLang="zh-CN" sz="2400" b="1">
                  <a:latin typeface="Times New Roman" panose="02020603050405020304" charset="0"/>
                  <a:ea typeface="宋体" panose="02010600030101010101" pitchFamily="2" charset="-122"/>
                </a:rPr>
                <a:t>confused, hungry and thirsty...</a:t>
              </a:r>
            </a:p>
          </p:txBody>
        </p:sp>
      </p:grpSp>
      <p:grpSp>
        <p:nvGrpSpPr>
          <p:cNvPr id="92177" name="组合 22"/>
          <p:cNvGrpSpPr/>
          <p:nvPr/>
        </p:nvGrpSpPr>
        <p:grpSpPr>
          <a:xfrm>
            <a:off x="2428875" y="1114425"/>
            <a:ext cx="6572250" cy="495300"/>
            <a:chOff x="6587" y="2028"/>
            <a:chExt cx="6537" cy="1694"/>
          </a:xfrm>
        </p:grpSpPr>
        <p:sp>
          <p:nvSpPr>
            <p:cNvPr id="7" name="圆角矩形 6"/>
            <p:cNvSpPr/>
            <p:nvPr/>
          </p:nvSpPr>
          <p:spPr>
            <a:xfrm>
              <a:off x="6672" y="2028"/>
              <a:ext cx="4624" cy="146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0"/>
                </a:spcBef>
                <a:spcAft>
                  <a:spcPct val="0"/>
                </a:spcAft>
                <a:defRPr/>
              </a:pPr>
              <a:endParaRPr lang="zh-CN" altLang="en-US" sz="2400" strike="noStrike" noProof="1"/>
            </a:p>
          </p:txBody>
        </p:sp>
        <p:sp>
          <p:nvSpPr>
            <p:cNvPr id="92179" name="文本框 21"/>
            <p:cNvSpPr txBox="1"/>
            <p:nvPr/>
          </p:nvSpPr>
          <p:spPr>
            <a:xfrm>
              <a:off x="6587" y="2143"/>
              <a:ext cx="6537" cy="1579"/>
            </a:xfrm>
            <a:prstGeom prst="rect">
              <a:avLst/>
            </a:prstGeom>
            <a:noFill/>
            <a:ln w="9525">
              <a:noFill/>
            </a:ln>
          </p:spPr>
          <p:txBody>
            <a:bodyPr wrap="square" anchor="t">
              <a:spAutoFit/>
            </a:bodyPr>
            <a:lstStyle/>
            <a:p>
              <a:r>
                <a:rPr lang="en-US" altLang="zh-CN" sz="2400" b="1">
                  <a:latin typeface="Times New Roman" panose="02020603050405020304" charset="0"/>
                  <a:ea typeface="宋体" panose="02010600030101010101" pitchFamily="2" charset="-122"/>
                </a:rPr>
                <a:t>walked away, turned around, cried</a:t>
              </a:r>
            </a:p>
          </p:txBody>
        </p:sp>
      </p:grpSp>
      <p:cxnSp>
        <p:nvCxnSpPr>
          <p:cNvPr id="25" name="直接箭头连接符 24"/>
          <p:cNvCxnSpPr/>
          <p:nvPr/>
        </p:nvCxnSpPr>
        <p:spPr>
          <a:xfrm>
            <a:off x="4067175" y="1563688"/>
            <a:ext cx="25400" cy="796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2206625" y="3136900"/>
            <a:ext cx="1063625" cy="4810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9" idx="1"/>
          </p:cNvCxnSpPr>
          <p:nvPr/>
        </p:nvCxnSpPr>
        <p:spPr>
          <a:xfrm flipH="1">
            <a:off x="5348288" y="2212975"/>
            <a:ext cx="919163" cy="2524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8" idx="3"/>
          </p:cNvCxnSpPr>
          <p:nvPr/>
        </p:nvCxnSpPr>
        <p:spPr>
          <a:xfrm>
            <a:off x="2495550" y="2049463"/>
            <a:ext cx="796925" cy="4635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184" name="文本框 30"/>
          <p:cNvSpPr txBox="1"/>
          <p:nvPr/>
        </p:nvSpPr>
        <p:spPr>
          <a:xfrm>
            <a:off x="3844925" y="1863725"/>
            <a:ext cx="1162050" cy="460375"/>
          </a:xfrm>
          <a:prstGeom prst="rect">
            <a:avLst/>
          </a:prstGeom>
          <a:noFill/>
          <a:ln w="9525">
            <a:noFill/>
          </a:ln>
        </p:spPr>
        <p:txBody>
          <a:bodyPr wrap="square" anchor="t">
            <a:spAutoFit/>
          </a:bodyPr>
          <a:lstStyle/>
          <a:p>
            <a:r>
              <a:rPr lang="en-US" altLang="zh-CN" sz="2400" b="1">
                <a:solidFill>
                  <a:srgbClr val="FF0000"/>
                </a:solidFill>
                <a:latin typeface="Times New Roman" panose="02020603050405020304" charset="0"/>
                <a:ea typeface="微软雅黑" panose="020B0503020204020204" charset="-122"/>
              </a:rPr>
              <a:t>actions</a:t>
            </a:r>
          </a:p>
        </p:txBody>
      </p:sp>
      <p:sp>
        <p:nvSpPr>
          <p:cNvPr id="92185" name="文本框 31"/>
          <p:cNvSpPr txBox="1"/>
          <p:nvPr/>
        </p:nvSpPr>
        <p:spPr>
          <a:xfrm rot="1800000">
            <a:off x="2339975" y="2220913"/>
            <a:ext cx="1017588" cy="460375"/>
          </a:xfrm>
          <a:prstGeom prst="rect">
            <a:avLst/>
          </a:prstGeom>
          <a:noFill/>
          <a:ln w="9525">
            <a:noFill/>
          </a:ln>
        </p:spPr>
        <p:txBody>
          <a:bodyPr wrap="square" anchor="t">
            <a:spAutoFit/>
          </a:bodyPr>
          <a:lstStyle/>
          <a:p>
            <a:r>
              <a:rPr lang="en-US" altLang="zh-CN" sz="2400" b="1">
                <a:solidFill>
                  <a:srgbClr val="FF0000"/>
                </a:solidFill>
                <a:latin typeface="Times New Roman" panose="02020603050405020304" charset="0"/>
                <a:ea typeface="微软雅黑" panose="020B0503020204020204" charset="-122"/>
              </a:rPr>
              <a:t>words</a:t>
            </a:r>
          </a:p>
        </p:txBody>
      </p:sp>
      <p:sp>
        <p:nvSpPr>
          <p:cNvPr id="92186" name="文本框 32"/>
          <p:cNvSpPr txBox="1"/>
          <p:nvPr/>
        </p:nvSpPr>
        <p:spPr>
          <a:xfrm rot="-1620000">
            <a:off x="1387475" y="3148013"/>
            <a:ext cx="2022475" cy="460375"/>
          </a:xfrm>
          <a:prstGeom prst="rect">
            <a:avLst/>
          </a:prstGeom>
          <a:noFill/>
          <a:ln w="9525">
            <a:noFill/>
          </a:ln>
        </p:spPr>
        <p:txBody>
          <a:bodyPr wrap="square" anchor="t">
            <a:spAutoFit/>
          </a:bodyPr>
          <a:lstStyle/>
          <a:p>
            <a:r>
              <a:rPr lang="en-US" altLang="zh-CN" sz="2400" b="1">
                <a:solidFill>
                  <a:srgbClr val="FF0000"/>
                </a:solidFill>
                <a:latin typeface="Times New Roman" panose="02020603050405020304" charset="0"/>
                <a:ea typeface="微软雅黑" panose="020B0503020204020204" charset="-122"/>
              </a:rPr>
              <a:t>surroundings</a:t>
            </a:r>
          </a:p>
        </p:txBody>
      </p:sp>
      <p:sp>
        <p:nvSpPr>
          <p:cNvPr id="92187" name="文本框 33"/>
          <p:cNvSpPr txBox="1"/>
          <p:nvPr/>
        </p:nvSpPr>
        <p:spPr>
          <a:xfrm rot="-900000">
            <a:off x="4975225" y="1965325"/>
            <a:ext cx="1322388" cy="460375"/>
          </a:xfrm>
          <a:prstGeom prst="rect">
            <a:avLst/>
          </a:prstGeom>
          <a:noFill/>
          <a:ln w="9525">
            <a:noFill/>
          </a:ln>
        </p:spPr>
        <p:txBody>
          <a:bodyPr wrap="square" anchor="t">
            <a:spAutoFit/>
          </a:bodyPr>
          <a:lstStyle/>
          <a:p>
            <a:r>
              <a:rPr lang="en-US" altLang="zh-CN" sz="2400" b="1">
                <a:solidFill>
                  <a:srgbClr val="FF0000"/>
                </a:solidFill>
                <a:latin typeface="Times New Roman" panose="02020603050405020304" charset="0"/>
                <a:ea typeface="微软雅黑" panose="020B0503020204020204" charset="-122"/>
              </a:rPr>
              <a:t>thoughts</a:t>
            </a:r>
          </a:p>
        </p:txBody>
      </p:sp>
      <p:sp>
        <p:nvSpPr>
          <p:cNvPr id="92188" name="文本框 34"/>
          <p:cNvSpPr txBox="1"/>
          <p:nvPr/>
        </p:nvSpPr>
        <p:spPr>
          <a:xfrm rot="1200000">
            <a:off x="5180013" y="3086100"/>
            <a:ext cx="914400" cy="460375"/>
          </a:xfrm>
          <a:prstGeom prst="rect">
            <a:avLst/>
          </a:prstGeom>
          <a:noFill/>
          <a:ln w="9525">
            <a:noFill/>
          </a:ln>
        </p:spPr>
        <p:txBody>
          <a:bodyPr anchor="t">
            <a:spAutoFit/>
          </a:bodyPr>
          <a:lstStyle/>
          <a:p>
            <a:r>
              <a:rPr lang="en-US" altLang="zh-CN" sz="2400" b="1">
                <a:solidFill>
                  <a:srgbClr val="FF0000"/>
                </a:solidFill>
                <a:latin typeface="Times New Roman" panose="02020603050405020304" charset="0"/>
                <a:ea typeface="微软雅黑" panose="020B0503020204020204" charset="-122"/>
              </a:rPr>
              <a:t>looks</a:t>
            </a:r>
          </a:p>
        </p:txBody>
      </p:sp>
      <p:cxnSp>
        <p:nvCxnSpPr>
          <p:cNvPr id="2" name="直接箭头连接符 1"/>
          <p:cNvCxnSpPr>
            <a:stCxn id="8" idx="3"/>
          </p:cNvCxnSpPr>
          <p:nvPr/>
        </p:nvCxnSpPr>
        <p:spPr>
          <a:xfrm flipH="1" flipV="1">
            <a:off x="4889500" y="3136900"/>
            <a:ext cx="906463" cy="514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TextBox 3"/>
          <p:cNvSpPr txBox="1"/>
          <p:nvPr/>
        </p:nvSpPr>
        <p:spPr>
          <a:xfrm>
            <a:off x="174625" y="503238"/>
            <a:ext cx="8793163" cy="4522787"/>
          </a:xfrm>
          <a:prstGeom prst="rect">
            <a:avLst/>
          </a:prstGeom>
          <a:noFill/>
          <a:ln w="9525">
            <a:noFill/>
          </a:ln>
        </p:spPr>
        <p:txBody>
          <a:bodyPr anchor="t">
            <a:spAutoFit/>
          </a:bodyPr>
          <a:lstStyle/>
          <a:p>
            <a:r>
              <a:rPr lang="en-US" altLang="zh-CN" sz="2400" b="1">
                <a:latin typeface="Arial" panose="020B0604020202020204" pitchFamily="34" charset="0"/>
                <a:ea typeface="宋体" panose="02010600030101010101" pitchFamily="2" charset="-122"/>
              </a:rPr>
              <a:t>      </a:t>
            </a:r>
            <a:r>
              <a:rPr lang="en-US" altLang="zh-CN" sz="2400" b="1">
                <a:latin typeface="Times New Roman" panose="02020603050405020304" charset="0"/>
                <a:ea typeface="宋体" panose="02010600030101010101" pitchFamily="2" charset="-122"/>
              </a:rPr>
              <a:t>“Another race, another race!”   said the little boy. The wise old man stepped forward and presented the little boy with two new challengers, an elderly weak lady and a blind man. “What is this?” said the little boy. “This is no race.” He said.             “Race!” said the wise man. The race was started and the boy was the only finisher, the other two challengers left standing at the starting line. The little boy was excited. He raised his arms in delight. The crowd, however, was silent showing no sentiment toward the little boy. “What has happened? Why don’t the people join in my success?” he asked the wise old man. “Race again.” said    the man, “This time, finish together, all three of you, finish together,” said  the wise man.</a:t>
            </a:r>
          </a:p>
        </p:txBody>
      </p:sp>
      <p:sp>
        <p:nvSpPr>
          <p:cNvPr id="5" name="文本框 4"/>
          <p:cNvSpPr txBox="1"/>
          <p:nvPr/>
        </p:nvSpPr>
        <p:spPr>
          <a:xfrm>
            <a:off x="4624388" y="531813"/>
            <a:ext cx="887412" cy="430212"/>
          </a:xfrm>
          <a:prstGeom prst="rect">
            <a:avLst/>
          </a:prstGeom>
          <a:solidFill>
            <a:srgbClr val="17375E"/>
          </a:solidFill>
          <a:ln w="9525">
            <a:noFill/>
          </a:ln>
        </p:spPr>
        <p:txBody>
          <a:bodyPr wrap="square" anchor="t">
            <a:spAutoFit/>
          </a:bodyPr>
          <a:lstStyle/>
          <a:p>
            <a:r>
              <a:rPr lang="en-US" altLang="zh-CN" sz="2200" b="1">
                <a:solidFill>
                  <a:schemeClr val="bg1"/>
                </a:solidFill>
                <a:latin typeface="Times New Roman" panose="02020603050405020304" charset="0"/>
                <a:ea typeface="宋体" panose="02010600030101010101" pitchFamily="2" charset="-122"/>
                <a:sym typeface="宋体" panose="02010600030101010101" pitchFamily="2" charset="-122"/>
              </a:rPr>
              <a:t>urged</a:t>
            </a:r>
          </a:p>
        </p:txBody>
      </p:sp>
      <p:sp>
        <p:nvSpPr>
          <p:cNvPr id="6" name="文本框 5"/>
          <p:cNvSpPr txBox="1"/>
          <p:nvPr/>
        </p:nvSpPr>
        <p:spPr>
          <a:xfrm>
            <a:off x="939800" y="1608138"/>
            <a:ext cx="777875" cy="430212"/>
          </a:xfrm>
          <a:prstGeom prst="rect">
            <a:avLst/>
          </a:prstGeom>
          <a:solidFill>
            <a:srgbClr val="17375E"/>
          </a:solidFill>
          <a:ln w="9525">
            <a:noFill/>
          </a:ln>
        </p:spPr>
        <p:txBody>
          <a:bodyPr wrap="square" anchor="t">
            <a:spAutoFit/>
          </a:bodyPr>
          <a:lstStyle/>
          <a:p>
            <a:r>
              <a:rPr lang="en-US" altLang="zh-CN" sz="2200" b="1">
                <a:solidFill>
                  <a:schemeClr val="bg1"/>
                </a:solidFill>
                <a:latin typeface="Times New Roman" panose="02020603050405020304" charset="0"/>
                <a:ea typeface="宋体" panose="02010600030101010101" pitchFamily="2" charset="-122"/>
                <a:sym typeface="宋体" panose="02010600030101010101" pitchFamily="2" charset="-122"/>
              </a:rPr>
              <a:t>askd</a:t>
            </a:r>
          </a:p>
        </p:txBody>
      </p:sp>
      <p:sp>
        <p:nvSpPr>
          <p:cNvPr id="7" name="文本框 6"/>
          <p:cNvSpPr txBox="1"/>
          <p:nvPr/>
        </p:nvSpPr>
        <p:spPr>
          <a:xfrm>
            <a:off x="6256338" y="1608138"/>
            <a:ext cx="1697037" cy="460375"/>
          </a:xfrm>
          <a:prstGeom prst="rect">
            <a:avLst/>
          </a:prstGeom>
          <a:solidFill>
            <a:srgbClr val="17375E"/>
          </a:solidFill>
          <a:ln w="9525">
            <a:noFill/>
          </a:ln>
        </p:spPr>
        <p:txBody>
          <a:bodyPr anchor="t">
            <a:spAutoFit/>
          </a:bodyPr>
          <a:lstStyle/>
          <a:p>
            <a:r>
              <a:rPr lang="en-US" altLang="zh-CN" sz="2400" b="1">
                <a:solidFill>
                  <a:schemeClr val="bg1"/>
                </a:solidFill>
                <a:latin typeface="Times New Roman" panose="02020603050405020304" charset="0"/>
                <a:ea typeface="宋体" panose="02010600030101010101" pitchFamily="2" charset="-122"/>
                <a:sym typeface="宋体" panose="02010600030101010101" pitchFamily="2" charset="-122"/>
              </a:rPr>
              <a:t>complained</a:t>
            </a:r>
          </a:p>
        </p:txBody>
      </p:sp>
      <p:sp>
        <p:nvSpPr>
          <p:cNvPr id="8" name="文本框 7"/>
          <p:cNvSpPr txBox="1"/>
          <p:nvPr/>
        </p:nvSpPr>
        <p:spPr>
          <a:xfrm>
            <a:off x="6777038" y="3810000"/>
            <a:ext cx="1030287" cy="430213"/>
          </a:xfrm>
          <a:prstGeom prst="rect">
            <a:avLst/>
          </a:prstGeom>
          <a:solidFill>
            <a:srgbClr val="17375E"/>
          </a:solidFill>
          <a:ln w="9525">
            <a:noFill/>
          </a:ln>
        </p:spPr>
        <p:txBody>
          <a:bodyPr wrap="square" anchor="t">
            <a:spAutoFit/>
          </a:bodyPr>
          <a:lstStyle/>
          <a:p>
            <a:r>
              <a:rPr lang="en-US" altLang="zh-CN" sz="2200" b="1">
                <a:solidFill>
                  <a:schemeClr val="bg1"/>
                </a:solidFill>
                <a:latin typeface="Times New Roman" panose="02020603050405020304" charset="0"/>
                <a:ea typeface="宋体" panose="02010600030101010101" pitchFamily="2" charset="-122"/>
                <a:sym typeface="宋体" panose="02010600030101010101" pitchFamily="2" charset="-122"/>
              </a:rPr>
              <a:t>replied</a:t>
            </a:r>
          </a:p>
        </p:txBody>
      </p:sp>
      <p:sp>
        <p:nvSpPr>
          <p:cNvPr id="9" name="文本框 8"/>
          <p:cNvSpPr txBox="1"/>
          <p:nvPr/>
        </p:nvSpPr>
        <p:spPr>
          <a:xfrm>
            <a:off x="52388" y="4565650"/>
            <a:ext cx="1277937" cy="398463"/>
          </a:xfrm>
          <a:prstGeom prst="rect">
            <a:avLst/>
          </a:prstGeom>
          <a:solidFill>
            <a:srgbClr val="17375E"/>
          </a:solidFill>
          <a:ln w="9525">
            <a:noFill/>
          </a:ln>
        </p:spPr>
        <p:txBody>
          <a:bodyPr wrap="square" anchor="t">
            <a:spAutoFit/>
          </a:bodyPr>
          <a:lstStyle/>
          <a:p>
            <a:r>
              <a:rPr lang="en-US" altLang="zh-CN" sz="2000" b="1">
                <a:solidFill>
                  <a:schemeClr val="bg1"/>
                </a:solidFill>
                <a:latin typeface="Times New Roman" panose="02020603050405020304" charset="0"/>
                <a:ea typeface="宋体" panose="02010600030101010101" pitchFamily="2" charset="-122"/>
                <a:sym typeface="宋体" panose="02010600030101010101" pitchFamily="2" charset="-122"/>
              </a:rPr>
              <a:t>continued</a:t>
            </a:r>
          </a:p>
        </p:txBody>
      </p:sp>
      <p:sp>
        <p:nvSpPr>
          <p:cNvPr id="93192" name="文本框 1"/>
          <p:cNvSpPr txBox="1"/>
          <p:nvPr/>
        </p:nvSpPr>
        <p:spPr>
          <a:xfrm>
            <a:off x="52388" y="-206375"/>
            <a:ext cx="4572000" cy="738188"/>
          </a:xfrm>
          <a:prstGeom prst="rect">
            <a:avLst/>
          </a:prstGeom>
          <a:noFill/>
          <a:ln w="9525">
            <a:noFill/>
          </a:ln>
        </p:spPr>
        <p:txBody>
          <a:bodyPr anchor="t">
            <a:spAutoFit/>
          </a:bodyPr>
          <a:lstStyle/>
          <a:p>
            <a:pPr>
              <a:lnSpc>
                <a:spcPct val="200000"/>
              </a:lnSpc>
            </a:pPr>
            <a:r>
              <a:rPr lang="zh-CN" altLang="en-US" sz="2400" b="1">
                <a:solidFill>
                  <a:srgbClr val="C00000"/>
                </a:solidFill>
                <a:latin typeface="楷体" panose="02010609060101010101" charset="-122"/>
                <a:ea typeface="楷体" panose="02010609060101010101" charset="-122"/>
              </a:rPr>
              <a:t>3. 动词使用的</a:t>
            </a:r>
            <a:r>
              <a:rPr lang="zh-CN" altLang="en-US" sz="2400" b="1">
                <a:solidFill>
                  <a:srgbClr val="C00000"/>
                </a:solidFill>
                <a:latin typeface="楷体" panose="02010609060101010101" charset="-122"/>
                <a:ea typeface="楷体" panose="02010609060101010101" charset="-122"/>
                <a:hlinkClick r:id="rId2" action="ppaction://hlinksldjump"/>
              </a:rPr>
              <a:t>丰富性</a:t>
            </a:r>
            <a:endParaRPr lang="zh-CN" altLang="en-US" sz="2400" b="1">
              <a:solidFill>
                <a:srgbClr val="C00000"/>
              </a:solidFill>
              <a:latin typeface="楷体" panose="02010609060101010101" charset="-122"/>
              <a:ea typeface="楷体" panose="02010609060101010101"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文本框 5"/>
          <p:cNvSpPr txBox="1"/>
          <p:nvPr/>
        </p:nvSpPr>
        <p:spPr>
          <a:xfrm>
            <a:off x="300038" y="681038"/>
            <a:ext cx="6121400" cy="1060450"/>
          </a:xfrm>
          <a:prstGeom prst="rect">
            <a:avLst/>
          </a:prstGeom>
          <a:noFill/>
          <a:ln w="9525">
            <a:noFill/>
          </a:ln>
        </p:spPr>
        <p:txBody>
          <a:bodyPr anchor="t">
            <a:spAutoFit/>
          </a:bodyPr>
          <a:lstStyle/>
          <a:p>
            <a:pPr>
              <a:lnSpc>
                <a:spcPct val="150000"/>
              </a:lnSpc>
            </a:pPr>
            <a:r>
              <a:rPr lang="en-US" altLang="zh-CN" sz="2100" b="1">
                <a:latin typeface="微软雅黑" panose="020B0503020204020204" charset="-122"/>
                <a:ea typeface="微软雅黑" panose="020B0503020204020204" charset="-122"/>
                <a:sym typeface="微软雅黑" panose="020B0503020204020204" charset="-122"/>
              </a:rPr>
              <a:t>(</a:t>
            </a:r>
            <a:r>
              <a:rPr lang="zh-CN" altLang="en-US" sz="2100" b="1">
                <a:latin typeface="微软雅黑" panose="020B0503020204020204" charset="-122"/>
                <a:ea typeface="微软雅黑" panose="020B0503020204020204" charset="-122"/>
                <a:sym typeface="微软雅黑" panose="020B0503020204020204" charset="-122"/>
              </a:rPr>
              <a:t>二</a:t>
            </a:r>
            <a:r>
              <a:rPr lang="en-US" altLang="zh-CN" sz="2100" b="1">
                <a:latin typeface="微软雅黑" panose="020B0503020204020204" charset="-122"/>
                <a:ea typeface="微软雅黑" panose="020B0503020204020204" charset="-122"/>
                <a:sym typeface="微软雅黑" panose="020B0503020204020204" charset="-122"/>
              </a:rPr>
              <a:t>) </a:t>
            </a:r>
            <a:r>
              <a:rPr lang="zh-CN" altLang="en-US" sz="2100" b="1">
                <a:latin typeface="微软雅黑" panose="020B0503020204020204" charset="-122"/>
                <a:ea typeface="微软雅黑" panose="020B0503020204020204" charset="-122"/>
                <a:sym typeface="微软雅黑" panose="020B0503020204020204" charset="-122"/>
              </a:rPr>
              <a:t>语篇的连贯性 </a:t>
            </a:r>
          </a:p>
          <a:p>
            <a:pPr>
              <a:lnSpc>
                <a:spcPct val="150000"/>
              </a:lnSpc>
            </a:pPr>
            <a:r>
              <a:rPr lang="zh-CN" altLang="en-US" sz="2100" b="1">
                <a:latin typeface="微软雅黑" panose="020B0503020204020204" charset="-122"/>
                <a:ea typeface="微软雅黑" panose="020B0503020204020204" charset="-122"/>
                <a:sym typeface="微软雅黑" panose="020B0503020204020204" charset="-122"/>
              </a:rPr>
              <a:t>  </a:t>
            </a:r>
            <a:r>
              <a:rPr lang="en-US" altLang="zh-CN" sz="2100" b="1">
                <a:solidFill>
                  <a:srgbClr val="C00000"/>
                </a:solidFill>
                <a:latin typeface="微软雅黑" panose="020B0503020204020204" charset="-122"/>
                <a:ea typeface="微软雅黑" panose="020B0503020204020204" charset="-122"/>
                <a:sym typeface="微软雅黑" panose="020B0503020204020204" charset="-122"/>
              </a:rPr>
              <a:t>1. </a:t>
            </a:r>
            <a:r>
              <a:rPr lang="zh-CN" altLang="en-US" sz="2100" b="1">
                <a:solidFill>
                  <a:srgbClr val="C00000"/>
                </a:solidFill>
                <a:latin typeface="微软雅黑" panose="020B0503020204020204" charset="-122"/>
                <a:ea typeface="微软雅黑" panose="020B0503020204020204" charset="-122"/>
                <a:sym typeface="微软雅黑" panose="020B0503020204020204" charset="-122"/>
                <a:hlinkClick r:id="rId2" action="ppaction://hlinksldjump"/>
              </a:rPr>
              <a:t>内容连贯</a:t>
            </a:r>
            <a:endParaRPr lang="zh-CN" altLang="en-US" sz="2100" b="1">
              <a:solidFill>
                <a:srgbClr val="C00000"/>
              </a:solidFill>
              <a:latin typeface="微软雅黑" panose="020B0503020204020204" charset="-122"/>
              <a:ea typeface="微软雅黑" panose="020B0503020204020204" charset="-122"/>
              <a:sym typeface="微软雅黑" panose="020B0503020204020204" charset="-122"/>
            </a:endParaRPr>
          </a:p>
        </p:txBody>
      </p:sp>
      <p:sp>
        <p:nvSpPr>
          <p:cNvPr id="94210" name="文本框 6"/>
          <p:cNvSpPr txBox="1"/>
          <p:nvPr/>
        </p:nvSpPr>
        <p:spPr>
          <a:xfrm>
            <a:off x="949325" y="1914525"/>
            <a:ext cx="5345113" cy="522288"/>
          </a:xfrm>
          <a:prstGeom prst="rect">
            <a:avLst/>
          </a:prstGeom>
          <a:noFill/>
          <a:ln w="9525">
            <a:noFill/>
          </a:ln>
        </p:spPr>
        <p:txBody>
          <a:bodyPr anchor="t">
            <a:spAutoFit/>
          </a:bodyPr>
          <a:lstStyle/>
          <a:p>
            <a:r>
              <a:rPr lang="zh-CN" altLang="en-US" sz="2800" b="1">
                <a:latin typeface="楷体" panose="02010609060101010101" charset="-122"/>
                <a:ea typeface="楷体" panose="02010609060101010101" charset="-122"/>
              </a:rPr>
              <a:t>故事大意一致，写作意图一致</a:t>
            </a: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文本框 3"/>
          <p:cNvSpPr txBox="1"/>
          <p:nvPr/>
        </p:nvSpPr>
        <p:spPr>
          <a:xfrm>
            <a:off x="381000" y="601663"/>
            <a:ext cx="6119813" cy="576262"/>
          </a:xfrm>
          <a:prstGeom prst="rect">
            <a:avLst/>
          </a:prstGeom>
          <a:noFill/>
          <a:ln w="9525">
            <a:noFill/>
          </a:ln>
        </p:spPr>
        <p:txBody>
          <a:bodyPr anchor="t">
            <a:spAutoFit/>
          </a:bodyPr>
          <a:lstStyle/>
          <a:p>
            <a:pPr>
              <a:lnSpc>
                <a:spcPct val="150000"/>
              </a:lnSpc>
            </a:pPr>
            <a:r>
              <a:rPr lang="en-US" altLang="zh-CN" sz="2100" b="1">
                <a:solidFill>
                  <a:srgbClr val="C00000"/>
                </a:solidFill>
                <a:latin typeface="微软雅黑" panose="020B0503020204020204" charset="-122"/>
                <a:ea typeface="微软雅黑" panose="020B0503020204020204" charset="-122"/>
                <a:sym typeface="微软雅黑" panose="020B0503020204020204" charset="-122"/>
              </a:rPr>
              <a:t>2. </a:t>
            </a:r>
            <a:r>
              <a:rPr lang="zh-CN" altLang="en-US" sz="2100" b="1">
                <a:solidFill>
                  <a:srgbClr val="C00000"/>
                </a:solidFill>
                <a:latin typeface="微软雅黑" panose="020B0503020204020204" charset="-122"/>
                <a:ea typeface="微软雅黑" panose="020B0503020204020204" charset="-122"/>
                <a:sym typeface="微软雅黑" panose="020B0503020204020204" charset="-122"/>
                <a:hlinkClick r:id="rId2" action="ppaction://hlinksldjump"/>
              </a:rPr>
              <a:t>语句连贯</a:t>
            </a:r>
            <a:r>
              <a:rPr lang="zh-CN" altLang="en-US" sz="2100" b="1">
                <a:solidFill>
                  <a:srgbClr val="C00000"/>
                </a:solidFill>
                <a:latin typeface="微软雅黑" panose="020B0503020204020204" charset="-122"/>
                <a:ea typeface="微软雅黑" panose="020B0503020204020204" charset="-122"/>
                <a:sym typeface="微软雅黑" panose="020B0503020204020204" charset="-122"/>
              </a:rPr>
              <a:t> </a:t>
            </a:r>
            <a:r>
              <a:rPr lang="en-US" altLang="zh-CN" sz="2100" b="1">
                <a:latin typeface="微软雅黑" panose="020B0503020204020204" charset="-122"/>
                <a:ea typeface="微软雅黑" panose="020B0503020204020204" charset="-122"/>
                <a:sym typeface="微软雅黑" panose="020B0503020204020204" charset="-122"/>
              </a:rPr>
              <a:t>—— </a:t>
            </a:r>
            <a:r>
              <a:rPr lang="zh-CN" altLang="en-US" sz="2100" b="1">
                <a:solidFill>
                  <a:srgbClr val="C00000"/>
                </a:solidFill>
                <a:latin typeface="+中文正文" charset="0"/>
                <a:ea typeface="微软雅黑" panose="020B0503020204020204" charset="-122"/>
                <a:sym typeface="微软雅黑" panose="020B0503020204020204" charset="-122"/>
              </a:rPr>
              <a:t>衔接词的准确使用</a:t>
            </a:r>
            <a:endParaRPr lang="zh-CN" altLang="en-US" sz="2100">
              <a:latin typeface="Arial" panose="020B0604020202020204" pitchFamily="34" charset="0"/>
              <a:ea typeface="微软雅黑" panose="020B0503020204020204" charset="-122"/>
            </a:endParaRPr>
          </a:p>
        </p:txBody>
      </p:sp>
      <p:grpSp>
        <p:nvGrpSpPr>
          <p:cNvPr id="95234" name="组合 10"/>
          <p:cNvGrpSpPr/>
          <p:nvPr/>
        </p:nvGrpSpPr>
        <p:grpSpPr>
          <a:xfrm>
            <a:off x="304800" y="1304925"/>
            <a:ext cx="7885113" cy="3248025"/>
            <a:chOff x="997" y="4493"/>
            <a:chExt cx="14561" cy="6818"/>
          </a:xfrm>
        </p:grpSpPr>
        <p:sp>
          <p:nvSpPr>
            <p:cNvPr id="7" name="圆角矩形 6"/>
            <p:cNvSpPr/>
            <p:nvPr/>
          </p:nvSpPr>
          <p:spPr>
            <a:xfrm>
              <a:off x="997" y="4542"/>
              <a:ext cx="4343" cy="67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2400" strike="noStrike" noProof="1"/>
            </a:p>
          </p:txBody>
        </p:sp>
        <p:sp>
          <p:nvSpPr>
            <p:cNvPr id="9" name="圆角矩形 8"/>
            <p:cNvSpPr/>
            <p:nvPr/>
          </p:nvSpPr>
          <p:spPr>
            <a:xfrm>
              <a:off x="6618" y="4884"/>
              <a:ext cx="3567" cy="532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2400" strike="noStrike" noProof="1"/>
            </a:p>
          </p:txBody>
        </p:sp>
        <p:sp>
          <p:nvSpPr>
            <p:cNvPr id="10" name="圆角矩形 9"/>
            <p:cNvSpPr/>
            <p:nvPr/>
          </p:nvSpPr>
          <p:spPr>
            <a:xfrm>
              <a:off x="11493" y="4493"/>
              <a:ext cx="4065" cy="610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2400" strike="noStrike" noProof="1"/>
            </a:p>
          </p:txBody>
        </p:sp>
        <p:sp>
          <p:nvSpPr>
            <p:cNvPr id="95238" name="文本框 4"/>
            <p:cNvSpPr txBox="1"/>
            <p:nvPr/>
          </p:nvSpPr>
          <p:spPr>
            <a:xfrm>
              <a:off x="1137" y="4606"/>
              <a:ext cx="4432" cy="6397"/>
            </a:xfrm>
            <a:prstGeom prst="rect">
              <a:avLst/>
            </a:prstGeom>
            <a:noFill/>
            <a:ln w="9525">
              <a:noFill/>
            </a:ln>
          </p:spPr>
          <p:txBody>
            <a:bodyPr wrap="square" anchor="t">
              <a:spAutoFit/>
            </a:bodyPr>
            <a:lstStyle/>
            <a:p>
              <a:r>
                <a:rPr lang="en-US" altLang="zh-CN" sz="2400" b="1">
                  <a:latin typeface="Times New Roman" panose="02020603050405020304" charset="0"/>
                  <a:ea typeface="宋体" panose="02010600030101010101" pitchFamily="2" charset="-122"/>
                </a:rPr>
                <a:t>but/however</a:t>
              </a:r>
            </a:p>
            <a:p>
              <a:r>
                <a:rPr lang="en-US" altLang="zh-CN" sz="2400" b="1">
                  <a:latin typeface="Times New Roman" panose="02020603050405020304" charset="0"/>
                  <a:ea typeface="宋体" panose="02010600030101010101" pitchFamily="2" charset="-122"/>
                </a:rPr>
                <a:t>nevertheless </a:t>
              </a:r>
            </a:p>
            <a:p>
              <a:r>
                <a:rPr lang="en-US" altLang="zh-CN" sz="2400" b="1">
                  <a:latin typeface="Times New Roman" panose="02020603050405020304" charset="0"/>
                  <a:ea typeface="宋体" panose="02010600030101010101" pitchFamily="2" charset="-122"/>
                </a:rPr>
                <a:t>whereas    </a:t>
              </a:r>
            </a:p>
            <a:p>
              <a:r>
                <a:rPr lang="en-US" altLang="zh-CN" sz="2400" b="1">
                  <a:latin typeface="Times New Roman" panose="02020603050405020304" charset="0"/>
                  <a:ea typeface="宋体" panose="02010600030101010101" pitchFamily="2" charset="-122"/>
                </a:rPr>
                <a:t>although</a:t>
              </a:r>
            </a:p>
            <a:p>
              <a:r>
                <a:rPr lang="en-US" altLang="zh-CN" sz="2400" b="1">
                  <a:latin typeface="Times New Roman" panose="02020603050405020304" charset="0"/>
                  <a:ea typeface="宋体" panose="02010600030101010101" pitchFamily="2" charset="-122"/>
                </a:rPr>
                <a:t>though</a:t>
              </a:r>
            </a:p>
            <a:p>
              <a:r>
                <a:rPr lang="en-US" altLang="zh-CN" sz="2400" b="1">
                  <a:latin typeface="Times New Roman" panose="02020603050405020304" charset="0"/>
                  <a:ea typeface="宋体" panose="02010600030101010101" pitchFamily="2" charset="-122"/>
                </a:rPr>
                <a:t>unfortunately</a:t>
              </a:r>
            </a:p>
            <a:p>
              <a:r>
                <a:rPr lang="en-US" altLang="zh-CN" sz="2400" b="1">
                  <a:latin typeface="Times New Roman" panose="02020603050405020304" charset="0"/>
                  <a:ea typeface="宋体" panose="02010600030101010101" pitchFamily="2" charset="-122"/>
                </a:rPr>
                <a:t>instead</a:t>
              </a:r>
            </a:p>
            <a:p>
              <a:r>
                <a:rPr lang="en-US" altLang="zh-CN" sz="2400" b="1">
                  <a:latin typeface="Times New Roman" panose="02020603050405020304" charset="0"/>
                  <a:ea typeface="宋体" panose="02010600030101010101" pitchFamily="2" charset="-122"/>
                </a:rPr>
                <a:t>on the contrary</a:t>
              </a:r>
            </a:p>
          </p:txBody>
        </p:sp>
        <p:sp>
          <p:nvSpPr>
            <p:cNvPr id="95239" name="文本框 5"/>
            <p:cNvSpPr txBox="1"/>
            <p:nvPr/>
          </p:nvSpPr>
          <p:spPr>
            <a:xfrm>
              <a:off x="6617" y="4945"/>
              <a:ext cx="3567" cy="4844"/>
            </a:xfrm>
            <a:prstGeom prst="rect">
              <a:avLst/>
            </a:prstGeom>
            <a:noFill/>
            <a:ln w="9525">
              <a:noFill/>
            </a:ln>
          </p:spPr>
          <p:txBody>
            <a:bodyPr wrap="square" anchor="t">
              <a:spAutoFit/>
            </a:bodyPr>
            <a:lstStyle/>
            <a:p>
              <a:pPr algn="ctr"/>
              <a:r>
                <a:rPr lang="en-US" altLang="zh-CN" sz="2400" b="1">
                  <a:latin typeface="Times New Roman" panose="02020603050405020304" charset="0"/>
                  <a:ea typeface="宋体" panose="02010600030101010101" pitchFamily="2" charset="-122"/>
                </a:rPr>
                <a:t>besides</a:t>
              </a:r>
            </a:p>
            <a:p>
              <a:pPr algn="ctr"/>
              <a:r>
                <a:rPr lang="en-US" altLang="zh-CN" sz="2400" b="1">
                  <a:latin typeface="Times New Roman" panose="02020603050405020304" charset="0"/>
                  <a:ea typeface="宋体" panose="02010600030101010101" pitchFamily="2" charset="-122"/>
                </a:rPr>
                <a:t>moreover furthermore</a:t>
              </a:r>
            </a:p>
            <a:p>
              <a:pPr algn="ctr"/>
              <a:r>
                <a:rPr lang="en-US" altLang="zh-CN" sz="2400" b="1">
                  <a:latin typeface="Times New Roman" panose="02020603050405020304" charset="0"/>
                  <a:ea typeface="宋体" panose="02010600030101010101" pitchFamily="2" charset="-122"/>
                </a:rPr>
                <a:t>what's more what's worse worse still</a:t>
              </a:r>
            </a:p>
          </p:txBody>
        </p:sp>
        <p:sp>
          <p:nvSpPr>
            <p:cNvPr id="95240" name="文本框 7"/>
            <p:cNvSpPr txBox="1"/>
            <p:nvPr/>
          </p:nvSpPr>
          <p:spPr>
            <a:xfrm>
              <a:off x="11675" y="4607"/>
              <a:ext cx="3700" cy="5621"/>
            </a:xfrm>
            <a:prstGeom prst="rect">
              <a:avLst/>
            </a:prstGeom>
            <a:noFill/>
            <a:ln w="9525">
              <a:noFill/>
            </a:ln>
          </p:spPr>
          <p:txBody>
            <a:bodyPr wrap="square" anchor="t">
              <a:spAutoFit/>
            </a:bodyPr>
            <a:lstStyle/>
            <a:p>
              <a:pPr algn="ctr"/>
              <a:r>
                <a:rPr lang="en-US" altLang="zh-CN" sz="2400" b="1">
                  <a:latin typeface="Times New Roman" panose="02020603050405020304" charset="0"/>
                  <a:ea typeface="宋体" panose="02010600030101010101" pitchFamily="2" charset="-122"/>
                </a:rPr>
                <a:t>so</a:t>
              </a:r>
            </a:p>
            <a:p>
              <a:pPr algn="ctr"/>
              <a:r>
                <a:rPr lang="en-US" altLang="zh-CN" sz="2400" b="1">
                  <a:latin typeface="Times New Roman" panose="02020603050405020304" charset="0"/>
                  <a:ea typeface="宋体" panose="02010600030101010101" pitchFamily="2" charset="-122"/>
                </a:rPr>
                <a:t>thus</a:t>
              </a:r>
            </a:p>
            <a:p>
              <a:pPr algn="ctr"/>
              <a:r>
                <a:rPr lang="en-US" altLang="zh-CN" sz="2400" b="1">
                  <a:latin typeface="Times New Roman" panose="02020603050405020304" charset="0"/>
                  <a:ea typeface="宋体" panose="02010600030101010101" pitchFamily="2" charset="-122"/>
                </a:rPr>
                <a:t>therefore</a:t>
              </a:r>
            </a:p>
            <a:p>
              <a:pPr algn="ctr"/>
              <a:r>
                <a:rPr lang="en-US" altLang="zh-CN" sz="2400" b="1">
                  <a:latin typeface="Times New Roman" panose="02020603050405020304" charset="0"/>
                  <a:ea typeface="宋体" panose="02010600030101010101" pitchFamily="2" charset="-122"/>
                </a:rPr>
                <a:t>hence</a:t>
              </a:r>
            </a:p>
            <a:p>
              <a:pPr algn="ctr"/>
              <a:r>
                <a:rPr lang="en-US" altLang="zh-CN" sz="2400" b="1">
                  <a:latin typeface="Times New Roman" panose="02020603050405020304" charset="0"/>
                  <a:ea typeface="宋体" panose="02010600030101010101" pitchFamily="2" charset="-122"/>
                </a:rPr>
                <a:t>consequently</a:t>
              </a:r>
            </a:p>
            <a:p>
              <a:pPr algn="ctr"/>
              <a:r>
                <a:rPr lang="en-US" altLang="zh-CN" sz="2400" b="1">
                  <a:latin typeface="Times New Roman" panose="02020603050405020304" charset="0"/>
                  <a:ea typeface="宋体" panose="02010600030101010101" pitchFamily="2" charset="-122"/>
                </a:rPr>
                <a:t>accordingly</a:t>
              </a:r>
            </a:p>
            <a:p>
              <a:pPr algn="ctr"/>
              <a:r>
                <a:rPr lang="en-US" altLang="zh-CN" sz="2400" b="1">
                  <a:latin typeface="Times New Roman" panose="02020603050405020304" charset="0"/>
                  <a:ea typeface="宋体" panose="02010600030101010101" pitchFamily="2" charset="-122"/>
                </a:rPr>
                <a:t>as a result</a:t>
              </a:r>
            </a:p>
          </p:txBody>
        </p:sp>
      </p:grpSp>
      <p:sp>
        <p:nvSpPr>
          <p:cNvPr id="2" name="右大括号 1"/>
          <p:cNvSpPr/>
          <p:nvPr/>
        </p:nvSpPr>
        <p:spPr>
          <a:xfrm>
            <a:off x="2092325" y="1520825"/>
            <a:ext cx="360363" cy="91122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fontAlgn="base"/>
            <a:endParaRPr lang="zh-CN" altLang="en-US" strike="noStrike" noProof="1"/>
          </a:p>
        </p:txBody>
      </p:sp>
      <p:sp>
        <p:nvSpPr>
          <p:cNvPr id="95242" name="文本框 2"/>
          <p:cNvSpPr txBox="1"/>
          <p:nvPr/>
        </p:nvSpPr>
        <p:spPr>
          <a:xfrm>
            <a:off x="2452688" y="1746250"/>
            <a:ext cx="795337" cy="460375"/>
          </a:xfrm>
          <a:prstGeom prst="rect">
            <a:avLst/>
          </a:prstGeom>
          <a:noFill/>
          <a:ln w="9525">
            <a:noFill/>
          </a:ln>
        </p:spPr>
        <p:txBody>
          <a:bodyPr wrap="none" anchor="t">
            <a:spAutoFit/>
          </a:bodyPr>
          <a:lstStyle/>
          <a:p>
            <a:r>
              <a:rPr lang="zh-CN" altLang="en-US" sz="2400" b="1">
                <a:latin typeface="Times New Roman" panose="02020603050405020304" charset="0"/>
                <a:ea typeface="宋体" panose="02010600030101010101" pitchFamily="2" charset="-122"/>
                <a:sym typeface="微软雅黑" panose="020B0503020204020204" charset="-122"/>
              </a:rPr>
              <a:t>然而</a:t>
            </a:r>
            <a:endParaRPr lang="en-US" altLang="zh-CN" sz="2400" b="1">
              <a:latin typeface="Times New Roman" panose="02020603050405020304" charset="0"/>
              <a:ea typeface="宋体" panose="02010600030101010101" pitchFamily="2" charset="-122"/>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9238" y="215900"/>
            <a:ext cx="6105525" cy="331788"/>
          </a:xfrm>
        </p:spPr>
        <p:txBody>
          <a:bodyPr wrap="square" lIns="67639" tIns="35248" rIns="67639" bIns="35248" rtlCol="0" anchor="ctr" anchorCtr="0">
            <a:normAutofit fontScale="90000"/>
          </a:bodyPr>
          <a:lstStyle/>
          <a:p>
            <a:pPr marL="0" marR="0" indent="0" algn="ctr" defTabSz="914400" rtl="0" eaLnBrk="1" fontAlgn="auto" latinLnBrk="0" hangingPunct="1">
              <a:lnSpc>
                <a:spcPct val="100000"/>
              </a:lnSpc>
              <a:spcBef>
                <a:spcPct val="0"/>
              </a:spcBef>
              <a:spcAft>
                <a:spcPct val="0"/>
              </a:spcAft>
              <a:buClrTx/>
              <a:buSzTx/>
              <a:buFontTx/>
              <a:buNone/>
            </a:pPr>
            <a:r>
              <a:rPr kumimoji="0" lang="zh-CN" altLang="en-US" sz="3000" b="0" i="0" u="none" strike="noStrike" kern="1200" cap="none" spc="150" normalizeH="0" baseline="0" noProof="1">
                <a:solidFill>
                  <a:srgbClr val="FF0000"/>
                </a:solidFill>
                <a:uFillTx/>
                <a:latin typeface="叶根友毛笔行书2.0版" charset="-122"/>
                <a:ea typeface="叶根友毛笔行书2.0版" charset="-122"/>
                <a:cs typeface="+mn-cs"/>
              </a:rPr>
              <a:t>考纲解读</a:t>
            </a:r>
          </a:p>
        </p:txBody>
      </p:sp>
      <p:sp>
        <p:nvSpPr>
          <p:cNvPr id="25602" name="内容占位符 2"/>
          <p:cNvSpPr>
            <a:spLocks noGrp="1"/>
          </p:cNvSpPr>
          <p:nvPr>
            <p:ph idx="1"/>
          </p:nvPr>
        </p:nvSpPr>
        <p:spPr>
          <a:xfrm>
            <a:off x="723900" y="701675"/>
            <a:ext cx="8112125" cy="3884613"/>
          </a:xfrm>
        </p:spPr>
        <p:txBody>
          <a:bodyPr wrap="square" lIns="67639" tIns="35248" rIns="67639" bIns="35248" rtlCol="0" anchor="t">
            <a:normAutofit/>
          </a:bodyPr>
          <a:lstStyle/>
          <a:p>
            <a:pPr marL="128905" marR="0" indent="-128905" algn="l" defTabSz="685800" rtl="0" eaLnBrk="1" fontAlgn="auto" latinLnBrk="0" hangingPunct="1">
              <a:lnSpc>
                <a:spcPct val="130000"/>
              </a:lnSpc>
              <a:spcBef>
                <a:spcPct val="0"/>
              </a:spcBef>
              <a:spcAft>
                <a:spcPts val="1000"/>
              </a:spcAft>
              <a:buClrTx/>
              <a:buSzTx/>
              <a:buFont typeface="Arial" panose="020B0604020202020204" pitchFamily="34" charset="0"/>
              <a:buChar char="•"/>
            </a:pPr>
            <a:r>
              <a:rPr kumimoji="0" lang="en-US" altLang="zh-CN" sz="3200" b="1" i="0" u="none" strike="noStrike" kern="1200" cap="none" spc="150" normalizeH="0" baseline="0" noProof="1">
                <a:solidFill>
                  <a:schemeClr val="tx1"/>
                </a:solidFill>
                <a:uFillTx/>
                <a:latin typeface="楷体" panose="02010609060101010101" charset="-122"/>
                <a:ea typeface="楷体" panose="02010609060101010101" charset="-122"/>
                <a:cs typeface="+mn-cs"/>
                <a:sym typeface="微软雅黑" panose="020B0503020204020204" charset="-122"/>
              </a:rPr>
              <a:t>   </a:t>
            </a:r>
            <a:r>
              <a:rPr kumimoji="0" lang="zh-CN" altLang="en-US" sz="3200" b="1" i="0" u="none" strike="noStrike" kern="1200" cap="none" spc="150" normalizeH="0" baseline="0" noProof="1">
                <a:solidFill>
                  <a:schemeClr val="tx1"/>
                </a:solidFill>
                <a:uFillTx/>
                <a:latin typeface="楷体" panose="02010609060101010101" charset="-122"/>
                <a:ea typeface="楷体" panose="02010609060101010101" charset="-122"/>
                <a:cs typeface="+mn-cs"/>
                <a:sym typeface="微软雅黑" panose="020B0503020204020204" charset="-122"/>
              </a:rPr>
              <a:t>提供一段</a:t>
            </a:r>
            <a:r>
              <a:rPr kumimoji="0" lang="zh-CN" altLang="en-US" sz="3200" b="1" i="0" u="none" strike="noStrike" kern="1200" cap="none" spc="150" normalizeH="0" baseline="0" noProof="1">
                <a:solidFill>
                  <a:srgbClr val="FF0000"/>
                </a:solidFill>
                <a:uFillTx/>
                <a:latin typeface="楷体" panose="02010609060101010101" charset="-122"/>
                <a:ea typeface="楷体" panose="02010609060101010101" charset="-122"/>
                <a:cs typeface="+mn-cs"/>
                <a:sym typeface="微软雅黑" panose="020B0503020204020204" charset="-122"/>
              </a:rPr>
              <a:t>350词</a:t>
            </a:r>
            <a:r>
              <a:rPr kumimoji="0" lang="zh-CN" altLang="en-US" sz="3200" b="1" i="0" u="none" strike="noStrike" kern="1200" cap="none" spc="150" normalizeH="0" baseline="0" noProof="1">
                <a:solidFill>
                  <a:schemeClr val="tx1"/>
                </a:solidFill>
                <a:uFillTx/>
                <a:latin typeface="楷体" panose="02010609060101010101" charset="-122"/>
                <a:ea typeface="楷体" panose="02010609060101010101" charset="-122"/>
                <a:cs typeface="+mn-cs"/>
                <a:sym typeface="微软雅黑" panose="020B0503020204020204" charset="-122"/>
              </a:rPr>
              <a:t>以内的语言材料，要求考生依据该材料内容、所给段落开头语进行续写（150词左右），将其发展成一篇与给定材料有逻辑衔接、情节和结构完整的短文。</a:t>
            </a:r>
          </a:p>
        </p:txBody>
      </p:sp>
    </p:spTree>
    <p:custDataLst>
      <p:tags r:id="rId1"/>
    </p:custData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8950" y="47625"/>
            <a:ext cx="8139113" cy="331788"/>
          </a:xfrm>
        </p:spPr>
        <p:txBody>
          <a:bodyPr wrap="square" lIns="90170" tIns="46990" rIns="90170" bIns="46990" rtlCol="0" anchor="ctr" anchorCtr="0">
            <a:normAutofit fontScale="90000"/>
          </a:bodyPr>
          <a:lstStyle/>
          <a:p>
            <a:pPr marL="0" marR="0" indent="0" algn="ctr" defTabSz="914400" rtl="0" eaLnBrk="1" fontAlgn="auto" latinLnBrk="0" hangingPunct="1">
              <a:lnSpc>
                <a:spcPct val="100000"/>
              </a:lnSpc>
              <a:spcBef>
                <a:spcPct val="0"/>
              </a:spcBef>
              <a:spcAft>
                <a:spcPct val="0"/>
              </a:spcAft>
              <a:buClrTx/>
              <a:buSzTx/>
              <a:buFontTx/>
              <a:buNone/>
            </a:pPr>
            <a:r>
              <a:rPr kumimoji="0" lang="zh-CN" altLang="en-US" sz="2100" b="1" i="0" u="none" strike="noStrike" kern="1200" cap="none" spc="0" normalizeH="0" baseline="0" noProof="1">
                <a:solidFill>
                  <a:srgbClr val="C00000"/>
                </a:solidFill>
                <a:uFillTx/>
                <a:latin typeface="+中文正文" charset="0"/>
                <a:ea typeface="+mn-ea"/>
                <a:cs typeface="+mn-cs"/>
                <a:sym typeface="+mn-ea"/>
              </a:rPr>
              <a:t>3. </a:t>
            </a:r>
            <a:r>
              <a:rPr kumimoji="0" lang="zh-CN" altLang="en-US" sz="2100" b="1" i="0" u="none" strike="noStrike" kern="1200" cap="none" spc="0" normalizeH="0" baseline="0" noProof="1">
                <a:solidFill>
                  <a:srgbClr val="C00000"/>
                </a:solidFill>
                <a:uFillTx/>
                <a:latin typeface="+中文正文" charset="0"/>
                <a:ea typeface="+mn-ea"/>
                <a:cs typeface="+mn-cs"/>
                <a:sym typeface="+mn-ea"/>
                <a:hlinkClick r:id="rId2" action="ppaction://hlinksldjump"/>
              </a:rPr>
              <a:t>语言连贯</a:t>
            </a:r>
            <a:r>
              <a:rPr kumimoji="0" lang="zh-CN" altLang="en-US" sz="2100" b="1" i="0" u="none" strike="noStrike" kern="1200" cap="none" spc="0" normalizeH="0" baseline="0" noProof="1">
                <a:solidFill>
                  <a:srgbClr val="C00000"/>
                </a:solidFill>
                <a:uFillTx/>
                <a:latin typeface="+中文正文" charset="0"/>
                <a:ea typeface="+mn-ea"/>
                <a:cs typeface="+mn-cs"/>
                <a:sym typeface="+mn-ea"/>
              </a:rPr>
              <a:t> —— 语言风格一致</a:t>
            </a:r>
            <a:endParaRPr kumimoji="0" lang="en-US" altLang="zh-CN" sz="3200" b="1" i="1" u="none" strike="noStrike" kern="1200" cap="none" spc="0" normalizeH="0" baseline="0" noProof="1">
              <a:solidFill>
                <a:srgbClr val="FF0000"/>
              </a:solidFill>
              <a:uFillTx/>
              <a:latin typeface="Times New Roman" panose="02020603050405020304" charset="0"/>
              <a:ea typeface="+mn-ea"/>
              <a:cs typeface="+mn-cs"/>
            </a:endParaRPr>
          </a:p>
        </p:txBody>
      </p:sp>
      <p:sp>
        <p:nvSpPr>
          <p:cNvPr id="96258" name="文本框 99"/>
          <p:cNvSpPr txBox="1"/>
          <p:nvPr/>
        </p:nvSpPr>
        <p:spPr>
          <a:xfrm>
            <a:off x="-22225" y="474663"/>
            <a:ext cx="9161463" cy="4616450"/>
          </a:xfrm>
          <a:prstGeom prst="rect">
            <a:avLst/>
          </a:prstGeom>
          <a:noFill/>
          <a:ln w="9525">
            <a:noFill/>
          </a:ln>
        </p:spPr>
        <p:txBody>
          <a:bodyPr wrap="square" anchor="t">
            <a:spAutoFit/>
          </a:bodyPr>
          <a:lstStyle/>
          <a:p>
            <a:r>
              <a:rPr lang="en-US" altLang="zh-CN" sz="1400" b="1">
                <a:latin typeface="Times New Roman" panose="02020603050405020304" charset="0"/>
                <a:ea typeface="宋体" panose="02010600030101010101" pitchFamily="2" charset="-122"/>
              </a:rPr>
              <a:t>阅读下面短文，根据所给情节进行续写，使之构成一个完整的故事。</a:t>
            </a:r>
          </a:p>
          <a:p>
            <a:r>
              <a:rPr lang="en-US" altLang="zh-CN" sz="1400" b="1">
                <a:latin typeface="Times New Roman" panose="02020603050405020304" charset="0"/>
                <a:ea typeface="宋体" panose="02010600030101010101" pitchFamily="2" charset="-122"/>
              </a:rPr>
              <a:t>        One weekend in July, </a:t>
            </a:r>
            <a:r>
              <a:rPr lang="en-US" altLang="zh-CN" sz="1400" b="1" u="sng">
                <a:latin typeface="Times New Roman" panose="02020603050405020304" charset="0"/>
                <a:ea typeface="宋体" panose="02010600030101010101" pitchFamily="2" charset="-122"/>
              </a:rPr>
              <a:t>Jane</a:t>
            </a:r>
            <a:r>
              <a:rPr lang="en-US" altLang="zh-CN" sz="1400" b="1">
                <a:latin typeface="Times New Roman" panose="02020603050405020304" charset="0"/>
                <a:ea typeface="宋体" panose="02010600030101010101" pitchFamily="2" charset="-122"/>
              </a:rPr>
              <a:t> and her husband, </a:t>
            </a:r>
            <a:r>
              <a:rPr lang="en-US" altLang="zh-CN" sz="1400" b="1" u="sng">
                <a:latin typeface="Times New Roman" panose="02020603050405020304" charset="0"/>
                <a:ea typeface="宋体" panose="02010600030101010101" pitchFamily="2" charset="-122"/>
              </a:rPr>
              <a:t>Tom</a:t>
            </a:r>
            <a:r>
              <a:rPr lang="en-US" altLang="zh-CN" sz="1400" b="1">
                <a:latin typeface="Times New Roman" panose="02020603050405020304" charset="0"/>
                <a:ea typeface="宋体" panose="02010600030101010101" pitchFamily="2" charset="-122"/>
              </a:rPr>
              <a:t>, had driven three hours to camp overnight by a </a:t>
            </a:r>
            <a:r>
              <a:rPr lang="en-US" altLang="zh-CN" sz="1400" b="1" u="sng">
                <a:latin typeface="Times New Roman" panose="02020603050405020304" charset="0"/>
                <a:ea typeface="宋体" panose="02010600030101010101" pitchFamily="2" charset="-122"/>
              </a:rPr>
              <a:t>lake</a:t>
            </a:r>
            <a:r>
              <a:rPr lang="en-US" altLang="zh-CN" sz="1400" b="1">
                <a:latin typeface="Times New Roman" panose="02020603050405020304" charset="0"/>
                <a:ea typeface="宋体" panose="02010600030101010101" pitchFamily="2" charset="-122"/>
              </a:rPr>
              <a:t> in the forest. Unfortunately, on the way an unpleasant subject came up and they started to quarrel. By the time they reached the lake, Jane was so angry that she said to Tom, “I’m going to find a better spot for us to camp” and </a:t>
            </a:r>
            <a:r>
              <a:rPr lang="en-US" altLang="zh-CN" sz="1400" b="1" u="sng">
                <a:latin typeface="Times New Roman" panose="02020603050405020304" charset="0"/>
                <a:ea typeface="宋体" panose="02010600030101010101" pitchFamily="2" charset="-122"/>
              </a:rPr>
              <a:t>walked</a:t>
            </a:r>
            <a:r>
              <a:rPr lang="en-US" altLang="zh-CN" sz="1400" b="1">
                <a:latin typeface="Times New Roman" panose="02020603050405020304" charset="0"/>
                <a:ea typeface="宋体" panose="02010600030101010101" pitchFamily="2" charset="-122"/>
              </a:rPr>
              <a:t> away.</a:t>
            </a:r>
          </a:p>
          <a:p>
            <a:r>
              <a:rPr lang="en-US" altLang="zh-CN" sz="1400" b="1">
                <a:latin typeface="Times New Roman" panose="02020603050405020304" charset="0"/>
                <a:ea typeface="宋体" panose="02010600030101010101" pitchFamily="2" charset="-122"/>
              </a:rPr>
              <a:t>        With no path to follow, Jane just walked on for quite a long time. After she had </a:t>
            </a:r>
            <a:r>
              <a:rPr lang="en-US" altLang="zh-CN" sz="1400" b="1" u="sng">
                <a:latin typeface="Times New Roman" panose="02020603050405020304" charset="0"/>
                <a:ea typeface="宋体" panose="02010600030101010101" pitchFamily="2" charset="-122"/>
              </a:rPr>
              <a:t>climbed</a:t>
            </a:r>
            <a:r>
              <a:rPr lang="en-US" altLang="zh-CN" sz="1400" b="1">
                <a:latin typeface="Times New Roman" panose="02020603050405020304" charset="0"/>
                <a:ea typeface="宋体" panose="02010600030101010101" pitchFamily="2" charset="-122"/>
              </a:rPr>
              <a:t> to a high place, she turned around, hoping to see the lake. To her surprise, she saw nothing but forest and, far beyond, a snowcapped mountain top. She suddenly realized that she was lost.</a:t>
            </a:r>
          </a:p>
          <a:p>
            <a:r>
              <a:rPr lang="en-US" altLang="zh-CN" sz="1400" b="1">
                <a:latin typeface="Times New Roman" panose="02020603050405020304" charset="0"/>
                <a:ea typeface="宋体" panose="02010600030101010101" pitchFamily="2" charset="-122"/>
              </a:rPr>
              <a:t>        “Tom!” she cried. “Help!”</a:t>
            </a:r>
          </a:p>
          <a:p>
            <a:r>
              <a:rPr lang="en-US" altLang="zh-CN" sz="1400" b="1">
                <a:latin typeface="Times New Roman" panose="02020603050405020304" charset="0"/>
                <a:ea typeface="宋体" panose="02010600030101010101" pitchFamily="2" charset="-122"/>
              </a:rPr>
              <a:t>        No reply. If only she had not left her mobile phone in that bag with Tom. Jane kept moving, but the farther she walked, the more confused she became. As night was beginning to fall, Jane was so tired that she had to stop for the night. Lying awake in the dark, Jane wanted very much to be with Tom and her family. She wanted to hold him and tell him how much she loved him.</a:t>
            </a:r>
          </a:p>
          <a:p>
            <a:r>
              <a:rPr lang="en-US" altLang="zh-CN" sz="1400" b="1">
                <a:latin typeface="Times New Roman" panose="02020603050405020304" charset="0"/>
                <a:ea typeface="宋体" panose="02010600030101010101" pitchFamily="2" charset="-122"/>
              </a:rPr>
              <a:t>        Jane rose at the break of day, hungry and thirsty. She could hear water trickling (</a:t>
            </a:r>
            <a:r>
              <a:rPr lang="zh-CN" altLang="en-US" sz="1400" b="1">
                <a:latin typeface="Times New Roman" panose="02020603050405020304" charset="0"/>
                <a:ea typeface="宋体" panose="02010600030101010101" pitchFamily="2" charset="-122"/>
              </a:rPr>
              <a:t>滴落</a:t>
            </a:r>
            <a:r>
              <a:rPr lang="en-US" altLang="zh-CN" sz="1400" b="1">
                <a:latin typeface="Times New Roman" panose="02020603050405020304" charset="0"/>
                <a:ea typeface="宋体" panose="02010600030101010101" pitchFamily="2" charset="-122"/>
              </a:rPr>
              <a:t>) somewhere </a:t>
            </a:r>
            <a:r>
              <a:rPr lang="en-US" altLang="zh-CN" sz="1400" b="1" u="sng">
                <a:latin typeface="Times New Roman" panose="02020603050405020304" charset="0"/>
                <a:ea typeface="宋体" panose="02010600030101010101" pitchFamily="2" charset="-122"/>
              </a:rPr>
              <a:t>at a distance</a:t>
            </a:r>
            <a:r>
              <a:rPr lang="en-US" altLang="zh-CN" sz="1400" b="1">
                <a:latin typeface="Times New Roman" panose="02020603050405020304" charset="0"/>
                <a:ea typeface="宋体" panose="02010600030101010101" pitchFamily="2" charset="-122"/>
              </a:rPr>
              <a:t>. Quickly she followed the sound to a </a:t>
            </a:r>
            <a:r>
              <a:rPr lang="en-US" altLang="zh-CN" sz="1400" b="1" u="sng">
                <a:latin typeface="Times New Roman" panose="02020603050405020304" charset="0"/>
                <a:ea typeface="宋体" panose="02010600030101010101" pitchFamily="2" charset="-122"/>
              </a:rPr>
              <a:t>stream</a:t>
            </a:r>
            <a:r>
              <a:rPr lang="en-US" altLang="zh-CN" sz="1400" b="1">
                <a:latin typeface="Times New Roman" panose="02020603050405020304" charset="0"/>
                <a:ea typeface="宋体" panose="02010600030101010101" pitchFamily="2" charset="-122"/>
              </a:rPr>
              <a:t>. </a:t>
            </a:r>
            <a:r>
              <a:rPr lang="en-US" altLang="zh-CN" sz="1400" b="1" u="sng">
                <a:latin typeface="Times New Roman" panose="02020603050405020304" charset="0"/>
                <a:ea typeface="宋体" panose="02010600030101010101" pitchFamily="2" charset="-122"/>
              </a:rPr>
              <a:t>To her great joy</a:t>
            </a:r>
            <a:r>
              <a:rPr lang="en-US" altLang="zh-CN" sz="1400" b="1">
                <a:latin typeface="Times New Roman" panose="02020603050405020304" charset="0"/>
                <a:ea typeface="宋体" panose="02010600030101010101" pitchFamily="2" charset="-122"/>
              </a:rPr>
              <a:t>, she also saw some berry bushes. She drank and ate a few berries. Never in her life had she tasted anything better. Feeling stronger now, Jane began to walk along the stream and hope it would lead her to the lake.</a:t>
            </a:r>
          </a:p>
          <a:p>
            <a:r>
              <a:rPr lang="en-US" altLang="zh-CN" sz="1400" b="1">
                <a:latin typeface="Times New Roman" panose="02020603050405020304" charset="0"/>
                <a:ea typeface="宋体" panose="02010600030101010101" pitchFamily="2" charset="-122"/>
              </a:rPr>
              <a:t>        As she picked her way carefully along the stream, Jane heard a </a:t>
            </a:r>
            <a:r>
              <a:rPr lang="en-US" altLang="zh-CN" sz="1400" b="1" u="sng">
                <a:latin typeface="Times New Roman" panose="02020603050405020304" charset="0"/>
                <a:ea typeface="宋体" panose="02010600030101010101" pitchFamily="2" charset="-122"/>
              </a:rPr>
              <a:t>helicopter</a:t>
            </a:r>
            <a:r>
              <a:rPr lang="en-US" altLang="zh-CN" sz="1400" b="1">
                <a:latin typeface="Times New Roman" panose="02020603050405020304" charset="0"/>
                <a:ea typeface="宋体" panose="02010600030101010101" pitchFamily="2" charset="-122"/>
              </a:rPr>
              <a:t>. Is that for me? Unfortunately, the trees made it impossible for people to see her from above. A few minutes later, another helicopter flew overhead. Jane took off her </a:t>
            </a:r>
            <a:r>
              <a:rPr lang="en-US" altLang="zh-CN" sz="1400" b="1" u="sng">
                <a:latin typeface="Times New Roman" panose="02020603050405020304" charset="0"/>
                <a:ea typeface="宋体" panose="02010600030101010101" pitchFamily="2" charset="-122"/>
              </a:rPr>
              <a:t>yellow blouse</a:t>
            </a:r>
            <a:r>
              <a:rPr lang="en-US" altLang="zh-CN" sz="1400" b="1">
                <a:latin typeface="Times New Roman" panose="02020603050405020304" charset="0"/>
                <a:ea typeface="宋体" panose="02010600030101010101" pitchFamily="2" charset="-122"/>
              </a:rPr>
              <a:t>, thinking that she should go to an open area and flag them if they came back again.</a:t>
            </a:r>
          </a:p>
          <a:p>
            <a:r>
              <a:rPr lang="en-US" altLang="zh-CN" sz="1400" b="1">
                <a:latin typeface="Times New Roman" panose="02020603050405020304" charset="0"/>
                <a:ea typeface="宋体" panose="02010600030101010101" pitchFamily="2" charset="-122"/>
              </a:rPr>
              <a:t>       But no more helicopters came and it was dark. _________________________________</a:t>
            </a:r>
          </a:p>
          <a:p>
            <a:r>
              <a:rPr lang="en-US" altLang="zh-CN" sz="1400" b="1">
                <a:latin typeface="Times New Roman" panose="02020603050405020304" charset="0"/>
                <a:ea typeface="宋体" panose="02010600030101010101" pitchFamily="2" charset="-122"/>
              </a:rPr>
              <a:t>       It was daybreak when Jane woke up. _________________________________________</a:t>
            </a:r>
          </a:p>
        </p:txBody>
      </p:sp>
      <p:sp>
        <p:nvSpPr>
          <p:cNvPr id="11" name="文本框 10"/>
          <p:cNvSpPr txBox="1"/>
          <p:nvPr/>
        </p:nvSpPr>
        <p:spPr>
          <a:xfrm>
            <a:off x="366394" y="1444625"/>
            <a:ext cx="8382000" cy="2676525"/>
          </a:xfrm>
          <a:prstGeom prst="rect">
            <a:avLst/>
          </a:prstGeom>
          <a:gradFill>
            <a:gsLst>
              <a:gs pos="82000">
                <a:srgbClr val="B0EEF9"/>
              </a:gs>
              <a:gs pos="47000">
                <a:srgbClr val="FDC8F4"/>
              </a:gs>
              <a:gs pos="73000">
                <a:srgbClr val="B2FBB6"/>
              </a:gs>
              <a:gs pos="63000">
                <a:srgbClr val="F4FCB3"/>
              </a:gs>
              <a:gs pos="99000">
                <a:srgbClr val="E6B0FB"/>
              </a:gs>
            </a:gsLst>
            <a:path path="circle">
              <a:fillToRect t="100000" r="100000"/>
            </a:path>
            <a:tileRect l="-100000" b="-100000"/>
          </a:gradFill>
        </p:spPr>
        <p:txBody>
          <a:bodyPr wrap="square">
            <a:spAutoFit/>
          </a:bodyPr>
          <a:lstStyle/>
          <a:p>
            <a:pPr fontAlgn="auto">
              <a:lnSpc>
                <a:spcPct val="150000"/>
              </a:lnSpc>
              <a:spcBef>
                <a:spcPct val="0"/>
              </a:spcBef>
              <a:spcAft>
                <a:spcPct val="0"/>
              </a:spcAft>
              <a:defRPr/>
            </a:pPr>
            <a:r>
              <a:rPr lang="en-US" altLang="zh-CN" sz="2800" b="1" noProof="1">
                <a:latin typeface="Times New Roman" panose="02020603050405020304" charset="0"/>
                <a:ea typeface="宋体" panose="02010600030101010101" pitchFamily="2" charset="-122"/>
                <a:cs typeface="+mn-cs"/>
              </a:rPr>
              <a:t>With no path to follow, Jane……</a:t>
            </a:r>
            <a:endParaRPr lang="en-US" altLang="zh-CN" sz="2800" b="1" noProof="1">
              <a:latin typeface="Times New Roman" panose="02020603050405020304" charset="0"/>
              <a:ea typeface="宋体" panose="02010600030101010101" pitchFamily="2" charset="-122"/>
            </a:endParaRPr>
          </a:p>
          <a:p>
            <a:pPr fontAlgn="auto">
              <a:lnSpc>
                <a:spcPct val="150000"/>
              </a:lnSpc>
              <a:spcBef>
                <a:spcPct val="0"/>
              </a:spcBef>
              <a:spcAft>
                <a:spcPct val="0"/>
              </a:spcAft>
              <a:defRPr/>
            </a:pPr>
            <a:r>
              <a:rPr lang="en-US" altLang="zh-CN" sz="2800" b="1" noProof="1">
                <a:latin typeface="Times New Roman" panose="02020603050405020304" charset="0"/>
                <a:ea typeface="宋体" panose="02010600030101010101" pitchFamily="2" charset="-122"/>
                <a:cs typeface="+mn-cs"/>
              </a:rPr>
              <a:t>……, she turned around, hoping to ……</a:t>
            </a:r>
            <a:endParaRPr lang="en-US" altLang="zh-CN" sz="2800" b="1" noProof="1">
              <a:latin typeface="Times New Roman" panose="02020603050405020304" charset="0"/>
              <a:ea typeface="宋体" panose="02010600030101010101" pitchFamily="2" charset="-122"/>
            </a:endParaRPr>
          </a:p>
          <a:p>
            <a:pPr fontAlgn="auto">
              <a:lnSpc>
                <a:spcPct val="150000"/>
              </a:lnSpc>
              <a:spcBef>
                <a:spcPct val="0"/>
              </a:spcBef>
              <a:spcAft>
                <a:spcPct val="0"/>
              </a:spcAft>
              <a:defRPr/>
            </a:pPr>
            <a:r>
              <a:rPr lang="en-US" altLang="zh-CN" sz="2800" b="1" noProof="1">
                <a:latin typeface="Times New Roman" panose="02020603050405020304" charset="0"/>
                <a:ea typeface="宋体" panose="02010600030101010101" pitchFamily="2" charset="-122"/>
                <a:cs typeface="+mn-cs"/>
              </a:rPr>
              <a:t>Jane took off her yellow blouse, thinking that ……</a:t>
            </a:r>
            <a:endParaRPr lang="en-US" altLang="zh-CN" sz="2800" b="1" noProof="1">
              <a:latin typeface="Times New Roman" panose="02020603050405020304" charset="0"/>
              <a:ea typeface="宋体" panose="02010600030101010101" pitchFamily="2" charset="-122"/>
            </a:endParaRPr>
          </a:p>
          <a:p>
            <a:pPr fontAlgn="auto">
              <a:lnSpc>
                <a:spcPct val="150000"/>
              </a:lnSpc>
              <a:spcBef>
                <a:spcPct val="0"/>
              </a:spcBef>
              <a:spcAft>
                <a:spcPct val="0"/>
              </a:spcAft>
              <a:defRPr/>
            </a:pPr>
            <a:endParaRPr lang="en-US" altLang="zh-CN" sz="2800" b="1" noProof="1">
              <a:latin typeface="Times New Roman" panose="02020603050405020304" charset="0"/>
              <a:ea typeface="宋体" panose="02010600030101010101" pitchFamily="2" charset="-122"/>
            </a:endParaRPr>
          </a:p>
        </p:txBody>
      </p:sp>
      <p:sp>
        <p:nvSpPr>
          <p:cNvPr id="3" name="文本框 2"/>
          <p:cNvSpPr txBox="1"/>
          <p:nvPr/>
        </p:nvSpPr>
        <p:spPr>
          <a:xfrm>
            <a:off x="5805488" y="1606550"/>
            <a:ext cx="2824162" cy="522288"/>
          </a:xfrm>
          <a:prstGeom prst="rect">
            <a:avLst/>
          </a:prstGeom>
          <a:noFill/>
          <a:ln w="9525">
            <a:noFill/>
          </a:ln>
        </p:spPr>
        <p:txBody>
          <a:bodyPr wrap="square" anchor="t">
            <a:spAutoFit/>
          </a:bodyPr>
          <a:lstStyle/>
          <a:p>
            <a:r>
              <a:rPr lang="zh-CN" altLang="en-US" sz="2800" b="1">
                <a:solidFill>
                  <a:srgbClr val="FF0000"/>
                </a:solidFill>
                <a:latin typeface="叶根友毛笔行书2.0版" charset="-122"/>
                <a:ea typeface="叶根友毛笔行书2.0版" charset="-122"/>
              </a:rPr>
              <a:t>善于运用非谓语</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1" name="图片 3" descr="11f74e573ae2a754dd66f1de1dca863e\insertfill"/>
          <p:cNvPicPr>
            <a:picLocks noChangeAspect="1"/>
          </p:cNvPicPr>
          <p:nvPr/>
        </p:nvPicPr>
        <p:blipFill>
          <a:blip r:embed="rId2"/>
          <a:stretch>
            <a:fillRect/>
          </a:stretch>
        </p:blipFill>
        <p:spPr>
          <a:xfrm>
            <a:off x="0" y="0"/>
            <a:ext cx="9144000" cy="5143500"/>
          </a:xfrm>
          <a:prstGeom prst="rect">
            <a:avLst/>
          </a:prstGeom>
          <a:noFill/>
          <a:ln w="9525">
            <a:noFill/>
          </a:ln>
        </p:spPr>
      </p:pic>
      <p:sp>
        <p:nvSpPr>
          <p:cNvPr id="5" name="矩形 4"/>
          <p:cNvSpPr/>
          <p:nvPr/>
        </p:nvSpPr>
        <p:spPr>
          <a:xfrm>
            <a:off x="2619375" y="1713229"/>
            <a:ext cx="3905250" cy="1106807"/>
          </a:xfrm>
          <a:prstGeom prst="rect">
            <a:avLst/>
          </a:prstGeom>
          <a:noFill/>
          <a:ln>
            <a:noFill/>
          </a:ln>
        </p:spPr>
        <p:txBody>
          <a:bodyPr wrap="square" rtlCol="0" anchor="t">
            <a:spAutoFit/>
            <a:scene3d>
              <a:camera prst="perspectiveFront" fov="0">
                <a:rot lat="20999992" lon="0" rev="0"/>
              </a:camera>
              <a:lightRig rig="twoPt" dir="t"/>
            </a:scene3d>
            <a:sp3d extrusionH="342900" contourW="19050" prstMaterial="plastic">
              <a:extrusionClr>
                <a:srgbClr val="464DA8"/>
              </a:extrusionClr>
              <a:contourClr>
                <a:srgbClr val="464DA8"/>
              </a:contourClr>
            </a:sp3d>
          </a:bodyPr>
          <a:lstStyle/>
          <a:p>
            <a:pPr algn="ctr" fontAlgn="base"/>
            <a:r>
              <a:rPr lang="zh-CN" altLang="en-US" sz="6600" b="1" strike="noStrike" noProof="1">
                <a:ln w="41275">
                  <a:solidFill>
                    <a:srgbClr val="F6C9C8"/>
                  </a:solidFill>
                </a:ln>
                <a:solidFill>
                  <a:srgbClr val="FF0000"/>
                </a:solidFill>
                <a:effectLst/>
                <a:latin typeface="叶根友毛笔行书2.0版" charset="-122"/>
                <a:ea typeface="叶根友毛笔行书2.0版" charset="-122"/>
                <a:cs typeface="+mn-cs"/>
              </a:rPr>
              <a:t>范文展示</a:t>
            </a:r>
            <a:endParaRPr lang="zh-CN" altLang="en-US" sz="6600" b="1" strike="noStrike" noProof="1">
              <a:ln w="41275">
                <a:solidFill>
                  <a:srgbClr val="F6C9C8"/>
                </a:solidFill>
              </a:ln>
              <a:solidFill>
                <a:srgbClr val="FF0000"/>
              </a:solidFill>
              <a:effectLst/>
              <a:latin typeface="叶根友毛笔行书2.0版" charset="-122"/>
              <a:ea typeface="叶根友毛笔行书2.0版" charset="-122"/>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文本框 3"/>
          <p:cNvSpPr txBox="1"/>
          <p:nvPr/>
        </p:nvSpPr>
        <p:spPr>
          <a:xfrm>
            <a:off x="80963" y="917575"/>
            <a:ext cx="8777287" cy="3968750"/>
          </a:xfrm>
          <a:prstGeom prst="rect">
            <a:avLst/>
          </a:prstGeom>
          <a:noFill/>
          <a:ln w="9525">
            <a:noFill/>
          </a:ln>
        </p:spPr>
        <p:txBody>
          <a:bodyPr anchor="t">
            <a:spAutoFit/>
          </a:bodyPr>
          <a:lstStyle/>
          <a:p>
            <a:r>
              <a:rPr lang="en-US" altLang="zh-CN" sz="2800" b="1">
                <a:latin typeface="Times New Roman" panose="02020603050405020304" charset="0"/>
                <a:ea typeface="宋体" panose="02010600030101010101" pitchFamily="2" charset="-122"/>
              </a:rPr>
              <a:t>        </a:t>
            </a:r>
            <a:r>
              <a:rPr lang="en-US" altLang="zh-CN" sz="2800" b="1" u="sng">
                <a:latin typeface="Times New Roman" panose="02020603050405020304" charset="0"/>
                <a:ea typeface="宋体" panose="02010600030101010101" pitchFamily="2" charset="-122"/>
              </a:rPr>
              <a:t>But no more helicopter came and it was getting dark again.</a:t>
            </a:r>
            <a:r>
              <a:rPr lang="en-US" altLang="zh-CN" sz="2800" b="1">
                <a:latin typeface="Times New Roman" panose="02020603050405020304" charset="0"/>
                <a:ea typeface="宋体" panose="02010600030101010101" pitchFamily="2" charset="-122"/>
              </a:rPr>
              <a:t> </a:t>
            </a:r>
            <a:r>
              <a:rPr lang="zh-CN" altLang="en-US" sz="2800" b="1">
                <a:latin typeface="Times New Roman" panose="02020603050405020304" charset="0"/>
                <a:ea typeface="宋体" panose="02010600030101010101" pitchFamily="2" charset="-122"/>
              </a:rPr>
              <a:t>Amid the dreadful darkness, strange sounds of wild beasts were heard. </a:t>
            </a:r>
            <a:r>
              <a:rPr lang="en-US" altLang="zh-CN" sz="2800" b="1">
                <a:latin typeface="Times New Roman" panose="02020603050405020304" charset="0"/>
                <a:ea typeface="宋体" panose="02010600030101010101" pitchFamily="2" charset="-122"/>
              </a:rPr>
              <a:t>“</a:t>
            </a:r>
            <a:r>
              <a:rPr lang="zh-CN" altLang="en-US" sz="2800" b="1">
                <a:latin typeface="Times New Roman" panose="02020603050405020304" charset="0"/>
                <a:ea typeface="宋体" panose="02010600030101010101" pitchFamily="2" charset="-122"/>
              </a:rPr>
              <a:t>If it weren</a:t>
            </a:r>
            <a:r>
              <a:rPr lang="en-US" altLang="zh-CN" sz="2800" b="1">
                <a:latin typeface="Times New Roman" panose="02020603050405020304" charset="0"/>
                <a:ea typeface="宋体" panose="02010600030101010101" pitchFamily="2" charset="-122"/>
              </a:rPr>
              <a:t>'</a:t>
            </a:r>
            <a:r>
              <a:rPr lang="zh-CN" altLang="en-US" sz="2800" b="1">
                <a:latin typeface="Times New Roman" panose="02020603050405020304" charset="0"/>
                <a:ea typeface="宋体" panose="02010600030101010101" pitchFamily="2" charset="-122"/>
              </a:rPr>
              <a:t>t for that stupid quarrel, I wouldn</a:t>
            </a:r>
            <a:r>
              <a:rPr lang="en-US" altLang="zh-CN" sz="2800" b="1">
                <a:latin typeface="Times New Roman" panose="02020603050405020304" charset="0"/>
                <a:ea typeface="宋体" panose="02010600030101010101" pitchFamily="2" charset="-122"/>
              </a:rPr>
              <a:t>'</a:t>
            </a:r>
            <a:r>
              <a:rPr lang="zh-CN" altLang="en-US" sz="2800" b="1">
                <a:latin typeface="Times New Roman" panose="02020603050405020304" charset="0"/>
                <a:ea typeface="宋体" panose="02010600030101010101" pitchFamily="2" charset="-122"/>
              </a:rPr>
              <a:t>t be trapped here,</a:t>
            </a:r>
            <a:r>
              <a:rPr lang="en-US" altLang="zh-CN" sz="2800" b="1">
                <a:latin typeface="Times New Roman" panose="02020603050405020304" charset="0"/>
                <a:ea typeface="宋体" panose="02010600030101010101" pitchFamily="2" charset="-122"/>
              </a:rPr>
              <a:t>”</a:t>
            </a:r>
            <a:r>
              <a:rPr lang="zh-CN" altLang="en-US" sz="2800" b="1">
                <a:latin typeface="Times New Roman" panose="02020603050405020304" charset="0"/>
                <a:ea typeface="宋体" panose="02010600030101010101" pitchFamily="2" charset="-122"/>
              </a:rPr>
              <a:t> she thought to herself, regretful tears clouding her eyes. Surrounded by the fear and tiredness, </a:t>
            </a:r>
            <a:r>
              <a:rPr lang="zh-CN" altLang="en-US" sz="2800" b="1" u="sng">
                <a:latin typeface="Times New Roman" panose="02020603050405020304" charset="0"/>
                <a:ea typeface="宋体" panose="02010600030101010101" pitchFamily="2" charset="-122"/>
              </a:rPr>
              <a:t>Jane</a:t>
            </a:r>
            <a:r>
              <a:rPr lang="zh-CN" altLang="en-US" sz="2800" b="1">
                <a:latin typeface="Times New Roman" panose="02020603050405020304" charset="0"/>
                <a:ea typeface="宋体" panose="02010600030101010101" pitchFamily="2" charset="-122"/>
              </a:rPr>
              <a:t> felt exhausted and finally slid into sleep. “</a:t>
            </a:r>
            <a:r>
              <a:rPr lang="zh-CN" altLang="en-US" sz="2800" b="1" u="sng">
                <a:latin typeface="Times New Roman" panose="02020603050405020304" charset="0"/>
                <a:ea typeface="宋体" panose="02010600030101010101" pitchFamily="2" charset="-122"/>
              </a:rPr>
              <a:t>Tom</a:t>
            </a:r>
            <a:r>
              <a:rPr lang="zh-CN" altLang="en-US" sz="2800" b="1">
                <a:latin typeface="Times New Roman" panose="02020603050405020304" charset="0"/>
                <a:ea typeface="宋体" panose="02010600030101010101" pitchFamily="2" charset="-122"/>
              </a:rPr>
              <a:t>, is that you?”she murmured. </a:t>
            </a:r>
            <a:r>
              <a:rPr lang="en-US" altLang="zh-CN" sz="2800" b="1">
                <a:latin typeface="Times New Roman" panose="02020603050405020304" charset="0"/>
                <a:ea typeface="宋体" panose="02010600030101010101" pitchFamily="2" charset="-122"/>
              </a:rPr>
              <a:t>“</a:t>
            </a:r>
            <a:r>
              <a:rPr lang="zh-CN" altLang="en-US" sz="2800" b="1">
                <a:latin typeface="Times New Roman" panose="02020603050405020304" charset="0"/>
                <a:ea typeface="宋体" panose="02010600030101010101" pitchFamily="2" charset="-122"/>
              </a:rPr>
              <a:t>Tom, help!</a:t>
            </a:r>
            <a:r>
              <a:rPr lang="en-US" altLang="zh-CN" sz="2800" b="1">
                <a:latin typeface="Times New Roman" panose="02020603050405020304" charset="0"/>
                <a:ea typeface="宋体" panose="02010600030101010101" pitchFamily="2" charset="-122"/>
              </a:rPr>
              <a:t>”</a:t>
            </a:r>
            <a:r>
              <a:rPr lang="zh-CN" altLang="en-US" sz="2800" b="1">
                <a:latin typeface="Times New Roman" panose="02020603050405020304" charset="0"/>
                <a:ea typeface="宋体" panose="02010600030101010101" pitchFamily="2" charset="-122"/>
              </a:rPr>
              <a:t> In her dream, she saw a man extending his arms towards her </a:t>
            </a:r>
            <a:r>
              <a:rPr lang="zh-CN" altLang="en-US" sz="2800" b="1" u="sng">
                <a:latin typeface="Times New Roman" panose="02020603050405020304" charset="0"/>
                <a:ea typeface="宋体" panose="02010600030101010101" pitchFamily="2" charset="-122"/>
              </a:rPr>
              <a:t>at a distance</a:t>
            </a:r>
            <a:r>
              <a:rPr lang="zh-CN" altLang="en-US" sz="2800" b="1">
                <a:latin typeface="Times New Roman" panose="02020603050405020304" charset="0"/>
                <a:ea typeface="宋体" panose="02010600030101010101" pitchFamily="2" charset="-122"/>
              </a:rPr>
              <a:t>.</a:t>
            </a:r>
          </a:p>
        </p:txBody>
      </p:sp>
      <p:sp>
        <p:nvSpPr>
          <p:cNvPr id="98306" name="文本框 11"/>
          <p:cNvSpPr txBox="1"/>
          <p:nvPr/>
        </p:nvSpPr>
        <p:spPr>
          <a:xfrm>
            <a:off x="200025" y="141288"/>
            <a:ext cx="3271838" cy="414337"/>
          </a:xfrm>
          <a:prstGeom prst="rect">
            <a:avLst/>
          </a:prstGeom>
          <a:noFill/>
          <a:ln w="9525">
            <a:noFill/>
          </a:ln>
        </p:spPr>
        <p:txBody>
          <a:bodyPr wrap="square" anchor="t">
            <a:spAutoFit/>
          </a:bodyPr>
          <a:lstStyle/>
          <a:p>
            <a:r>
              <a:rPr lang="en-US" altLang="zh-CN" sz="2100" b="1">
                <a:solidFill>
                  <a:srgbClr val="C00000"/>
                </a:solidFill>
                <a:latin typeface="微软雅黑" panose="020B0503020204020204" charset="-122"/>
                <a:ea typeface="微软雅黑" panose="020B0503020204020204" charset="-122"/>
                <a:hlinkClick r:id="rId2" action="ppaction://hlinksldjump"/>
              </a:rPr>
              <a:t> </a:t>
            </a:r>
            <a:r>
              <a:rPr lang="zh-CN" altLang="en-US" sz="2100" b="1">
                <a:solidFill>
                  <a:srgbClr val="C00000"/>
                </a:solidFill>
                <a:latin typeface="微软雅黑" panose="020B0503020204020204" charset="-122"/>
                <a:ea typeface="微软雅黑" panose="020B0503020204020204" charset="-122"/>
                <a:hlinkClick r:id="rId2" action="ppaction://hlinksldjump"/>
              </a:rPr>
              <a:t>结构连贯</a:t>
            </a:r>
            <a:r>
              <a:rPr lang="zh-CN" altLang="en-US" sz="2100" b="1">
                <a:solidFill>
                  <a:srgbClr val="C00000"/>
                </a:solidFill>
                <a:latin typeface="微软雅黑" panose="020B0503020204020204" charset="-122"/>
                <a:ea typeface="微软雅黑" panose="020B0503020204020204" charset="-122"/>
              </a:rPr>
              <a:t> </a:t>
            </a:r>
            <a:r>
              <a:rPr lang="en-US" altLang="zh-CN" sz="2100" b="1">
                <a:latin typeface="微软雅黑" panose="020B0503020204020204" charset="-122"/>
                <a:ea typeface="微软雅黑" panose="020B0503020204020204" charset="-122"/>
              </a:rPr>
              <a:t>——</a:t>
            </a:r>
            <a:r>
              <a:rPr lang="en-US" altLang="zh-CN" sz="2100" b="1">
                <a:solidFill>
                  <a:srgbClr val="C00000"/>
                </a:solidFill>
                <a:latin typeface="微软雅黑" panose="020B0503020204020204" charset="-122"/>
                <a:ea typeface="微软雅黑" panose="020B0503020204020204" charset="-122"/>
              </a:rPr>
              <a:t> </a:t>
            </a:r>
            <a:r>
              <a:rPr lang="zh-CN" altLang="en-US" sz="2100" b="1">
                <a:solidFill>
                  <a:srgbClr val="C00000"/>
                </a:solidFill>
                <a:latin typeface="微软雅黑" panose="020B0503020204020204" charset="-122"/>
                <a:ea typeface="微软雅黑" panose="020B0503020204020204" charset="-122"/>
              </a:rPr>
              <a:t>前后呼应</a:t>
            </a:r>
          </a:p>
        </p:txBody>
      </p:sp>
      <p:sp>
        <p:nvSpPr>
          <p:cNvPr id="14" name="椭圆 13"/>
          <p:cNvSpPr/>
          <p:nvPr/>
        </p:nvSpPr>
        <p:spPr>
          <a:xfrm>
            <a:off x="1292225" y="2667000"/>
            <a:ext cx="5118100" cy="504825"/>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0"/>
              </a:spcBef>
              <a:spcAft>
                <a:spcPct val="0"/>
              </a:spcAft>
              <a:defRPr/>
            </a:pPr>
            <a:endParaRPr lang="zh-CN" altLang="en-US" sz="100" strike="noStrike" noProof="1"/>
          </a:p>
        </p:txBody>
      </p:sp>
      <p:cxnSp>
        <p:nvCxnSpPr>
          <p:cNvPr id="2" name="直接连接符 1"/>
          <p:cNvCxnSpPr/>
          <p:nvPr/>
        </p:nvCxnSpPr>
        <p:spPr>
          <a:xfrm flipV="1">
            <a:off x="1957388" y="987425"/>
            <a:ext cx="93663" cy="9366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圆角矩形 2"/>
          <p:cNvSpPr/>
          <p:nvPr/>
        </p:nvSpPr>
        <p:spPr>
          <a:xfrm>
            <a:off x="1031875" y="555625"/>
            <a:ext cx="2701925" cy="441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z="3200" strike="noStrike" noProof="1"/>
              <a:t>surroundings</a:t>
            </a:r>
          </a:p>
        </p:txBody>
      </p:sp>
      <p:cxnSp>
        <p:nvCxnSpPr>
          <p:cNvPr id="4" name="直接连接符 3"/>
          <p:cNvCxnSpPr>
            <a:endCxn id="5" idx="2"/>
          </p:cNvCxnSpPr>
          <p:nvPr/>
        </p:nvCxnSpPr>
        <p:spPr>
          <a:xfrm flipV="1">
            <a:off x="5875338" y="746125"/>
            <a:ext cx="104775" cy="14192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圆角矩形 4"/>
          <p:cNvSpPr/>
          <p:nvPr/>
        </p:nvSpPr>
        <p:spPr>
          <a:xfrm>
            <a:off x="5068888" y="303213"/>
            <a:ext cx="1820863" cy="4429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z="3200" strike="noStrike" noProof="1"/>
              <a:t>thoughts</a:t>
            </a:r>
          </a:p>
        </p:txBody>
      </p:sp>
      <p:sp>
        <p:nvSpPr>
          <p:cNvPr id="7" name="圆角矩形 6"/>
          <p:cNvSpPr/>
          <p:nvPr/>
        </p:nvSpPr>
        <p:spPr>
          <a:xfrm>
            <a:off x="7337425" y="555625"/>
            <a:ext cx="1716088" cy="441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z="3200" strike="noStrike" noProof="1"/>
              <a:t>action</a:t>
            </a:r>
          </a:p>
        </p:txBody>
      </p:sp>
      <p:cxnSp>
        <p:nvCxnSpPr>
          <p:cNvPr id="8" name="直接连接符 7"/>
          <p:cNvCxnSpPr>
            <a:endCxn id="5" idx="2"/>
          </p:cNvCxnSpPr>
          <p:nvPr/>
        </p:nvCxnSpPr>
        <p:spPr>
          <a:xfrm flipV="1">
            <a:off x="6140450" y="1060450"/>
            <a:ext cx="2392363" cy="188277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2051050" y="4732338"/>
            <a:ext cx="1457325" cy="441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z="3200" strike="noStrike" noProof="1"/>
              <a:t>feeling</a:t>
            </a:r>
          </a:p>
        </p:txBody>
      </p:sp>
      <p:cxnSp>
        <p:nvCxnSpPr>
          <p:cNvPr id="10" name="直接连接符 9"/>
          <p:cNvCxnSpPr>
            <a:stCxn id="9" idx="0"/>
            <a:endCxn id="5" idx="2"/>
          </p:cNvCxnSpPr>
          <p:nvPr/>
        </p:nvCxnSpPr>
        <p:spPr>
          <a:xfrm flipH="1" flipV="1">
            <a:off x="2627313" y="3435350"/>
            <a:ext cx="153988" cy="12969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圆角矩形 10"/>
          <p:cNvSpPr/>
          <p:nvPr/>
        </p:nvSpPr>
        <p:spPr>
          <a:xfrm>
            <a:off x="6067425" y="4732338"/>
            <a:ext cx="1457325" cy="441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z="3200" strike="noStrike" noProof="1"/>
              <a:t>feeling</a:t>
            </a:r>
          </a:p>
        </p:txBody>
      </p:sp>
      <p:cxnSp>
        <p:nvCxnSpPr>
          <p:cNvPr id="12" name="直接连接符 11"/>
          <p:cNvCxnSpPr>
            <a:stCxn id="11" idx="0"/>
            <a:endCxn id="5" idx="2"/>
          </p:cNvCxnSpPr>
          <p:nvPr/>
        </p:nvCxnSpPr>
        <p:spPr>
          <a:xfrm flipH="1" flipV="1">
            <a:off x="6227763" y="3363913"/>
            <a:ext cx="569913" cy="13684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圆角矩形 12"/>
          <p:cNvSpPr/>
          <p:nvPr/>
        </p:nvSpPr>
        <p:spPr>
          <a:xfrm>
            <a:off x="80963" y="4732338"/>
            <a:ext cx="1457325" cy="441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z="3200" strike="noStrike" noProof="1"/>
              <a:t>action</a:t>
            </a:r>
          </a:p>
        </p:txBody>
      </p:sp>
      <p:cxnSp>
        <p:nvCxnSpPr>
          <p:cNvPr id="16" name="直接连接符 15"/>
          <p:cNvCxnSpPr>
            <a:stCxn id="13" idx="0"/>
            <a:endCxn id="5" idx="2"/>
          </p:cNvCxnSpPr>
          <p:nvPr/>
        </p:nvCxnSpPr>
        <p:spPr>
          <a:xfrm flipV="1">
            <a:off x="809625" y="3795713"/>
            <a:ext cx="161925" cy="9366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4522788" y="4732338"/>
            <a:ext cx="1457325" cy="441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z="3200" strike="noStrike" noProof="1"/>
              <a:t>word</a:t>
            </a:r>
          </a:p>
        </p:txBody>
      </p:sp>
      <p:cxnSp>
        <p:nvCxnSpPr>
          <p:cNvPr id="18" name="直接连接符 17"/>
          <p:cNvCxnSpPr>
            <a:stCxn id="17" idx="0"/>
            <a:endCxn id="5" idx="2"/>
          </p:cNvCxnSpPr>
          <p:nvPr/>
        </p:nvCxnSpPr>
        <p:spPr>
          <a:xfrm flipH="1" flipV="1">
            <a:off x="5121275" y="3687763"/>
            <a:ext cx="130175" cy="1044575"/>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文本框 3"/>
          <p:cNvSpPr txBox="1"/>
          <p:nvPr/>
        </p:nvSpPr>
        <p:spPr>
          <a:xfrm>
            <a:off x="47625" y="842963"/>
            <a:ext cx="9048750" cy="4078287"/>
          </a:xfrm>
          <a:prstGeom prst="rect">
            <a:avLst/>
          </a:prstGeom>
          <a:noFill/>
          <a:ln w="9525">
            <a:noFill/>
          </a:ln>
        </p:spPr>
        <p:txBody>
          <a:bodyPr wrap="square" anchor="t">
            <a:spAutoFit/>
          </a:bodyPr>
          <a:lstStyle/>
          <a:p>
            <a:pPr marL="0" lvl="1" indent="457200">
              <a:lnSpc>
                <a:spcPct val="120000"/>
              </a:lnSpc>
            </a:pPr>
            <a:r>
              <a:rPr lang="en-US" altLang="zh-CN" sz="2400" b="1" u="sng">
                <a:latin typeface="Times New Roman" panose="02020603050405020304" charset="0"/>
                <a:ea typeface="宋体" panose="02010600030101010101" pitchFamily="2" charset="-122"/>
              </a:rPr>
              <a:t>It was day break when Jane woke up</a:t>
            </a:r>
            <a:r>
              <a:rPr lang="en-US" altLang="zh-CN" sz="2400" b="1">
                <a:latin typeface="Times New Roman" panose="02020603050405020304" charset="0"/>
                <a:ea typeface="宋体" panose="02010600030101010101" pitchFamily="2" charset="-122"/>
              </a:rPr>
              <a:t>. </a:t>
            </a:r>
            <a:r>
              <a:rPr lang="zh-CN" altLang="en-US" sz="2400" b="1">
                <a:latin typeface="Times New Roman" panose="02020603050405020304" charset="0"/>
                <a:ea typeface="宋体" panose="02010600030101010101" pitchFamily="2" charset="-122"/>
              </a:rPr>
              <a:t>After a washing, Jane continued to force her way ahead. In the boundless search, she found it impossible to find a way out, which threw her into desperat</a:t>
            </a:r>
            <a:r>
              <a:rPr lang="en-US" altLang="zh-CN" sz="2400" b="1">
                <a:latin typeface="Times New Roman" panose="02020603050405020304" charset="0"/>
                <a:ea typeface="宋体" panose="02010600030101010101" pitchFamily="2" charset="-122"/>
              </a:rPr>
              <a:t>ion</a:t>
            </a:r>
            <a:r>
              <a:rPr lang="zh-CN" altLang="en-US" sz="2400" b="1">
                <a:latin typeface="Times New Roman" panose="02020603050405020304" charset="0"/>
                <a:ea typeface="宋体" panose="02010600030101010101" pitchFamily="2" charset="-122"/>
              </a:rPr>
              <a:t>. Fortunately, a </a:t>
            </a:r>
            <a:r>
              <a:rPr lang="zh-CN" altLang="en-US" sz="2400" b="1" u="sng">
                <a:latin typeface="Times New Roman" panose="02020603050405020304" charset="0"/>
                <a:ea typeface="宋体" panose="02010600030101010101" pitchFamily="2" charset="-122"/>
              </a:rPr>
              <a:t>helicopter</a:t>
            </a:r>
            <a:r>
              <a:rPr lang="zh-CN" altLang="en-US" sz="2400" b="1">
                <a:latin typeface="Times New Roman" panose="02020603050405020304" charset="0"/>
                <a:ea typeface="宋体" panose="02010600030101010101" pitchFamily="2" charset="-122"/>
              </a:rPr>
              <a:t> flew overhead just at that moment. In no time did Jane rush to the rock and </a:t>
            </a:r>
            <a:r>
              <a:rPr lang="zh-CN" altLang="en-US" sz="2400" b="1" u="sng">
                <a:latin typeface="Times New Roman" panose="02020603050405020304" charset="0"/>
                <a:ea typeface="宋体" panose="02010600030101010101" pitchFamily="2" charset="-122"/>
              </a:rPr>
              <a:t>climb</a:t>
            </a:r>
            <a:r>
              <a:rPr lang="zh-CN" altLang="en-US" sz="2400" b="1">
                <a:latin typeface="Times New Roman" panose="02020603050405020304" charset="0"/>
                <a:ea typeface="宋体" panose="02010600030101010101" pitchFamily="2" charset="-122"/>
              </a:rPr>
              <a:t> onto it. She waved her </a:t>
            </a:r>
            <a:r>
              <a:rPr lang="zh-CN" altLang="en-US" sz="2400" b="1" u="sng">
                <a:latin typeface="Times New Roman" panose="02020603050405020304" charset="0"/>
                <a:ea typeface="宋体" panose="02010600030101010101" pitchFamily="2" charset="-122"/>
              </a:rPr>
              <a:t>yellow blouse</a:t>
            </a:r>
            <a:r>
              <a:rPr lang="zh-CN" altLang="en-US" sz="2400" b="1">
                <a:latin typeface="Times New Roman" panose="02020603050405020304" charset="0"/>
                <a:ea typeface="宋体" panose="02010600030101010101" pitchFamily="2" charset="-122"/>
              </a:rPr>
              <a:t> madly to the passing helicopter. </a:t>
            </a:r>
            <a:r>
              <a:rPr lang="zh-CN" altLang="en-US" sz="2400" b="1" u="sng">
                <a:latin typeface="Times New Roman" panose="02020603050405020304" charset="0"/>
                <a:ea typeface="宋体" panose="02010600030101010101" pitchFamily="2" charset="-122"/>
              </a:rPr>
              <a:t>To her great joy</a:t>
            </a:r>
            <a:r>
              <a:rPr lang="zh-CN" altLang="en-US" sz="2400" b="1">
                <a:latin typeface="Times New Roman" panose="02020603050405020304" charset="0"/>
                <a:ea typeface="宋体" panose="02010600030101010101" pitchFamily="2" charset="-122"/>
              </a:rPr>
              <a:t>, this time, the helicopter </a:t>
            </a:r>
            <a:r>
              <a:rPr lang="en-US" altLang="zh-CN" sz="2400" b="1">
                <a:latin typeface="Times New Roman" panose="02020603050405020304" charset="0"/>
                <a:ea typeface="宋体" panose="02010600030101010101" pitchFamily="2" charset="-122"/>
              </a:rPr>
              <a:t>spotted</a:t>
            </a:r>
            <a:r>
              <a:rPr lang="zh-CN" altLang="en-US" sz="2400" b="1">
                <a:latin typeface="Times New Roman" panose="02020603050405020304" charset="0"/>
                <a:ea typeface="宋体" panose="02010600030101010101" pitchFamily="2" charset="-122"/>
              </a:rPr>
              <a:t> her. The moment Jane was reunited with her husband, her tears clouded her vision. They hugged each other tightly in the warm light of the setting sun.</a:t>
            </a:r>
          </a:p>
        </p:txBody>
      </p:sp>
      <p:sp>
        <p:nvSpPr>
          <p:cNvPr id="99330" name="文本框 11"/>
          <p:cNvSpPr txBox="1"/>
          <p:nvPr/>
        </p:nvSpPr>
        <p:spPr>
          <a:xfrm>
            <a:off x="200025" y="141288"/>
            <a:ext cx="3271838" cy="414337"/>
          </a:xfrm>
          <a:prstGeom prst="rect">
            <a:avLst/>
          </a:prstGeom>
          <a:noFill/>
          <a:ln w="9525">
            <a:noFill/>
          </a:ln>
        </p:spPr>
        <p:txBody>
          <a:bodyPr wrap="square" anchor="t">
            <a:spAutoFit/>
          </a:bodyPr>
          <a:lstStyle/>
          <a:p>
            <a:r>
              <a:rPr lang="en-US" altLang="zh-CN" sz="2100" b="1">
                <a:solidFill>
                  <a:srgbClr val="C00000"/>
                </a:solidFill>
                <a:latin typeface="微软雅黑" panose="020B0503020204020204" charset="-122"/>
                <a:ea typeface="微软雅黑" panose="020B0503020204020204" charset="-122"/>
                <a:hlinkClick r:id="rId2" action="ppaction://hlinksldjump"/>
              </a:rPr>
              <a:t> </a:t>
            </a:r>
            <a:r>
              <a:rPr lang="zh-CN" altLang="en-US" sz="2100" b="1">
                <a:solidFill>
                  <a:srgbClr val="C00000"/>
                </a:solidFill>
                <a:latin typeface="微软雅黑" panose="020B0503020204020204" charset="-122"/>
                <a:ea typeface="微软雅黑" panose="020B0503020204020204" charset="-122"/>
                <a:hlinkClick r:id="rId2" action="ppaction://hlinksldjump"/>
              </a:rPr>
              <a:t>结构连贯</a:t>
            </a:r>
            <a:r>
              <a:rPr lang="zh-CN" altLang="en-US" sz="2100" b="1">
                <a:solidFill>
                  <a:srgbClr val="C00000"/>
                </a:solidFill>
                <a:latin typeface="微软雅黑" panose="020B0503020204020204" charset="-122"/>
                <a:ea typeface="微软雅黑" panose="020B0503020204020204" charset="-122"/>
              </a:rPr>
              <a:t> </a:t>
            </a:r>
            <a:r>
              <a:rPr lang="en-US" altLang="zh-CN" sz="2100" b="1">
                <a:latin typeface="微软雅黑" panose="020B0503020204020204" charset="-122"/>
                <a:ea typeface="微软雅黑" panose="020B0503020204020204" charset="-122"/>
              </a:rPr>
              <a:t>——</a:t>
            </a:r>
            <a:r>
              <a:rPr lang="en-US" altLang="zh-CN" sz="2100" b="1">
                <a:solidFill>
                  <a:srgbClr val="C00000"/>
                </a:solidFill>
                <a:latin typeface="微软雅黑" panose="020B0503020204020204" charset="-122"/>
                <a:ea typeface="微软雅黑" panose="020B0503020204020204" charset="-122"/>
              </a:rPr>
              <a:t> </a:t>
            </a:r>
            <a:r>
              <a:rPr lang="zh-CN" altLang="en-US" sz="2100" b="1">
                <a:solidFill>
                  <a:srgbClr val="C00000"/>
                </a:solidFill>
                <a:latin typeface="微软雅黑" panose="020B0503020204020204" charset="-122"/>
                <a:ea typeface="微软雅黑" panose="020B0503020204020204" charset="-122"/>
              </a:rPr>
              <a:t>前后呼应</a:t>
            </a:r>
          </a:p>
        </p:txBody>
      </p:sp>
      <p:sp>
        <p:nvSpPr>
          <p:cNvPr id="15" name="椭圆 14"/>
          <p:cNvSpPr/>
          <p:nvPr/>
        </p:nvSpPr>
        <p:spPr>
          <a:xfrm>
            <a:off x="4645025" y="4021138"/>
            <a:ext cx="3497263" cy="377825"/>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0"/>
              </a:spcBef>
              <a:spcAft>
                <a:spcPct val="0"/>
              </a:spcAft>
              <a:defRPr/>
            </a:pPr>
            <a:endParaRPr lang="zh-CN" altLang="en-US" sz="100" strike="noStrike" noProof="1"/>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文本框 3"/>
          <p:cNvSpPr txBox="1"/>
          <p:nvPr/>
        </p:nvSpPr>
        <p:spPr>
          <a:xfrm>
            <a:off x="492125" y="319088"/>
            <a:ext cx="8640763" cy="3968750"/>
          </a:xfrm>
          <a:prstGeom prst="rect">
            <a:avLst/>
          </a:prstGeom>
          <a:noFill/>
          <a:ln w="9525">
            <a:noFill/>
          </a:ln>
        </p:spPr>
        <p:txBody>
          <a:bodyPr anchor="t">
            <a:spAutoFit/>
          </a:bodyPr>
          <a:lstStyle/>
          <a:p>
            <a:pPr algn="ctr"/>
            <a:r>
              <a:rPr lang="zh-CN" altLang="en-US" sz="2800" b="1">
                <a:solidFill>
                  <a:srgbClr val="FF0000"/>
                </a:solidFill>
                <a:latin typeface="叶根友毛笔行书2.0版" charset="-122"/>
                <a:ea typeface="叶根友毛笔行书2.0版" charset="-122"/>
              </a:rPr>
              <a:t>关于衔接：</a:t>
            </a:r>
          </a:p>
          <a:p>
            <a:endParaRPr lang="zh-CN" altLang="en-US" sz="2800" b="1">
              <a:latin typeface="楷体" panose="02010609060101010101" charset="-122"/>
              <a:ea typeface="楷体" panose="02010609060101010101" charset="-122"/>
            </a:endParaRPr>
          </a:p>
          <a:p>
            <a:r>
              <a:rPr lang="en-US" altLang="zh-CN" sz="2800" b="1">
                <a:latin typeface="楷体" panose="02010609060101010101" charset="-122"/>
                <a:ea typeface="楷体" panose="02010609060101010101" charset="-122"/>
              </a:rPr>
              <a:t>1. </a:t>
            </a:r>
            <a:r>
              <a:rPr lang="zh-CN" altLang="en-US" sz="2800" b="1">
                <a:latin typeface="楷体" panose="02010609060101010101" charset="-122"/>
                <a:ea typeface="楷体" panose="02010609060101010101" charset="-122"/>
              </a:rPr>
              <a:t>关注段落内部句与句之间的衔接；</a:t>
            </a:r>
          </a:p>
          <a:p>
            <a:endParaRPr lang="zh-CN" altLang="en-US" sz="2800" b="1">
              <a:latin typeface="楷体" panose="02010609060101010101" charset="-122"/>
              <a:ea typeface="楷体" panose="02010609060101010101" charset="-122"/>
            </a:endParaRPr>
          </a:p>
          <a:p>
            <a:r>
              <a:rPr lang="en-US" altLang="zh-CN" sz="2800" b="1">
                <a:latin typeface="楷体" panose="02010609060101010101" charset="-122"/>
                <a:ea typeface="楷体" panose="02010609060101010101" charset="-122"/>
              </a:rPr>
              <a:t>2. </a:t>
            </a:r>
            <a:r>
              <a:rPr lang="zh-CN" altLang="en-US" sz="2800" b="1">
                <a:latin typeface="楷体" panose="02010609060101010101" charset="-122"/>
                <a:ea typeface="楷体" panose="02010609060101010101" charset="-122"/>
              </a:rPr>
              <a:t>关注与续写段落首句之间的衔接；</a:t>
            </a:r>
          </a:p>
          <a:p>
            <a:endParaRPr lang="zh-CN" altLang="en-US" sz="2800" b="1">
              <a:latin typeface="楷体" panose="02010609060101010101" charset="-122"/>
              <a:ea typeface="楷体" panose="02010609060101010101" charset="-122"/>
            </a:endParaRPr>
          </a:p>
          <a:p>
            <a:r>
              <a:rPr lang="en-US" altLang="zh-CN" sz="2800" b="1">
                <a:latin typeface="楷体" panose="02010609060101010101" charset="-122"/>
                <a:ea typeface="楷体" panose="02010609060101010101" charset="-122"/>
              </a:rPr>
              <a:t>3. </a:t>
            </a:r>
            <a:r>
              <a:rPr lang="zh-CN" altLang="en-US" sz="2800" b="1">
                <a:latin typeface="楷体" panose="02010609060101010101" charset="-122"/>
                <a:ea typeface="楷体" panose="02010609060101010101" charset="-122"/>
              </a:rPr>
              <a:t>关注两个续写段落之间的衔接；</a:t>
            </a:r>
          </a:p>
          <a:p>
            <a:endParaRPr lang="zh-CN" altLang="en-US" sz="2800" b="1">
              <a:latin typeface="楷体" panose="02010609060101010101" charset="-122"/>
              <a:ea typeface="楷体" panose="02010609060101010101" charset="-122"/>
            </a:endParaRPr>
          </a:p>
          <a:p>
            <a:r>
              <a:rPr lang="en-US" altLang="zh-CN" sz="2800" b="1">
                <a:latin typeface="楷体" panose="02010609060101010101" charset="-122"/>
                <a:ea typeface="楷体" panose="02010609060101010101" charset="-122"/>
              </a:rPr>
              <a:t>4. </a:t>
            </a:r>
            <a:r>
              <a:rPr lang="zh-CN" altLang="en-US" sz="2800" b="1">
                <a:latin typeface="楷体" panose="02010609060101010101" charset="-122"/>
                <a:ea typeface="楷体" panose="02010609060101010101" charset="-122"/>
              </a:rPr>
              <a:t>关注上下文间的前后呼应。</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9238" y="331788"/>
            <a:ext cx="6105525" cy="333375"/>
          </a:xfrm>
        </p:spPr>
        <p:txBody>
          <a:bodyPr wrap="square" lIns="67639" tIns="35248" rIns="67639" bIns="35248" rtlCol="0" anchor="ctr" anchorCtr="0">
            <a:normAutofit fontScale="90000"/>
          </a:bodyPr>
          <a:lstStyle/>
          <a:p>
            <a:pPr marL="0" marR="0" indent="0" algn="ctr" defTabSz="914400" rtl="0" eaLnBrk="1" fontAlgn="auto" latinLnBrk="0" hangingPunct="1">
              <a:lnSpc>
                <a:spcPct val="100000"/>
              </a:lnSpc>
              <a:spcBef>
                <a:spcPct val="0"/>
              </a:spcBef>
              <a:spcAft>
                <a:spcPct val="0"/>
              </a:spcAft>
              <a:buClrTx/>
              <a:buSzTx/>
              <a:buFontTx/>
              <a:buNone/>
            </a:pPr>
            <a:r>
              <a:rPr kumimoji="0" lang="zh-CN" altLang="en-US" sz="3670" b="1" i="0" u="none" strike="noStrike" kern="1200" cap="none" spc="0" normalizeH="0" baseline="0" noProof="1">
                <a:solidFill>
                  <a:srgbClr val="FF0000"/>
                </a:solidFill>
                <a:uFillTx/>
                <a:latin typeface="叶根友毛笔行书2.0版" charset="-122"/>
                <a:ea typeface="叶根友毛笔行书2.0版" charset="-122"/>
                <a:cs typeface="+mn-cs"/>
                <a:sym typeface="+mn-ea"/>
              </a:rPr>
              <a:t>实战演练</a:t>
            </a:r>
            <a:br>
              <a:rPr sz="3670" spc="0">
                <a:solidFill>
                  <a:srgbClr val="FF0000"/>
                </a:solidFill>
                <a:latin typeface="叶根友毛笔行书2.0版" charset="-122"/>
                <a:ea typeface="叶根友毛笔行书2.0版" charset="-122"/>
                <a:cs typeface="+mn-cs"/>
                <a:sym typeface="+mn-ea"/>
              </a:rPr>
            </a:br>
            <a:endParaRPr kumimoji="0" lang="zh-CN" altLang="en-US" sz="135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endParaRPr>
          </a:p>
        </p:txBody>
      </p:sp>
      <p:sp>
        <p:nvSpPr>
          <p:cNvPr id="3" name="内容占位符 2"/>
          <p:cNvSpPr>
            <a:spLocks noGrp="1"/>
          </p:cNvSpPr>
          <p:nvPr>
            <p:ph idx="1"/>
          </p:nvPr>
        </p:nvSpPr>
        <p:spPr>
          <a:xfrm>
            <a:off x="568325" y="819150"/>
            <a:ext cx="8482013" cy="3841750"/>
          </a:xfrm>
        </p:spPr>
        <p:txBody>
          <a:bodyPr wrap="square" lIns="67639" tIns="35248" rIns="67639" bIns="35248" rtlCol="0">
            <a:normAutofit/>
          </a:bodyPr>
          <a:lstStyle/>
          <a:p>
            <a:pPr marL="171450" marR="0" indent="-171450" algn="l" defTabSz="914400" rtl="0" eaLnBrk="1" fontAlgn="auto" latinLnBrk="0" hangingPunct="1">
              <a:lnSpc>
                <a:spcPct val="130000"/>
              </a:lnSpc>
              <a:spcBef>
                <a:spcPct val="0"/>
              </a:spcBef>
              <a:spcAft>
                <a:spcPts val="1000"/>
              </a:spcAft>
              <a:buClrTx/>
              <a:buSzTx/>
              <a:buFont typeface="Arial" panose="020B0604020202020204" pitchFamily="34" charset="0"/>
              <a:buChar char="•"/>
            </a:pPr>
            <a:r>
              <a:rPr kumimoji="0" lang="zh-CN" altLang="en-US" sz="2800" b="1" i="0" u="none" strike="noStrike" kern="1200" cap="none" spc="0" normalizeH="0" baseline="0" noProof="1">
                <a:solidFill>
                  <a:schemeClr val="tx1"/>
                </a:solidFill>
                <a:uFillTx/>
                <a:latin typeface="楷体" panose="02010609060101010101" charset="-122"/>
                <a:ea typeface="楷体" panose="02010609060101010101" charset="-122"/>
                <a:cs typeface="楷体" panose="02010609060101010101" charset="-122"/>
              </a:rPr>
              <a:t>阅读下面短文，根据所给情节进行续写，使之构成一个完整的故事。</a:t>
            </a:r>
          </a:p>
          <a:p>
            <a:pPr marL="171450" marR="0" indent="-171450" algn="l" defTabSz="914400" rtl="0" eaLnBrk="1" fontAlgn="auto" latinLnBrk="0" hangingPunct="1">
              <a:lnSpc>
                <a:spcPct val="130000"/>
              </a:lnSpc>
              <a:spcBef>
                <a:spcPct val="0"/>
              </a:spcBef>
              <a:spcAft>
                <a:spcPts val="1000"/>
              </a:spcAft>
              <a:buClrTx/>
              <a:buSzTx/>
              <a:buFont typeface="Arial" panose="020B0604020202020204" pitchFamily="34" charset="0"/>
              <a:buChar char="•"/>
            </a:pPr>
            <a:r>
              <a:rPr kumimoji="0" lang="zh-CN" altLang="en-US" sz="2800" b="1" i="0" u="none" strike="noStrike" kern="1200" cap="none" spc="0" normalizeH="0" baseline="0" noProof="1">
                <a:solidFill>
                  <a:schemeClr val="tx1"/>
                </a:solidFill>
                <a:uFillTx/>
                <a:latin typeface="楷体" panose="02010609060101010101" charset="-122"/>
                <a:ea typeface="楷体" panose="02010609060101010101" charset="-122"/>
                <a:cs typeface="楷体" panose="02010609060101010101" charset="-122"/>
              </a:rPr>
              <a:t>注意：</a:t>
            </a:r>
          </a:p>
          <a:p>
            <a:pPr marL="171450" marR="0" indent="-171450" algn="l" defTabSz="914400" rtl="0" eaLnBrk="1" fontAlgn="auto" latinLnBrk="0" hangingPunct="1">
              <a:lnSpc>
                <a:spcPct val="130000"/>
              </a:lnSpc>
              <a:spcBef>
                <a:spcPct val="0"/>
              </a:spcBef>
              <a:spcAft>
                <a:spcPts val="1000"/>
              </a:spcAft>
              <a:buClrTx/>
              <a:buSzTx/>
              <a:buFont typeface="Arial" panose="020B0604020202020204" pitchFamily="34" charset="0"/>
              <a:buChar char="•"/>
            </a:pPr>
            <a:r>
              <a:rPr kumimoji="0" lang="zh-CN" altLang="en-US" sz="2800" b="1" i="0" u="none" strike="noStrike" kern="1200" cap="none" spc="0" normalizeH="0" baseline="0" noProof="1">
                <a:solidFill>
                  <a:schemeClr val="tx1"/>
                </a:solidFill>
                <a:uFillTx/>
                <a:latin typeface="楷体" panose="02010609060101010101" charset="-122"/>
                <a:ea typeface="楷体" panose="02010609060101010101" charset="-122"/>
                <a:cs typeface="楷体" panose="02010609060101010101" charset="-122"/>
              </a:rPr>
              <a:t>1. 所续写短文的词数应为150左右；</a:t>
            </a:r>
          </a:p>
          <a:p>
            <a:pPr marL="171450" marR="0" indent="-171450" algn="l" defTabSz="914400" rtl="0" eaLnBrk="1" fontAlgn="auto" latinLnBrk="0" hangingPunct="1">
              <a:lnSpc>
                <a:spcPct val="130000"/>
              </a:lnSpc>
              <a:spcBef>
                <a:spcPct val="0"/>
              </a:spcBef>
              <a:spcAft>
                <a:spcPts val="1000"/>
              </a:spcAft>
              <a:buClrTx/>
              <a:buSzTx/>
              <a:buFont typeface="Arial" panose="020B0604020202020204" pitchFamily="34" charset="0"/>
              <a:buChar char="•"/>
            </a:pPr>
            <a:r>
              <a:rPr kumimoji="0" lang="zh-CN" altLang="en-US" sz="2800" b="1" i="0" u="none" strike="noStrike" kern="1200" cap="none" spc="0" normalizeH="0" baseline="0" noProof="1">
                <a:solidFill>
                  <a:schemeClr val="tx1"/>
                </a:solidFill>
                <a:uFillTx/>
                <a:latin typeface="楷体" panose="02010609060101010101" charset="-122"/>
                <a:ea typeface="楷体" panose="02010609060101010101" charset="-122"/>
                <a:cs typeface="楷体" panose="02010609060101010101" charset="-122"/>
              </a:rPr>
              <a:t>2.续写部分分为两段，每段的开头语已为你写好。</a:t>
            </a:r>
          </a:p>
          <a:p>
            <a:pPr marL="171450" marR="0" indent="-171450" algn="l" defTabSz="914400" rtl="0" eaLnBrk="1" fontAlgn="auto" latinLnBrk="0" hangingPunct="1">
              <a:lnSpc>
                <a:spcPct val="130000"/>
              </a:lnSpc>
              <a:spcBef>
                <a:spcPct val="0"/>
              </a:spcBef>
              <a:spcAft>
                <a:spcPts val="1000"/>
              </a:spcAft>
              <a:buClrTx/>
              <a:buSzTx/>
              <a:buFont typeface="Arial" panose="020B0604020202020204" pitchFamily="34" charset="0"/>
              <a:buChar char="•"/>
            </a:pPr>
            <a:endParaRPr kumimoji="0" lang="zh-CN" altLang="en-US" sz="2800" b="1" i="0" u="none" strike="noStrike" kern="1200" cap="none" spc="0" normalizeH="0" baseline="0" noProof="1">
              <a:solidFill>
                <a:schemeClr val="tx1"/>
              </a:solidFill>
              <a:uFillTx/>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a:xfrm>
            <a:off x="1519238" y="82550"/>
            <a:ext cx="6105525" cy="330200"/>
          </a:xfrm>
        </p:spPr>
        <p:txBody>
          <a:bodyPr wrap="square" lIns="67639" tIns="35248" rIns="67639" bIns="35248" rtlCol="0" anchor="ctr" anchorCtr="0">
            <a:normAutofit fontScale="90000"/>
          </a:bodyPr>
          <a:lstStyle/>
          <a:p>
            <a:pPr marL="0" marR="0" indent="0" algn="ctr" defTabSz="685800" rtl="0" eaLnBrk="1" fontAlgn="auto" latinLnBrk="0" hangingPunct="1">
              <a:lnSpc>
                <a:spcPct val="100000"/>
              </a:lnSpc>
              <a:spcBef>
                <a:spcPct val="0"/>
              </a:spcBef>
              <a:spcAft>
                <a:spcPct val="0"/>
              </a:spcAft>
              <a:buClrTx/>
              <a:buSzTx/>
              <a:buFontTx/>
              <a:buNone/>
            </a:pPr>
            <a:r>
              <a:rPr kumimoji="0" lang="en-US" altLang="zh-CN" sz="3110" b="1" i="1" u="none" strike="noStrike" kern="1200" cap="none" spc="200" normalizeH="0" baseline="0" noProof="1">
                <a:solidFill>
                  <a:srgbClr val="FF0000"/>
                </a:solidFill>
                <a:uFillTx/>
                <a:latin typeface="Times New Roman" panose="02020603050405020304" charset="0"/>
                <a:ea typeface="宋体" panose="02010600030101010101" pitchFamily="2" charset="-122"/>
                <a:cs typeface="+mj-cs"/>
              </a:rPr>
              <a:t>A Faithful Friend</a:t>
            </a:r>
          </a:p>
        </p:txBody>
      </p:sp>
      <p:sp>
        <p:nvSpPr>
          <p:cNvPr id="3" name="内容占位符 2"/>
          <p:cNvSpPr>
            <a:spLocks noGrp="1"/>
          </p:cNvSpPr>
          <p:nvPr>
            <p:ph idx="1"/>
          </p:nvPr>
        </p:nvSpPr>
        <p:spPr>
          <a:xfrm>
            <a:off x="184150" y="412750"/>
            <a:ext cx="8963025" cy="4792663"/>
          </a:xfrm>
        </p:spPr>
        <p:txBody>
          <a:bodyPr wrap="square" lIns="67639" tIns="35248" rIns="67639" bIns="35248" rtlCol="0">
            <a:noAutofit/>
          </a:bodyPr>
          <a:lstStyle/>
          <a:p>
            <a:pPr marL="0" marR="0" indent="-171450" algn="l" defTabSz="914400" rtl="0" eaLnBrk="1" fontAlgn="auto" latinLnBrk="0" hangingPunct="1">
              <a:lnSpc>
                <a:spcPct val="140000"/>
              </a:lnSpc>
              <a:spcBef>
                <a:spcPct val="0"/>
              </a:spcBef>
              <a:spcAft>
                <a:spcPts val="1000"/>
              </a:spcAft>
              <a:buClrTx/>
              <a:buSzTx/>
              <a:buFontTx/>
              <a:buNone/>
            </a:pPr>
            <a:r>
              <a:rPr kumimoji="0" lang="en-US" altLang="zh-CN" sz="2100" b="1" u="none" strike="noStrike" kern="1200" cap="none" spc="200" normalizeH="0" baseline="0" noProof="1">
                <a:solidFill>
                  <a:schemeClr val="tx1"/>
                </a:solidFill>
                <a:uFillTx/>
                <a:latin typeface="Times New Roman" panose="02020603050405020304" charset="0"/>
                <a:ea typeface="宋体" panose="02010600030101010101" pitchFamily="2" charset="-122"/>
                <a:cs typeface="Times New Roman" panose="02020603050405020304" charset="0"/>
              </a:rPr>
              <a:t>      Neil loves to travel and he was so fond of forests. Whenever he plans for a holiday, he would choose a place that is blessed by Mother Nature. To celebrate his son’s second birthday, he decided to stay and enjoy the celebration in woods, located at the lap</a:t>
            </a:r>
            <a:r>
              <a:rPr kumimoji="0" lang="zh-CN" altLang="en-US" sz="2100" b="1" u="none" strike="noStrike" kern="1200" cap="none" spc="200" normalizeH="0" baseline="0" noProof="1">
                <a:solidFill>
                  <a:schemeClr val="tx1"/>
                </a:solidFill>
                <a:uFillTx/>
                <a:latin typeface="Times New Roman" panose="02020603050405020304" charset="0"/>
                <a:ea typeface="宋体" panose="02010600030101010101" pitchFamily="2" charset="-122"/>
                <a:cs typeface="Times New Roman" panose="02020603050405020304" charset="0"/>
              </a:rPr>
              <a:t>（山坳）</a:t>
            </a:r>
            <a:r>
              <a:rPr kumimoji="0" lang="en-US" altLang="zh-CN" sz="2100" b="1" u="none" strike="noStrike" kern="1200" cap="none" spc="200" normalizeH="0" baseline="0" noProof="1">
                <a:solidFill>
                  <a:schemeClr val="tx1"/>
                </a:solidFill>
                <a:uFillTx/>
                <a:latin typeface="Times New Roman" panose="02020603050405020304" charset="0"/>
                <a:ea typeface="宋体" panose="02010600030101010101" pitchFamily="2" charset="-122"/>
                <a:cs typeface="Times New Roman" panose="02020603050405020304" charset="0"/>
              </a:rPr>
              <a:t> of a mountain. He with his family and friends, reached the village located near the woods and had his stay in the cottage</a:t>
            </a:r>
            <a:r>
              <a:rPr kumimoji="0" lang="zh-CN" altLang="en-US" sz="2100" b="1" u="none" strike="noStrike" kern="1200" cap="none" spc="200" normalizeH="0" baseline="0" noProof="1">
                <a:solidFill>
                  <a:schemeClr val="tx1"/>
                </a:solidFill>
                <a:uFillTx/>
                <a:latin typeface="Times New Roman" panose="02020603050405020304" charset="0"/>
                <a:ea typeface="宋体" panose="02010600030101010101" pitchFamily="2" charset="-122"/>
                <a:cs typeface="Times New Roman" panose="02020603050405020304" charset="0"/>
              </a:rPr>
              <a:t>（小屋）</a:t>
            </a:r>
            <a:r>
              <a:rPr kumimoji="0" lang="en-US" altLang="zh-CN" sz="2100" b="1" u="none" strike="noStrike" kern="1200" cap="none" spc="200" normalizeH="0" baseline="0" noProof="1">
                <a:solidFill>
                  <a:schemeClr val="tx1"/>
                </a:solidFill>
                <a:uFillTx/>
                <a:latin typeface="Times New Roman" panose="02020603050405020304" charset="0"/>
                <a:ea typeface="宋体" panose="02010600030101010101" pitchFamily="2" charset="-122"/>
                <a:cs typeface="Times New Roman" panose="02020603050405020304" charset="0"/>
              </a:rPr>
              <a:t>. The cottage was located at the entrance of the dense</a:t>
            </a:r>
            <a:r>
              <a:rPr kumimoji="0" lang="zh-CN" altLang="en-US" sz="2100" b="1" u="none" strike="noStrike" kern="1200" cap="none" spc="200" normalizeH="0" baseline="0" noProof="1">
                <a:solidFill>
                  <a:schemeClr val="tx1"/>
                </a:solidFill>
                <a:uFillTx/>
                <a:latin typeface="Times New Roman" panose="02020603050405020304" charset="0"/>
                <a:ea typeface="宋体" panose="02010600030101010101" pitchFamily="2" charset="-122"/>
                <a:cs typeface="Times New Roman" panose="02020603050405020304" charset="0"/>
              </a:rPr>
              <a:t>（密集的）</a:t>
            </a:r>
            <a:r>
              <a:rPr kumimoji="0" lang="en-US" altLang="zh-CN" sz="2100" b="1" u="none" strike="noStrike" kern="1200" cap="none" spc="200" normalizeH="0" baseline="0" noProof="1">
                <a:solidFill>
                  <a:schemeClr val="tx1"/>
                </a:solidFill>
                <a:uFillTx/>
                <a:latin typeface="Times New Roman" panose="02020603050405020304" charset="0"/>
                <a:ea typeface="宋体" panose="02010600030101010101" pitchFamily="2" charset="-122"/>
                <a:cs typeface="Times New Roman" panose="02020603050405020304" charset="0"/>
              </a:rPr>
              <a:t> forest, where the guests can see wolves wandering in the nearby place. </a:t>
            </a:r>
          </a:p>
        </p:txBody>
      </p:sp>
      <p:cxnSp>
        <p:nvCxnSpPr>
          <p:cNvPr id="4" name="直接连接符 3"/>
          <p:cNvCxnSpPr/>
          <p:nvPr/>
        </p:nvCxnSpPr>
        <p:spPr>
          <a:xfrm flipV="1">
            <a:off x="739775" y="3554413"/>
            <a:ext cx="669925" cy="1588"/>
          </a:xfrm>
          <a:prstGeom prst="line">
            <a:avLst/>
          </a:prstGeom>
          <a:ln w="57150" cmpd="sng">
            <a:solidFill>
              <a:srgbClr val="FF0000"/>
            </a:solidFill>
            <a:prstDash val="solid"/>
          </a:ln>
        </p:spPr>
        <p:style>
          <a:lnRef idx="3">
            <a:schemeClr val="accent6"/>
          </a:lnRef>
          <a:fillRef idx="0">
            <a:schemeClr val="accent6"/>
          </a:fillRef>
          <a:effectRef idx="2">
            <a:schemeClr val="accent6"/>
          </a:effectRef>
          <a:fontRef idx="minor">
            <a:schemeClr val="tx1"/>
          </a:fontRef>
        </p:style>
      </p:cxnSp>
      <p:cxnSp>
        <p:nvCxnSpPr>
          <p:cNvPr id="5" name="直接连接符 4"/>
          <p:cNvCxnSpPr/>
          <p:nvPr/>
        </p:nvCxnSpPr>
        <p:spPr>
          <a:xfrm flipV="1">
            <a:off x="6361113" y="2236788"/>
            <a:ext cx="754063" cy="19050"/>
          </a:xfrm>
          <a:prstGeom prst="line">
            <a:avLst/>
          </a:prstGeom>
          <a:ln w="57150" cmpd="sng">
            <a:solidFill>
              <a:srgbClr val="FF0000"/>
            </a:solidFill>
            <a:prstDash val="solid"/>
          </a:ln>
        </p:spPr>
        <p:style>
          <a:lnRef idx="3">
            <a:schemeClr val="accent6"/>
          </a:lnRef>
          <a:fillRef idx="0">
            <a:schemeClr val="accent6"/>
          </a:fillRef>
          <a:effectRef idx="2">
            <a:schemeClr val="accent6"/>
          </a:effectRef>
          <a:fontRef idx="minor">
            <a:schemeClr val="tx1"/>
          </a:fontRef>
        </p:style>
      </p:cxnSp>
      <p:cxnSp>
        <p:nvCxnSpPr>
          <p:cNvPr id="6" name="直接连接符 5"/>
          <p:cNvCxnSpPr/>
          <p:nvPr/>
        </p:nvCxnSpPr>
        <p:spPr>
          <a:xfrm>
            <a:off x="7456488" y="3971925"/>
            <a:ext cx="1077913" cy="0"/>
          </a:xfrm>
          <a:prstGeom prst="line">
            <a:avLst/>
          </a:prstGeom>
          <a:ln w="57150" cmpd="sng">
            <a:solidFill>
              <a:srgbClr val="FF0000"/>
            </a:solidFill>
            <a:prstDash val="solid"/>
          </a:ln>
        </p:spPr>
        <p:style>
          <a:lnRef idx="3">
            <a:schemeClr val="accent6"/>
          </a:lnRef>
          <a:fillRef idx="0">
            <a:schemeClr val="accent6"/>
          </a:fillRef>
          <a:effectRef idx="2">
            <a:schemeClr val="accent6"/>
          </a:effectRef>
          <a:fontRef idx="minor">
            <a:schemeClr val="tx1"/>
          </a:fontRef>
        </p:style>
      </p:cxnSp>
      <p:cxnSp>
        <p:nvCxnSpPr>
          <p:cNvPr id="7" name="直接连接符 6"/>
          <p:cNvCxnSpPr/>
          <p:nvPr/>
        </p:nvCxnSpPr>
        <p:spPr>
          <a:xfrm>
            <a:off x="184150" y="4460875"/>
            <a:ext cx="1441450" cy="0"/>
          </a:xfrm>
          <a:prstGeom prst="line">
            <a:avLst/>
          </a:prstGeom>
          <a:ln w="57150" cmpd="sng">
            <a:solidFill>
              <a:srgbClr val="FF0000"/>
            </a:solidFill>
            <a:prstDash val="solid"/>
          </a:ln>
        </p:spPr>
        <p:style>
          <a:lnRef idx="3">
            <a:schemeClr val="accent6"/>
          </a:lnRef>
          <a:fillRef idx="0">
            <a:schemeClr val="accent6"/>
          </a:fillRef>
          <a:effectRef idx="2">
            <a:schemeClr val="accent6"/>
          </a:effectRef>
          <a:fontRef idx="minor">
            <a:schemeClr val="tx1"/>
          </a:fontRef>
        </p:style>
      </p:cxnSp>
      <p:cxnSp>
        <p:nvCxnSpPr>
          <p:cNvPr id="8" name="直接连接符 7"/>
          <p:cNvCxnSpPr/>
          <p:nvPr/>
        </p:nvCxnSpPr>
        <p:spPr>
          <a:xfrm>
            <a:off x="2987675" y="2211388"/>
            <a:ext cx="720725" cy="0"/>
          </a:xfrm>
          <a:prstGeom prst="line">
            <a:avLst/>
          </a:prstGeom>
          <a:ln w="57150" cmpd="sng">
            <a:solidFill>
              <a:srgbClr val="FF0000"/>
            </a:solidFill>
            <a:prstDash val="solid"/>
          </a:ln>
        </p:spPr>
        <p:style>
          <a:lnRef idx="3">
            <a:schemeClr val="accent6"/>
          </a:lnRef>
          <a:fillRef idx="0">
            <a:schemeClr val="accent6"/>
          </a:fillRef>
          <a:effectRef idx="2">
            <a:schemeClr val="accent6"/>
          </a:effectRef>
          <a:fontRef idx="minor">
            <a:schemeClr val="tx1"/>
          </a:fontRef>
        </p:style>
      </p:cxnSp>
    </p:spTree>
    <p:custDataLst>
      <p:tags r:id="rId1"/>
    </p:custData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7038" y="396875"/>
            <a:ext cx="8253413" cy="4041775"/>
          </a:xfrm>
        </p:spPr>
        <p:txBody>
          <a:bodyPr wrap="square" lIns="67639" tIns="35248" rIns="67639" bIns="35248" rtlCol="0">
            <a:noAutofit/>
          </a:bodyPr>
          <a:lstStyle/>
          <a:p>
            <a:pPr marL="171450" marR="0" indent="-171450" algn="l" defTabSz="914400" rtl="0" eaLnBrk="1" fontAlgn="auto" latinLnBrk="0" hangingPunct="1">
              <a:lnSpc>
                <a:spcPct val="130000"/>
              </a:lnSpc>
              <a:spcBef>
                <a:spcPct val="0"/>
              </a:spcBef>
              <a:spcAft>
                <a:spcPts val="1000"/>
              </a:spcAft>
              <a:buClrTx/>
              <a:buSzTx/>
              <a:buFont typeface="Arial" panose="020B0604020202020204" pitchFamily="34" charset="0"/>
              <a:buChar char="•"/>
            </a:pPr>
            <a:r>
              <a:rPr kumimoji="0" lang="en-US" altLang="zh-CN" sz="2800" b="1" u="none" strike="noStrike" kern="1200" cap="none" spc="200" normalizeH="0" baseline="0" noProof="1">
                <a:solidFill>
                  <a:schemeClr val="tx1"/>
                </a:solidFill>
                <a:uFillTx/>
                <a:latin typeface="Times New Roman" panose="02020603050405020304" charset="0"/>
                <a:ea typeface="宋体" panose="02010600030101010101" pitchFamily="2" charset="-122"/>
                <a:cs typeface="Times New Roman" panose="02020603050405020304" charset="0"/>
              </a:rPr>
              <a:t>      Neil’s son saw a dog at the door and offered him a biscuit. The dog was happy and very soon the little son </a:t>
            </a:r>
            <a:r>
              <a:rPr kumimoji="0" lang="en-US" altLang="zh-CN" sz="2800" b="1" u="none" strike="noStrike" kern="1200" cap="none" spc="200" normalizeH="0" baseline="0" noProof="1">
                <a:solidFill>
                  <a:srgbClr val="FF0000"/>
                </a:solidFill>
                <a:uFillTx/>
                <a:latin typeface="Times New Roman" panose="02020603050405020304" charset="0"/>
                <a:ea typeface="宋体" panose="02010600030101010101" pitchFamily="2" charset="-122"/>
                <a:cs typeface="Times New Roman" panose="02020603050405020304" charset="0"/>
              </a:rPr>
              <a:t>befriended</a:t>
            </a:r>
            <a:r>
              <a:rPr kumimoji="0" lang="zh-CN" altLang="en-US" sz="2800" b="1" u="none" strike="noStrike" kern="1200" cap="none" spc="200" normalizeH="0" baseline="0" noProof="1">
                <a:solidFill>
                  <a:srgbClr val="FF0000"/>
                </a:solidFill>
                <a:uFillTx/>
                <a:latin typeface="Times New Roman" panose="02020603050405020304" charset="0"/>
                <a:ea typeface="宋体" panose="02010600030101010101" pitchFamily="2" charset="-122"/>
                <a:cs typeface="Times New Roman" panose="02020603050405020304" charset="0"/>
              </a:rPr>
              <a:t>（和</a:t>
            </a:r>
            <a:r>
              <a:rPr kumimoji="0" lang="en-US" altLang="zh-CN" sz="2800" b="1" u="none" strike="noStrike" kern="1200" cap="none" spc="200" normalizeH="0" baseline="0" noProof="1">
                <a:solidFill>
                  <a:srgbClr val="FF0000"/>
                </a:solidFill>
                <a:uFillTx/>
                <a:latin typeface="Times New Roman" panose="02020603050405020304" charset="0"/>
                <a:ea typeface="宋体" panose="02010600030101010101" pitchFamily="2" charset="-122"/>
                <a:cs typeface="Times New Roman" panose="02020603050405020304" charset="0"/>
              </a:rPr>
              <a:t>...</a:t>
            </a:r>
            <a:r>
              <a:rPr kumimoji="0" lang="zh-CN" altLang="en-US" sz="2800" b="1" u="none" strike="noStrike" kern="1200" cap="none" spc="200" normalizeH="0" baseline="0" noProof="1">
                <a:solidFill>
                  <a:srgbClr val="FF0000"/>
                </a:solidFill>
                <a:uFillTx/>
                <a:latin typeface="Times New Roman" panose="02020603050405020304" charset="0"/>
                <a:ea typeface="宋体" panose="02010600030101010101" pitchFamily="2" charset="-122"/>
                <a:cs typeface="Times New Roman" panose="02020603050405020304" charset="0"/>
              </a:rPr>
              <a:t>交朋友）</a:t>
            </a:r>
            <a:r>
              <a:rPr kumimoji="0" lang="en-US" altLang="zh-CN" sz="2800" b="1" u="none" strike="noStrike" kern="1200" cap="none" spc="200" normalizeH="0" baseline="0" noProof="1">
                <a:solidFill>
                  <a:schemeClr val="tx1"/>
                </a:solidFill>
                <a:uFillTx/>
                <a:latin typeface="Times New Roman" panose="02020603050405020304" charset="0"/>
                <a:ea typeface="宋体" panose="02010600030101010101" pitchFamily="2" charset="-122"/>
                <a:cs typeface="Times New Roman" panose="02020603050405020304" charset="0"/>
              </a:rPr>
              <a:t> the dog. On second day, the birthday of the boy was celebrated grandly in the woods within beautiful nature. The dog did not leave the boy even for a minute and they both became close friends. </a:t>
            </a:r>
          </a:p>
        </p:txBody>
      </p:sp>
      <p:cxnSp>
        <p:nvCxnSpPr>
          <p:cNvPr id="6" name="直接连接符 5"/>
          <p:cNvCxnSpPr/>
          <p:nvPr/>
        </p:nvCxnSpPr>
        <p:spPr>
          <a:xfrm>
            <a:off x="3276600" y="2066925"/>
            <a:ext cx="2087563" cy="0"/>
          </a:xfrm>
          <a:prstGeom prst="line">
            <a:avLst/>
          </a:prstGeom>
          <a:ln w="57150" cmpd="sng">
            <a:solidFill>
              <a:srgbClr val="FF0000"/>
            </a:solidFill>
            <a:prstDash val="solid"/>
          </a:ln>
        </p:spPr>
        <p:style>
          <a:lnRef idx="3">
            <a:schemeClr val="accent6"/>
          </a:lnRef>
          <a:fillRef idx="0">
            <a:schemeClr val="accent6"/>
          </a:fillRef>
          <a:effectRef idx="2">
            <a:schemeClr val="accent6"/>
          </a:effectRef>
          <a:fontRef idx="minor">
            <a:schemeClr val="tx1"/>
          </a:fontRef>
        </p:style>
      </p:cxnSp>
      <p:cxnSp>
        <p:nvCxnSpPr>
          <p:cNvPr id="4" name="直接连接符 3"/>
          <p:cNvCxnSpPr/>
          <p:nvPr/>
        </p:nvCxnSpPr>
        <p:spPr>
          <a:xfrm>
            <a:off x="4537075" y="1511300"/>
            <a:ext cx="1501775" cy="4763"/>
          </a:xfrm>
          <a:prstGeom prst="line">
            <a:avLst/>
          </a:prstGeom>
          <a:ln w="57150" cmpd="sng">
            <a:solidFill>
              <a:srgbClr val="FF0000"/>
            </a:solidFill>
            <a:prstDash val="solid"/>
          </a:ln>
        </p:spPr>
        <p:style>
          <a:lnRef idx="3">
            <a:schemeClr val="accent6"/>
          </a:lnRef>
          <a:fillRef idx="0">
            <a:schemeClr val="accent6"/>
          </a:fillRef>
          <a:effectRef idx="2">
            <a:schemeClr val="accent6"/>
          </a:effectRef>
          <a:fontRef idx="minor">
            <a:schemeClr val="tx1"/>
          </a:fontRef>
        </p:style>
      </p:cxnSp>
      <p:cxnSp>
        <p:nvCxnSpPr>
          <p:cNvPr id="5" name="直接连接符 4"/>
          <p:cNvCxnSpPr/>
          <p:nvPr/>
        </p:nvCxnSpPr>
        <p:spPr>
          <a:xfrm>
            <a:off x="5557838" y="4811713"/>
            <a:ext cx="1162050" cy="6350"/>
          </a:xfrm>
          <a:prstGeom prst="line">
            <a:avLst/>
          </a:prstGeom>
          <a:ln w="57150" cmpd="sng">
            <a:solidFill>
              <a:srgbClr val="FF0000"/>
            </a:solidFill>
            <a:prstDash val="solid"/>
          </a:ln>
        </p:spPr>
        <p:style>
          <a:lnRef idx="3">
            <a:schemeClr val="accent6"/>
          </a:lnRef>
          <a:fillRef idx="0">
            <a:schemeClr val="accent6"/>
          </a:fillRef>
          <a:effectRef idx="2">
            <a:schemeClr val="accent6"/>
          </a:effectRef>
          <a:fontRef idx="minor">
            <a:schemeClr val="tx1"/>
          </a:fontRef>
        </p:style>
      </p:cxnSp>
    </p:spTree>
    <p:custDataLst>
      <p:tags r:id="rId1"/>
    </p:custData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7038" y="280988"/>
            <a:ext cx="8348663" cy="4475163"/>
          </a:xfrm>
        </p:spPr>
        <p:txBody>
          <a:bodyPr wrap="square" lIns="67639" tIns="35248" rIns="67639" bIns="35248" rtlCol="0">
            <a:noAutofit/>
          </a:bodyPr>
          <a:lstStyle/>
          <a:p>
            <a:pPr marL="0" marR="0" indent="457200" algn="l" defTabSz="914400" rtl="0" fontAlgn="auto">
              <a:lnSpc>
                <a:spcPct val="100000"/>
              </a:lnSpc>
              <a:spcBef>
                <a:spcPct val="0"/>
              </a:spcBef>
              <a:spcAft>
                <a:spcPct val="0"/>
              </a:spcAft>
              <a:buClrTx/>
              <a:buSzTx/>
              <a:buNone/>
            </a:pPr>
            <a:r>
              <a:rPr kumimoji="0" lang="en-US" altLang="zh-CN" sz="2800" b="1" u="none" strike="noStrike" kern="1200" cap="none" spc="200" normalizeH="0" baseline="0" noProof="1">
                <a:solidFill>
                  <a:schemeClr val="tx1"/>
                </a:solidFill>
                <a:uFillTx/>
                <a:latin typeface="Times New Roman" panose="02020603050405020304" charset="0"/>
                <a:ea typeface="宋体" panose="02010600030101010101" pitchFamily="2" charset="-122"/>
                <a:cs typeface="Times New Roman" panose="02020603050405020304" charset="0"/>
                <a:sym typeface="+mn-ea"/>
              </a:rPr>
              <a:t>The next day, Neil, his wife and others decided to go for hunting in the forest and arranged a babysitter to take care of the little boy for half a day. </a:t>
            </a:r>
          </a:p>
          <a:p>
            <a:pPr marL="0" marR="0" indent="457200" algn="l" defTabSz="914400" rtl="0" fontAlgn="auto">
              <a:lnSpc>
                <a:spcPct val="100000"/>
              </a:lnSpc>
              <a:spcBef>
                <a:spcPct val="0"/>
              </a:spcBef>
              <a:spcAft>
                <a:spcPct val="0"/>
              </a:spcAft>
              <a:buClrTx/>
              <a:buSzTx/>
              <a:buNone/>
            </a:pPr>
            <a:r>
              <a:rPr kumimoji="0" lang="en-US" altLang="zh-CN" sz="2800" b="1" u="none" strike="noStrike" kern="1200" cap="none" spc="200" normalizeH="0" baseline="0" noProof="1">
                <a:solidFill>
                  <a:schemeClr val="tx1"/>
                </a:solidFill>
                <a:uFillTx/>
                <a:latin typeface="Times New Roman" panose="02020603050405020304" charset="0"/>
                <a:ea typeface="宋体" panose="02010600030101010101" pitchFamily="2" charset="-122"/>
                <a:cs typeface="Times New Roman" panose="02020603050405020304" charset="0"/>
              </a:rPr>
              <a:t>After 3 hours, all of them returned to the cottage and they seemed very tired. The cottage was open and nobody was there. The dog saw Neil and others, it rushed to them and licked (舔) Neil’s shoes. Neil’s wife was shocked to see the blood </a:t>
            </a:r>
            <a:r>
              <a:rPr kumimoji="0" lang="en-US" altLang="zh-CN" sz="2800" b="1" u="none" strike="noStrike" kern="1200" cap="none" spc="200" normalizeH="0" baseline="0" noProof="1">
                <a:solidFill>
                  <a:srgbClr val="FF0000"/>
                </a:solidFill>
                <a:uFillTx/>
                <a:latin typeface="Times New Roman" panose="02020603050405020304" charset="0"/>
                <a:ea typeface="宋体" panose="02010600030101010101" pitchFamily="2" charset="-122"/>
                <a:cs typeface="Times New Roman" panose="02020603050405020304" charset="0"/>
              </a:rPr>
              <a:t>strain</a:t>
            </a:r>
            <a:r>
              <a:rPr kumimoji="0" lang="zh-CN" altLang="en-US" sz="2800" b="1" u="none" strike="noStrike" kern="1200" cap="none" spc="200" normalizeH="0" baseline="0" noProof="1">
                <a:solidFill>
                  <a:schemeClr val="tx1"/>
                </a:solidFill>
                <a:uFillTx/>
                <a:latin typeface="Times New Roman" panose="02020603050405020304" charset="0"/>
                <a:ea typeface="宋体" panose="02010600030101010101" pitchFamily="2" charset="-122"/>
                <a:cs typeface="Times New Roman" panose="02020603050405020304" charset="0"/>
              </a:rPr>
              <a:t>（滤去）</a:t>
            </a:r>
            <a:r>
              <a:rPr kumimoji="0" lang="en-US" altLang="zh-CN" sz="2800" b="1" u="none" strike="noStrike" kern="1200" cap="none" spc="200" normalizeH="0" baseline="0" noProof="1">
                <a:solidFill>
                  <a:schemeClr val="tx1"/>
                </a:solidFill>
                <a:uFillTx/>
                <a:latin typeface="Times New Roman" panose="02020603050405020304" charset="0"/>
                <a:ea typeface="宋体" panose="02010600030101010101" pitchFamily="2" charset="-122"/>
                <a:cs typeface="Times New Roman" panose="02020603050405020304" charset="0"/>
              </a:rPr>
              <a:t> in the dog’s mouth.</a:t>
            </a:r>
          </a:p>
        </p:txBody>
      </p:sp>
      <p:cxnSp>
        <p:nvCxnSpPr>
          <p:cNvPr id="5" name="直接连接符 4"/>
          <p:cNvCxnSpPr/>
          <p:nvPr/>
        </p:nvCxnSpPr>
        <p:spPr>
          <a:xfrm>
            <a:off x="4432300" y="709613"/>
            <a:ext cx="1163638" cy="4763"/>
          </a:xfrm>
          <a:prstGeom prst="line">
            <a:avLst/>
          </a:prstGeom>
          <a:ln w="57150" cmpd="sng">
            <a:solidFill>
              <a:srgbClr val="FF0000"/>
            </a:solidFill>
            <a:prstDash val="solid"/>
          </a:ln>
        </p:spPr>
        <p:style>
          <a:lnRef idx="3">
            <a:schemeClr val="accent6"/>
          </a:lnRef>
          <a:fillRef idx="0">
            <a:schemeClr val="accent6"/>
          </a:fillRef>
          <a:effectRef idx="2">
            <a:schemeClr val="accent6"/>
          </a:effectRef>
          <a:fontRef idx="minor">
            <a:schemeClr val="tx1"/>
          </a:fontRef>
        </p:style>
      </p:cxnSp>
      <p:cxnSp>
        <p:nvCxnSpPr>
          <p:cNvPr id="4" name="直接连接符 3"/>
          <p:cNvCxnSpPr/>
          <p:nvPr/>
        </p:nvCxnSpPr>
        <p:spPr>
          <a:xfrm>
            <a:off x="1236663" y="4137025"/>
            <a:ext cx="1163638" cy="4763"/>
          </a:xfrm>
          <a:prstGeom prst="line">
            <a:avLst/>
          </a:prstGeom>
          <a:ln w="57150" cmpd="sng">
            <a:solidFill>
              <a:srgbClr val="FF0000"/>
            </a:solidFill>
            <a:prstDash val="solid"/>
          </a:ln>
        </p:spPr>
        <p:style>
          <a:lnRef idx="3">
            <a:schemeClr val="accent6"/>
          </a:lnRef>
          <a:fillRef idx="0">
            <a:schemeClr val="accent6"/>
          </a:fillRef>
          <a:effectRef idx="2">
            <a:schemeClr val="accent6"/>
          </a:effectRef>
          <a:fontRef idx="minor">
            <a:schemeClr val="tx1"/>
          </a:fontRef>
        </p:style>
      </p:cxnSp>
    </p:spTree>
    <p:custDataLst>
      <p:tags r:id="rId1"/>
    </p:custData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2"/>
          <p:cNvSpPr>
            <a:spLocks noGrp="1"/>
          </p:cNvSpPr>
          <p:nvPr>
            <p:ph idx="1"/>
          </p:nvPr>
        </p:nvSpPr>
        <p:spPr>
          <a:xfrm>
            <a:off x="334963" y="0"/>
            <a:ext cx="8686800" cy="5030788"/>
          </a:xfrm>
        </p:spPr>
        <p:txBody>
          <a:bodyPr wrap="square" lIns="68591" tIns="34295" rIns="68591" bIns="34295" rtlCol="0" anchor="t">
            <a:normAutofit/>
          </a:bodyPr>
          <a:lstStyle/>
          <a:p>
            <a:pPr marL="171450" marR="0" indent="-171450" algn="l" defTabSz="914400" rtl="0" eaLnBrk="1" fontAlgn="auto" latinLnBrk="0" hangingPunct="1">
              <a:lnSpc>
                <a:spcPct val="130000"/>
              </a:lnSpc>
              <a:spcBef>
                <a:spcPct val="0"/>
              </a:spcBef>
              <a:spcAft>
                <a:spcPts val="1000"/>
              </a:spcAft>
              <a:buClrTx/>
              <a:buSzTx/>
              <a:buFont typeface="Arial" panose="020B0604020202020204" pitchFamily="34" charset="0"/>
              <a:buChar char="•"/>
            </a:pPr>
            <a:r>
              <a:rPr kumimoji="0" lang="en-US" altLang="zh-CN" sz="2100" b="1" i="1" u="none" strike="noStrike" kern="1200" cap="none" spc="200" normalizeH="0" baseline="0" noProof="1">
                <a:solidFill>
                  <a:schemeClr val="tx1"/>
                </a:solidFill>
                <a:uFillTx/>
                <a:latin typeface="Times New Roman" panose="02020603050405020304" charset="0"/>
                <a:ea typeface="宋体" panose="02010600030101010101" pitchFamily="2" charset="-122"/>
                <a:cs typeface="Times New Roman" panose="02020603050405020304" charset="0"/>
              </a:rPr>
              <a:t>Paragraph 1:</a:t>
            </a:r>
          </a:p>
          <a:p>
            <a:pPr marL="0" marR="0" indent="0" algn="l" defTabSz="914400" rtl="0" eaLnBrk="1" fontAlgn="auto" latinLnBrk="0" hangingPunct="1">
              <a:lnSpc>
                <a:spcPct val="130000"/>
              </a:lnSpc>
              <a:spcBef>
                <a:spcPct val="0"/>
              </a:spcBef>
              <a:spcAft>
                <a:spcPts val="1000"/>
              </a:spcAft>
              <a:buClrTx/>
              <a:buSzTx/>
              <a:buFont typeface="Arial" panose="020B0604020202020204" pitchFamily="34" charset="0"/>
              <a:buNone/>
            </a:pPr>
            <a:r>
              <a:rPr kumimoji="0" lang="en-US" altLang="zh-CN" sz="2100" b="1" i="1" u="none" strike="noStrike" kern="1200" cap="none" spc="200" normalizeH="0" baseline="0" noProof="1">
                <a:solidFill>
                  <a:schemeClr val="tx1"/>
                </a:solidFill>
                <a:uFillTx/>
                <a:latin typeface="Times New Roman" panose="02020603050405020304" charset="0"/>
                <a:ea typeface="宋体" panose="02010600030101010101" pitchFamily="2" charset="-122"/>
                <a:cs typeface="Times New Roman" panose="02020603050405020304" charset="0"/>
              </a:rPr>
              <a:t>      Everyone was shocked to see the blood-spattered</a:t>
            </a:r>
            <a:r>
              <a:rPr kumimoji="0" lang="zh-CN" altLang="en-US" sz="2100" b="1" i="1" u="none" strike="noStrike" kern="1200" cap="none" spc="200" normalizeH="0" baseline="0" noProof="1">
                <a:solidFill>
                  <a:schemeClr val="tx1"/>
                </a:solidFill>
                <a:uFillTx/>
                <a:latin typeface="Times New Roman" panose="02020603050405020304" charset="0"/>
                <a:ea typeface="宋体" panose="02010600030101010101" pitchFamily="2" charset="-122"/>
                <a:cs typeface="Times New Roman" panose="02020603050405020304" charset="0"/>
              </a:rPr>
              <a:t>（滴血的）</a:t>
            </a:r>
            <a:r>
              <a:rPr kumimoji="0" lang="en-US" altLang="zh-CN" sz="2100" b="1" i="1" u="none" strike="noStrike" kern="1200" cap="none" spc="200" normalizeH="0" baseline="0" noProof="1">
                <a:solidFill>
                  <a:schemeClr val="tx1"/>
                </a:solidFill>
                <a:uFillTx/>
                <a:latin typeface="Times New Roman" panose="02020603050405020304" charset="0"/>
                <a:ea typeface="宋体" panose="02010600030101010101" pitchFamily="2" charset="-122"/>
                <a:cs typeface="Times New Roman" panose="02020603050405020304" charset="0"/>
              </a:rPr>
              <a:t>mouth._____________________</a:t>
            </a:r>
          </a:p>
          <a:p>
            <a:pPr marL="0" marR="0" indent="0" algn="l" defTabSz="914400" rtl="0" eaLnBrk="1" fontAlgn="auto" latinLnBrk="0" hangingPunct="1">
              <a:lnSpc>
                <a:spcPct val="130000"/>
              </a:lnSpc>
              <a:spcBef>
                <a:spcPct val="0"/>
              </a:spcBef>
              <a:spcAft>
                <a:spcPts val="1000"/>
              </a:spcAft>
              <a:buClrTx/>
              <a:buSzTx/>
              <a:buFont typeface="Arial" panose="020B0604020202020204" pitchFamily="34" charset="0"/>
              <a:buNone/>
            </a:pPr>
            <a:r>
              <a:rPr kumimoji="0" lang="en-US" altLang="zh-CN" sz="2100" b="1" i="1" u="none" strike="noStrike" kern="1200" cap="none" spc="200" normalizeH="0" baseline="0" noProof="1">
                <a:solidFill>
                  <a:schemeClr val="tx1"/>
                </a:solidFill>
                <a:uFillTx/>
                <a:latin typeface="Times New Roman" panose="02020603050405020304" charset="0"/>
                <a:ea typeface="宋体" panose="02010600030101010101" pitchFamily="2" charset="-122"/>
                <a:cs typeface="Times New Roman" panose="02020603050405020304" charset="0"/>
              </a:rPr>
              <a:t>______________________________________</a:t>
            </a:r>
          </a:p>
          <a:p>
            <a:pPr marL="0" marR="0" indent="0" algn="l" defTabSz="914400" rtl="0" eaLnBrk="1" fontAlgn="auto" latinLnBrk="0" hangingPunct="1">
              <a:lnSpc>
                <a:spcPct val="130000"/>
              </a:lnSpc>
              <a:spcBef>
                <a:spcPct val="0"/>
              </a:spcBef>
              <a:spcAft>
                <a:spcPts val="1000"/>
              </a:spcAft>
              <a:buClrTx/>
              <a:buSzTx/>
              <a:buFont typeface="Arial" panose="020B0604020202020204" pitchFamily="34" charset="0"/>
              <a:buNone/>
            </a:pPr>
            <a:r>
              <a:rPr kumimoji="0" lang="en-US" altLang="zh-CN" sz="2100" b="1" i="1" u="none" strike="noStrike" kern="1200" cap="none" spc="200" normalizeH="0" baseline="0" noProof="1">
                <a:solidFill>
                  <a:schemeClr val="tx1"/>
                </a:solidFill>
                <a:uFillTx/>
                <a:latin typeface="Times New Roman" panose="02020603050405020304" charset="0"/>
                <a:ea typeface="宋体" panose="02010600030101010101" pitchFamily="2" charset="-122"/>
                <a:cs typeface="Times New Roman" panose="02020603050405020304" charset="0"/>
              </a:rPr>
              <a:t>______________________________________</a:t>
            </a:r>
          </a:p>
          <a:p>
            <a:pPr marL="0" marR="0" indent="0" algn="l" defTabSz="914400" rtl="0" eaLnBrk="1" fontAlgn="auto" latinLnBrk="0" hangingPunct="1">
              <a:lnSpc>
                <a:spcPct val="130000"/>
              </a:lnSpc>
              <a:spcBef>
                <a:spcPct val="0"/>
              </a:spcBef>
              <a:spcAft>
                <a:spcPts val="1000"/>
              </a:spcAft>
              <a:buClrTx/>
              <a:buSzTx/>
              <a:buFont typeface="Arial" panose="020B0604020202020204" pitchFamily="34" charset="0"/>
              <a:buNone/>
            </a:pPr>
            <a:r>
              <a:rPr kumimoji="0" lang="en-US" altLang="zh-CN" sz="2100" b="1" i="1" u="none" strike="noStrike" kern="1200" cap="none" spc="200" normalizeH="0" baseline="0" noProof="1">
                <a:solidFill>
                  <a:schemeClr val="tx1"/>
                </a:solidFill>
                <a:uFillTx/>
                <a:latin typeface="Times New Roman" panose="02020603050405020304" charset="0"/>
                <a:ea typeface="宋体" panose="02010600030101010101" pitchFamily="2" charset="-122"/>
                <a:cs typeface="Times New Roman" panose="02020603050405020304" charset="0"/>
              </a:rPr>
              <a:t>Paragraph 2:</a:t>
            </a:r>
          </a:p>
          <a:p>
            <a:pPr marL="0" marR="0" indent="0" algn="l" defTabSz="914400" rtl="0" eaLnBrk="1" fontAlgn="auto" latinLnBrk="0" hangingPunct="1">
              <a:lnSpc>
                <a:spcPct val="130000"/>
              </a:lnSpc>
              <a:spcBef>
                <a:spcPct val="0"/>
              </a:spcBef>
              <a:spcAft>
                <a:spcPts val="1000"/>
              </a:spcAft>
              <a:buClrTx/>
              <a:buSzTx/>
              <a:buFont typeface="Arial" panose="020B0604020202020204" pitchFamily="34" charset="0"/>
              <a:buNone/>
            </a:pPr>
            <a:r>
              <a:rPr kumimoji="0" lang="en-US" altLang="zh-CN" sz="2100" b="1" i="1" u="none" strike="noStrike" kern="1200" cap="none" spc="200" normalizeH="0" baseline="0" noProof="1">
                <a:solidFill>
                  <a:schemeClr val="tx1"/>
                </a:solidFill>
                <a:uFillTx/>
                <a:latin typeface="Times New Roman" panose="02020603050405020304" charset="0"/>
                <a:ea typeface="宋体" panose="02010600030101010101" pitchFamily="2" charset="-122"/>
                <a:cs typeface="Times New Roman" panose="02020603050405020304" charset="0"/>
              </a:rPr>
              <a:t>      Hearing the noise from the dog, the babysitter</a:t>
            </a:r>
            <a:r>
              <a:rPr kumimoji="0" lang="zh-CN" altLang="en-US" sz="2100" b="1" i="1" u="none" strike="noStrike" kern="1200" cap="none" spc="200" normalizeH="0" baseline="0" noProof="1">
                <a:solidFill>
                  <a:schemeClr val="tx1"/>
                </a:solidFill>
                <a:uFillTx/>
                <a:latin typeface="Times New Roman" panose="02020603050405020304" charset="0"/>
                <a:ea typeface="宋体" panose="02010600030101010101" pitchFamily="2" charset="-122"/>
                <a:cs typeface="Times New Roman" panose="02020603050405020304" charset="0"/>
              </a:rPr>
              <a:t>（保姆）</a:t>
            </a:r>
            <a:r>
              <a:rPr kumimoji="0" lang="en-US" altLang="zh-CN" sz="2100" b="1" i="1" u="none" strike="noStrike" kern="1200" cap="none" spc="200" normalizeH="0" baseline="0" noProof="1">
                <a:solidFill>
                  <a:schemeClr val="tx1"/>
                </a:solidFill>
                <a:uFillTx/>
                <a:latin typeface="Times New Roman" panose="02020603050405020304" charset="0"/>
                <a:ea typeface="宋体" panose="02010600030101010101" pitchFamily="2" charset="-122"/>
                <a:cs typeface="Times New Roman" panose="02020603050405020304" charset="0"/>
              </a:rPr>
              <a:t> rushed out of the room _______________________________</a:t>
            </a:r>
          </a:p>
          <a:p>
            <a:pPr marL="0" marR="0" indent="0" algn="l" defTabSz="914400" rtl="0" eaLnBrk="1" fontAlgn="auto" latinLnBrk="0" hangingPunct="1">
              <a:lnSpc>
                <a:spcPct val="130000"/>
              </a:lnSpc>
              <a:spcBef>
                <a:spcPct val="0"/>
              </a:spcBef>
              <a:spcAft>
                <a:spcPts val="1000"/>
              </a:spcAft>
              <a:buClrTx/>
              <a:buSzTx/>
              <a:buFont typeface="Arial" panose="020B0604020202020204" pitchFamily="34" charset="0"/>
              <a:buNone/>
            </a:pPr>
            <a:r>
              <a:rPr kumimoji="0" lang="en-US" altLang="zh-CN" sz="2100" b="1" i="1" u="none" strike="noStrike" kern="1200" cap="none" spc="200" normalizeH="0" baseline="0" noProof="1">
                <a:solidFill>
                  <a:schemeClr val="tx1"/>
                </a:solidFill>
                <a:uFillTx/>
                <a:latin typeface="Times New Roman" panose="02020603050405020304" charset="0"/>
                <a:ea typeface="宋体" panose="02010600030101010101" pitchFamily="2" charset="-122"/>
                <a:cs typeface="Times New Roman" panose="02020603050405020304" charset="0"/>
              </a:rPr>
              <a:t>______________________________________ ___________________________________</a:t>
            </a:r>
          </a:p>
        </p:txBody>
      </p:sp>
    </p:spTree>
    <p:custDataLst>
      <p:tags r:id="rId1"/>
    </p:custData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650" y="331788"/>
            <a:ext cx="8140700" cy="331788"/>
          </a:xfrm>
        </p:spPr>
        <p:txBody>
          <a:bodyPr wrap="square" lIns="90170" tIns="46990" rIns="90170" bIns="46990" rtlCol="0" anchor="ctr" anchorCtr="0">
            <a:normAutofit fontScale="90000"/>
          </a:bodyPr>
          <a:lstStyle/>
          <a:p>
            <a:pPr marL="0" marR="0" indent="0" algn="ctr" defTabSz="914400" rtl="0" eaLnBrk="1" fontAlgn="auto" latinLnBrk="0" hangingPunct="1">
              <a:lnSpc>
                <a:spcPct val="100000"/>
              </a:lnSpc>
              <a:spcBef>
                <a:spcPct val="0"/>
              </a:spcBef>
              <a:spcAft>
                <a:spcPct val="0"/>
              </a:spcAft>
              <a:buClrTx/>
              <a:buSzTx/>
              <a:buFontTx/>
              <a:buNone/>
            </a:pPr>
            <a:r>
              <a:rPr kumimoji="0" lang="zh-CN" altLang="en-US" sz="3000" b="0" i="0" u="none" strike="noStrike" kern="1200" cap="none" spc="150" normalizeH="0" baseline="0" noProof="1">
                <a:solidFill>
                  <a:srgbClr val="FF0000"/>
                </a:solidFill>
                <a:uFillTx/>
                <a:latin typeface="叶根友毛笔行书2.0版" charset="-122"/>
                <a:ea typeface="叶根友毛笔行书2.0版" charset="-122"/>
                <a:cs typeface="+mn-cs"/>
              </a:rPr>
              <a:t>续写要求</a:t>
            </a:r>
          </a:p>
        </p:txBody>
      </p:sp>
      <p:sp>
        <p:nvSpPr>
          <p:cNvPr id="3" name="内容占位符 2"/>
          <p:cNvSpPr>
            <a:spLocks noGrp="1"/>
          </p:cNvSpPr>
          <p:nvPr>
            <p:ph idx="1"/>
          </p:nvPr>
        </p:nvSpPr>
        <p:spPr>
          <a:xfrm>
            <a:off x="501650" y="714375"/>
            <a:ext cx="8140700" cy="4041775"/>
          </a:xfrm>
        </p:spPr>
        <p:txBody>
          <a:bodyPr wrap="square" lIns="90170" tIns="46990" rIns="90170" bIns="46990" rtlCol="0">
            <a:normAutofit/>
          </a:bodyPr>
          <a:lstStyle/>
          <a:p>
            <a:pPr marL="128905" marR="0" indent="-128905" algn="l" defTabSz="914400" rtl="0" eaLnBrk="1" fontAlgn="auto" latinLnBrk="0" hangingPunct="1">
              <a:lnSpc>
                <a:spcPct val="130000"/>
              </a:lnSpc>
              <a:spcBef>
                <a:spcPct val="0"/>
              </a:spcBef>
              <a:spcAft>
                <a:spcPts val="1000"/>
              </a:spcAft>
              <a:buClrTx/>
              <a:buSzTx/>
              <a:buFont typeface="Arial" panose="020B0604020202020204" pitchFamily="34" charset="0"/>
              <a:buChar char="•"/>
            </a:pPr>
            <a:r>
              <a:rPr kumimoji="0" lang="zh-CN" altLang="en-US" sz="2800" b="1" i="0" u="none" strike="noStrike" kern="1200" cap="none" spc="0" normalizeH="0" baseline="0" noProof="1">
                <a:solidFill>
                  <a:schemeClr val="tx1"/>
                </a:solidFill>
                <a:uFillTx/>
                <a:latin typeface="楷体" panose="02010609060101010101" charset="-122"/>
                <a:ea typeface="楷体" panose="02010609060101010101" charset="-122"/>
                <a:cs typeface="楷体" panose="02010609060101010101" charset="-122"/>
                <a:sym typeface="+mn-ea"/>
              </a:rPr>
              <a:t>阅读短文，根据所给情节进行续写，使之构成一个完整的故事。</a:t>
            </a:r>
            <a:endParaRPr kumimoji="0" lang="zh-CN" altLang="en-US" sz="2800" b="1" i="0" u="none" strike="noStrike" kern="1200" cap="none" spc="0" normalizeH="0" baseline="0" noProof="1">
              <a:solidFill>
                <a:schemeClr val="tx1"/>
              </a:solidFill>
              <a:uFillTx/>
              <a:latin typeface="楷体" panose="02010609060101010101" charset="-122"/>
              <a:ea typeface="楷体" panose="02010609060101010101" charset="-122"/>
              <a:cs typeface="楷体" panose="02010609060101010101" charset="-122"/>
            </a:endParaRPr>
          </a:p>
          <a:p>
            <a:pPr marL="128905" marR="0" indent="-128905" algn="l" defTabSz="914400" rtl="0" eaLnBrk="1" fontAlgn="auto" latinLnBrk="0" hangingPunct="1">
              <a:lnSpc>
                <a:spcPct val="130000"/>
              </a:lnSpc>
              <a:spcBef>
                <a:spcPct val="0"/>
              </a:spcBef>
              <a:spcAft>
                <a:spcPts val="1000"/>
              </a:spcAft>
              <a:buClrTx/>
              <a:buSzTx/>
              <a:buFont typeface="Arial" panose="020B0604020202020204" pitchFamily="34" charset="0"/>
              <a:buChar char="•"/>
            </a:pPr>
            <a:r>
              <a:rPr kumimoji="0" lang="zh-CN" altLang="en-US" sz="2800" b="1" i="0" u="none" strike="noStrike" kern="1200" cap="none" spc="0" normalizeH="0" baseline="0" noProof="1">
                <a:solidFill>
                  <a:schemeClr val="tx1"/>
                </a:solidFill>
                <a:uFillTx/>
                <a:latin typeface="楷体" panose="02010609060101010101" charset="-122"/>
                <a:ea typeface="楷体" panose="02010609060101010101" charset="-122"/>
                <a:cs typeface="楷体" panose="02010609060101010101" charset="-122"/>
                <a:sym typeface="+mn-ea"/>
              </a:rPr>
              <a:t>注意：</a:t>
            </a:r>
            <a:endParaRPr kumimoji="0" lang="zh-CN" altLang="en-US" sz="2800" b="1" i="0" u="none" strike="noStrike" kern="1200" cap="none" spc="0" normalizeH="0" baseline="0" noProof="1">
              <a:solidFill>
                <a:schemeClr val="tx1"/>
              </a:solidFill>
              <a:uFillTx/>
              <a:latin typeface="楷体" panose="02010609060101010101" charset="-122"/>
              <a:ea typeface="楷体" panose="02010609060101010101" charset="-122"/>
              <a:cs typeface="楷体" panose="02010609060101010101" charset="-122"/>
            </a:endParaRPr>
          </a:p>
          <a:p>
            <a:pPr marL="128905" marR="0" indent="-128905" algn="l" defTabSz="914400" rtl="0" eaLnBrk="1" fontAlgn="auto" latinLnBrk="0" hangingPunct="1">
              <a:lnSpc>
                <a:spcPct val="130000"/>
              </a:lnSpc>
              <a:spcBef>
                <a:spcPct val="0"/>
              </a:spcBef>
              <a:spcAft>
                <a:spcPts val="1000"/>
              </a:spcAft>
              <a:buClrTx/>
              <a:buSzTx/>
              <a:buFont typeface="Arial" panose="020B0604020202020204" pitchFamily="34" charset="0"/>
              <a:buChar char="•"/>
            </a:pPr>
            <a:r>
              <a:rPr kumimoji="0" lang="zh-CN" altLang="en-US" sz="2800" b="1" i="0" u="none" strike="noStrike" kern="1200" cap="none" spc="0" normalizeH="0" baseline="0" noProof="1">
                <a:solidFill>
                  <a:schemeClr val="tx1"/>
                </a:solidFill>
                <a:uFillTx/>
                <a:latin typeface="楷体" panose="02010609060101010101" charset="-122"/>
                <a:ea typeface="楷体" panose="02010609060101010101" charset="-122"/>
                <a:cs typeface="楷体" panose="02010609060101010101" charset="-122"/>
                <a:sym typeface="+mn-ea"/>
              </a:rPr>
              <a:t>1. 所续写短文的词数应为150左右；</a:t>
            </a:r>
            <a:endParaRPr kumimoji="0" lang="zh-CN" altLang="en-US" sz="2800" b="1" i="0" u="none" strike="noStrike" kern="1200" cap="none" spc="0" normalizeH="0" baseline="0" noProof="1">
              <a:solidFill>
                <a:schemeClr val="tx1"/>
              </a:solidFill>
              <a:uFillTx/>
              <a:latin typeface="楷体" panose="02010609060101010101" charset="-122"/>
              <a:ea typeface="楷体" panose="02010609060101010101" charset="-122"/>
              <a:cs typeface="楷体" panose="02010609060101010101" charset="-122"/>
            </a:endParaRPr>
          </a:p>
          <a:p>
            <a:pPr marL="128905" marR="0" indent="-128905" algn="l" defTabSz="914400" rtl="0" eaLnBrk="1" fontAlgn="auto" latinLnBrk="0" hangingPunct="1">
              <a:lnSpc>
                <a:spcPct val="130000"/>
              </a:lnSpc>
              <a:spcBef>
                <a:spcPct val="0"/>
              </a:spcBef>
              <a:spcAft>
                <a:spcPts val="1000"/>
              </a:spcAft>
              <a:buClrTx/>
              <a:buSzTx/>
              <a:buFont typeface="Arial" panose="020B0604020202020204" pitchFamily="34" charset="0"/>
              <a:buChar char="•"/>
            </a:pPr>
            <a:r>
              <a:rPr kumimoji="0" lang="zh-CN" altLang="en-US" sz="2800" b="1" i="0" u="none" strike="noStrike" kern="1200" cap="none" spc="0" normalizeH="0" baseline="0" noProof="1">
                <a:solidFill>
                  <a:schemeClr val="tx1"/>
                </a:solidFill>
                <a:uFillTx/>
                <a:latin typeface="楷体" panose="02010609060101010101" charset="-122"/>
                <a:ea typeface="楷体" panose="02010609060101010101" charset="-122"/>
                <a:cs typeface="楷体" panose="02010609060101010101" charset="-122"/>
                <a:sym typeface="+mn-ea"/>
              </a:rPr>
              <a:t>2. 续写部分分为两段，每段的开头语已为你写好。</a:t>
            </a:r>
          </a:p>
        </p:txBody>
      </p:sp>
    </p:spTree>
    <p:custDataLst>
      <p:tags r:id="rId1"/>
    </p:custData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7525" y="398463"/>
            <a:ext cx="4375150" cy="582612"/>
          </a:xfrm>
          <a:prstGeom prst="rect">
            <a:avLst/>
          </a:prstGeom>
          <a:noFill/>
          <a:ln w="9525">
            <a:noFill/>
          </a:ln>
        </p:spPr>
        <p:txBody>
          <a:bodyPr anchor="t">
            <a:spAutoFit/>
          </a:bodyPr>
          <a:lstStyle/>
          <a:p>
            <a:r>
              <a:rPr lang="en-US" altLang="zh-CN" sz="3200" b="1" i="1">
                <a:solidFill>
                  <a:srgbClr val="FF0000"/>
                </a:solidFill>
                <a:latin typeface="Times New Roman" panose="02020603050405020304" charset="0"/>
                <a:ea typeface="微软雅黑" panose="020B0503020204020204" charset="-122"/>
              </a:rPr>
              <a:t>1. Read for information:</a:t>
            </a:r>
          </a:p>
        </p:txBody>
      </p:sp>
      <p:sp>
        <p:nvSpPr>
          <p:cNvPr id="106498" name="文本框 4"/>
          <p:cNvSpPr txBox="1"/>
          <p:nvPr/>
        </p:nvSpPr>
        <p:spPr>
          <a:xfrm>
            <a:off x="517525" y="1049338"/>
            <a:ext cx="6915150" cy="3044825"/>
          </a:xfrm>
          <a:prstGeom prst="rect">
            <a:avLst/>
          </a:prstGeom>
          <a:noFill/>
          <a:ln w="9525">
            <a:noFill/>
          </a:ln>
        </p:spPr>
        <p:txBody>
          <a:bodyPr wrap="square" anchor="t">
            <a:spAutoFit/>
          </a:bodyPr>
          <a:lstStyle/>
          <a:p>
            <a:r>
              <a:rPr lang="zh-CN" altLang="en-US" sz="3200" b="1">
                <a:latin typeface="楷体" panose="02010609060101010101" charset="-122"/>
                <a:ea typeface="楷体" panose="02010609060101010101" charset="-122"/>
              </a:rPr>
              <a:t>四要素：</a:t>
            </a:r>
            <a:endParaRPr lang="zh-CN" altLang="en-US" sz="3200" b="1" i="1">
              <a:latin typeface="Times New Roman" panose="02020603050405020304" charset="0"/>
              <a:ea typeface="楷体" panose="02010609060101010101" charset="-122"/>
            </a:endParaRPr>
          </a:p>
          <a:p>
            <a:r>
              <a:rPr lang="zh-CN" altLang="en-US" sz="3200" b="1" i="1">
                <a:latin typeface="Times New Roman" panose="02020603050405020304" charset="0"/>
                <a:ea typeface="楷体" panose="02010609060101010101" charset="-122"/>
              </a:rPr>
              <a:t>who</a:t>
            </a:r>
          </a:p>
          <a:p>
            <a:endParaRPr lang="zh-CN" altLang="en-US" sz="3200" b="1" i="1">
              <a:latin typeface="Times New Roman" panose="02020603050405020304" charset="0"/>
              <a:ea typeface="楷体" panose="02010609060101010101" charset="-122"/>
              <a:sym typeface="微软雅黑" panose="020B0503020204020204" charset="-122"/>
            </a:endParaRPr>
          </a:p>
          <a:p>
            <a:r>
              <a:rPr lang="zh-CN" altLang="en-US" sz="3200" b="1" i="1">
                <a:latin typeface="Times New Roman" panose="02020603050405020304" charset="0"/>
                <a:ea typeface="楷体" panose="02010609060101010101" charset="-122"/>
                <a:sym typeface="微软雅黑" panose="020B0503020204020204" charset="-122"/>
              </a:rPr>
              <a:t>where</a:t>
            </a:r>
          </a:p>
          <a:p>
            <a:r>
              <a:rPr lang="zh-CN" altLang="en-US" sz="3200" b="1" i="1">
                <a:latin typeface="Times New Roman" panose="02020603050405020304" charset="0"/>
                <a:ea typeface="楷体" panose="02010609060101010101" charset="-122"/>
                <a:sym typeface="微软雅黑" panose="020B0503020204020204" charset="-122"/>
              </a:rPr>
              <a:t>when</a:t>
            </a:r>
            <a:endParaRPr lang="zh-CN" altLang="en-US" sz="3200" b="1" i="1">
              <a:latin typeface="Times New Roman" panose="02020603050405020304" charset="0"/>
              <a:ea typeface="楷体" panose="02010609060101010101" charset="-122"/>
            </a:endParaRPr>
          </a:p>
          <a:p>
            <a:r>
              <a:rPr lang="zh-CN" altLang="en-US" sz="3200" b="1" i="1">
                <a:latin typeface="Times New Roman" panose="02020603050405020304" charset="0"/>
                <a:ea typeface="楷体" panose="02010609060101010101" charset="-122"/>
              </a:rPr>
              <a:t>what</a:t>
            </a:r>
          </a:p>
        </p:txBody>
      </p:sp>
      <p:sp>
        <p:nvSpPr>
          <p:cNvPr id="6" name="文本框 5"/>
          <p:cNvSpPr txBox="1"/>
          <p:nvPr/>
        </p:nvSpPr>
        <p:spPr>
          <a:xfrm>
            <a:off x="1665288" y="1600200"/>
            <a:ext cx="7570787" cy="954088"/>
          </a:xfrm>
          <a:prstGeom prst="rect">
            <a:avLst/>
          </a:prstGeom>
          <a:noFill/>
          <a:ln w="9525">
            <a:noFill/>
          </a:ln>
        </p:spPr>
        <p:txBody>
          <a:bodyPr wrap="square" anchor="t">
            <a:spAutoFit/>
          </a:bodyPr>
          <a:lstStyle/>
          <a:p>
            <a:r>
              <a:rPr lang="en-US" altLang="zh-CN" sz="2800" b="1" i="1">
                <a:solidFill>
                  <a:srgbClr val="FF0000"/>
                </a:solidFill>
                <a:latin typeface="Times New Roman" panose="02020603050405020304" charset="0"/>
                <a:ea typeface="宋体" panose="02010600030101010101" pitchFamily="2" charset="-122"/>
              </a:rPr>
              <a:t>Neil and his family, including his wife and his little son; his friends; a babysitter</a:t>
            </a:r>
          </a:p>
        </p:txBody>
      </p:sp>
      <p:sp>
        <p:nvSpPr>
          <p:cNvPr id="8" name="文本框 7"/>
          <p:cNvSpPr txBox="1"/>
          <p:nvPr/>
        </p:nvSpPr>
        <p:spPr>
          <a:xfrm>
            <a:off x="1776728" y="2554604"/>
            <a:ext cx="5590540" cy="521971"/>
          </a:xfrm>
          <a:prstGeom prst="rect">
            <a:avLst/>
          </a:prstGeom>
          <a:noFill/>
          <a:ln w="9525">
            <a:noFill/>
          </a:ln>
        </p:spPr>
        <p:txBody>
          <a:bodyPr wrap="square" anchor="t">
            <a:spAutoFit/>
          </a:bodyPr>
          <a:lstStyle/>
          <a:p>
            <a:pPr marL="342900" indent="-342900">
              <a:spcBef>
                <a:spcPct val="20000"/>
              </a:spcBef>
            </a:pPr>
            <a:r>
              <a:rPr lang="en-US" altLang="zh-CN" noProof="1">
                <a:latin typeface="Arial" panose="020B0604020202020204" pitchFamily="34" charset="0"/>
                <a:ea typeface="宋体" panose="02010600030101010101" pitchFamily="2" charset="-122"/>
                <a:cs typeface="+mn-cs"/>
              </a:rPr>
              <a:t> </a:t>
            </a:r>
            <a:r>
              <a:rPr lang="en-US" altLang="zh-CN" sz="2800" b="1" i="1" noProof="1">
                <a:gradFill>
                  <a:gsLst>
                    <a:gs pos="0">
                      <a:srgbClr val="7B32B2"/>
                    </a:gs>
                    <a:gs pos="100000">
                      <a:srgbClr val="401A5D"/>
                    </a:gs>
                  </a:gsLst>
                  <a:lin scaled="0"/>
                </a:gradFill>
                <a:latin typeface="Times New Roman" panose="02020603050405020304" charset="0"/>
                <a:ea typeface="宋体" panose="02010600030101010101" pitchFamily="2" charset="-122"/>
                <a:cs typeface="Times New Roman" panose="02020603050405020304" charset="0"/>
                <a:sym typeface="+mn-ea"/>
              </a:rPr>
              <a:t>A cottage in the woods (forest)</a:t>
            </a:r>
          </a:p>
        </p:txBody>
      </p:sp>
      <p:sp>
        <p:nvSpPr>
          <p:cNvPr id="7" name="文本框 6"/>
          <p:cNvSpPr txBox="1"/>
          <p:nvPr/>
        </p:nvSpPr>
        <p:spPr>
          <a:xfrm>
            <a:off x="1811338" y="3076575"/>
            <a:ext cx="5226050" cy="520700"/>
          </a:xfrm>
          <a:prstGeom prst="rect">
            <a:avLst/>
          </a:prstGeom>
          <a:noFill/>
          <a:ln w="9525">
            <a:noFill/>
          </a:ln>
        </p:spPr>
        <p:txBody>
          <a:bodyPr wrap="square" anchor="t">
            <a:spAutoFit/>
          </a:bodyPr>
          <a:lstStyle/>
          <a:p>
            <a:r>
              <a:rPr lang="en-US" altLang="zh-CN" sz="2800" b="1" i="1">
                <a:solidFill>
                  <a:srgbClr val="FF0000"/>
                </a:solidFill>
                <a:latin typeface="Times New Roman" panose="02020603050405020304" charset="0"/>
                <a:ea typeface="宋体" panose="02010600030101010101" pitchFamily="2" charset="-122"/>
              </a:rPr>
              <a:t>————————————</a:t>
            </a:r>
          </a:p>
        </p:txBody>
      </p:sp>
      <p:sp>
        <p:nvSpPr>
          <p:cNvPr id="9" name="文本框 8"/>
          <p:cNvSpPr txBox="1"/>
          <p:nvPr/>
        </p:nvSpPr>
        <p:spPr>
          <a:xfrm>
            <a:off x="1664969" y="3597910"/>
            <a:ext cx="6204584" cy="953135"/>
          </a:xfrm>
          <a:prstGeom prst="rect">
            <a:avLst/>
          </a:prstGeom>
          <a:noFill/>
          <a:ln w="9525">
            <a:noFill/>
          </a:ln>
        </p:spPr>
        <p:txBody>
          <a:bodyPr wrap="square" anchor="t">
            <a:spAutoFit/>
          </a:bodyPr>
          <a:lstStyle/>
          <a:p>
            <a:r>
              <a:rPr lang="en-US" altLang="zh-CN" sz="2800" b="1" i="1" noProof="1">
                <a:gradFill>
                  <a:gsLst>
                    <a:gs pos="0">
                      <a:srgbClr val="7B32B2"/>
                    </a:gs>
                    <a:gs pos="100000">
                      <a:srgbClr val="401A5D"/>
                    </a:gs>
                  </a:gsLst>
                  <a:lin scaled="0"/>
                </a:gradFill>
                <a:latin typeface="Times New Roman" panose="02020603050405020304" charset="0"/>
                <a:ea typeface="宋体" panose="02010600030101010101" pitchFamily="2" charset="-122"/>
                <a:cs typeface="Times New Roman" panose="02020603050405020304" charset="0"/>
                <a:sym typeface="+mn-ea"/>
              </a:rPr>
              <a:t>Neil’s family and his friends celebrated his son’s second birthday</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7" grpId="0"/>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内容占位符 2"/>
          <p:cNvSpPr>
            <a:spLocks noGrp="1"/>
          </p:cNvSpPr>
          <p:nvPr>
            <p:ph idx="1"/>
          </p:nvPr>
        </p:nvSpPr>
        <p:spPr>
          <a:xfrm>
            <a:off x="501650" y="631825"/>
            <a:ext cx="8140700" cy="3330575"/>
          </a:xfrm>
        </p:spPr>
        <p:txBody>
          <a:bodyPr wrap="square" lIns="90170" tIns="46990" rIns="90170" bIns="46990" rtlCol="0" anchor="t">
            <a:normAutofit/>
          </a:bodyPr>
          <a:lstStyle/>
          <a:p>
            <a:pPr marL="128905" marR="0" indent="-128905" algn="l" defTabSz="514350" rtl="0" eaLnBrk="1" fontAlgn="auto" latinLnBrk="0" hangingPunct="1">
              <a:lnSpc>
                <a:spcPct val="130000"/>
              </a:lnSpc>
              <a:spcBef>
                <a:spcPct val="0"/>
              </a:spcBef>
              <a:spcAft>
                <a:spcPts val="1000"/>
              </a:spcAft>
              <a:buClrTx/>
              <a:buSzTx/>
              <a:buFont typeface="Arial" panose="020B0604020202020204" pitchFamily="34" charset="0"/>
              <a:buChar char="•"/>
            </a:pPr>
            <a:r>
              <a:rPr kumimoji="0" lang="zh-CN" altLang="en-US" sz="2800" b="1" i="1" u="none" strike="noStrike" kern="1200" cap="none" spc="150" normalizeH="0" baseline="0" noProof="1">
                <a:solidFill>
                  <a:schemeClr val="tx1"/>
                </a:solidFill>
                <a:uFillTx/>
                <a:latin typeface="Times New Roman" panose="02020603050405020304" charset="0"/>
                <a:ea typeface="楷体" panose="02010609060101010101" charset="-122"/>
                <a:cs typeface="+mn-cs"/>
              </a:rPr>
              <a:t>In what order is the material developed?</a:t>
            </a:r>
            <a:endParaRPr kumimoji="0" lang="zh-CN" altLang="en-US" sz="2800" b="1" i="1" u="none" strike="noStrike" kern="1200" cap="none" spc="150" normalizeH="0" baseline="0" noProof="1">
              <a:solidFill>
                <a:schemeClr val="tx1"/>
              </a:solidFill>
              <a:uFillTx/>
              <a:latin typeface="Times New Roman" panose="02020603050405020304" charset="0"/>
              <a:ea typeface="楷体" panose="02010609060101010101" charset="-122"/>
              <a:cs typeface="+mn-cs"/>
              <a:sym typeface="微软雅黑" panose="020B0503020204020204" charset="-122"/>
            </a:endParaRPr>
          </a:p>
          <a:p>
            <a:pPr marL="128905" marR="0" indent="-128905" algn="l" defTabSz="514350" rtl="0" eaLnBrk="1" fontAlgn="auto" latinLnBrk="0" hangingPunct="1">
              <a:lnSpc>
                <a:spcPct val="130000"/>
              </a:lnSpc>
              <a:spcBef>
                <a:spcPct val="0"/>
              </a:spcBef>
              <a:spcAft>
                <a:spcPts val="1000"/>
              </a:spcAft>
              <a:buClrTx/>
              <a:buSzTx/>
              <a:buFont typeface="Arial" panose="020B0604020202020204" pitchFamily="34" charset="0"/>
              <a:buChar char="•"/>
            </a:pPr>
            <a:endParaRPr kumimoji="0" lang="zh-CN" altLang="en-US" sz="28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微软雅黑" panose="020B0503020204020204" charset="-122"/>
            </a:endParaRPr>
          </a:p>
        </p:txBody>
      </p:sp>
      <p:sp>
        <p:nvSpPr>
          <p:cNvPr id="107522" name="文本框 7"/>
          <p:cNvSpPr txBox="1"/>
          <p:nvPr/>
        </p:nvSpPr>
        <p:spPr>
          <a:xfrm>
            <a:off x="1746250" y="-12700"/>
            <a:ext cx="5811838" cy="582613"/>
          </a:xfrm>
          <a:prstGeom prst="rect">
            <a:avLst/>
          </a:prstGeom>
          <a:noFill/>
          <a:ln w="9525">
            <a:noFill/>
          </a:ln>
        </p:spPr>
        <p:txBody>
          <a:bodyPr anchor="t">
            <a:spAutoFit/>
          </a:bodyPr>
          <a:lstStyle/>
          <a:p>
            <a:pPr algn="ctr"/>
            <a:r>
              <a:rPr lang="en-US" altLang="zh-CN" sz="3200" b="1" i="1">
                <a:solidFill>
                  <a:srgbClr val="FF0000"/>
                </a:solidFill>
                <a:latin typeface="Times New Roman" panose="02020603050405020304" charset="0"/>
                <a:ea typeface="微软雅黑" panose="020B0503020204020204" charset="-122"/>
              </a:rPr>
              <a:t>2. Read for the organization</a:t>
            </a:r>
          </a:p>
        </p:txBody>
      </p:sp>
      <p:pic>
        <p:nvPicPr>
          <p:cNvPr id="107523" name="图片 1" descr="20181003171628_85334"/>
          <p:cNvPicPr>
            <a:picLocks noChangeAspect="1"/>
          </p:cNvPicPr>
          <p:nvPr/>
        </p:nvPicPr>
        <p:blipFill>
          <a:blip r:embed="rId3"/>
          <a:stretch>
            <a:fillRect/>
          </a:stretch>
        </p:blipFill>
        <p:spPr>
          <a:xfrm>
            <a:off x="1892300" y="1238250"/>
            <a:ext cx="4837113" cy="3646488"/>
          </a:xfrm>
          <a:prstGeom prst="rect">
            <a:avLst/>
          </a:prstGeom>
          <a:noFill/>
          <a:ln w="9525">
            <a:noFill/>
          </a:ln>
        </p:spPr>
      </p:pic>
    </p:spTree>
    <p:custDataLst>
      <p:tags r:id="rId1"/>
    </p:custData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650" y="331788"/>
            <a:ext cx="8140700" cy="331788"/>
          </a:xfrm>
        </p:spPr>
        <p:txBody>
          <a:bodyPr wrap="square" lIns="90170" tIns="46990" rIns="90170" bIns="46990" rtlCol="0" anchor="ctr" anchorCtr="0">
            <a:normAutofit fontScale="90000"/>
          </a:bodyPr>
          <a:lstStyle/>
          <a:p>
            <a:pPr marL="0" marR="0" indent="0" algn="l" defTabSz="914400" rtl="0" eaLnBrk="1" fontAlgn="auto" latinLnBrk="0" hangingPunct="1">
              <a:lnSpc>
                <a:spcPct val="100000"/>
              </a:lnSpc>
              <a:spcBef>
                <a:spcPct val="0"/>
              </a:spcBef>
              <a:spcAft>
                <a:spcPct val="0"/>
              </a:spcAft>
              <a:buClrTx/>
              <a:buSzTx/>
              <a:buFontTx/>
              <a:buNone/>
            </a:pPr>
            <a:r>
              <a:rPr kumimoji="0" lang="zh-CN" altLang="en-US" sz="4445" b="1" i="1" u="none" strike="noStrike" kern="1200" cap="none" spc="0" normalizeH="0" baseline="0" noProof="1">
                <a:solidFill>
                  <a:srgbClr val="FF0000"/>
                </a:solidFill>
                <a:uFillTx/>
                <a:latin typeface="Times New Roman" panose="02020603050405020304" charset="0"/>
                <a:ea typeface="楷体" panose="02010609060101010101" charset="-122"/>
                <a:cs typeface="Times New Roman" panose="02020603050405020304" charset="0"/>
              </a:rPr>
              <a:t>Time order</a:t>
            </a:r>
          </a:p>
        </p:txBody>
      </p:sp>
      <p:sp>
        <p:nvSpPr>
          <p:cNvPr id="57346" name="内容占位符 2"/>
          <p:cNvSpPr>
            <a:spLocks noGrp="1"/>
          </p:cNvSpPr>
          <p:nvPr>
            <p:ph idx="1"/>
          </p:nvPr>
        </p:nvSpPr>
        <p:spPr>
          <a:xfrm>
            <a:off x="501650" y="1058863"/>
            <a:ext cx="8140700" cy="3317875"/>
          </a:xfrm>
        </p:spPr>
        <p:txBody>
          <a:bodyPr wrap="square" lIns="90170" tIns="46990" rIns="90170" bIns="46990" rtlCol="0" anchor="t">
            <a:normAutofit/>
          </a:bodyPr>
          <a:lstStyle/>
          <a:p>
            <a:pPr marL="128905" marR="0" indent="-128905" algn="l" defTabSz="514350" rtl="0" eaLnBrk="1" fontAlgn="auto" latinLnBrk="0" hangingPunct="1">
              <a:lnSpc>
                <a:spcPct val="130000"/>
              </a:lnSpc>
              <a:spcBef>
                <a:spcPct val="0"/>
              </a:spcBef>
              <a:spcAft>
                <a:spcPts val="1000"/>
              </a:spcAft>
              <a:buClrTx/>
              <a:buSzTx/>
              <a:buFont typeface="Arial" panose="020B0604020202020204" pitchFamily="34" charset="0"/>
              <a:buChar char="•"/>
            </a:pPr>
            <a:r>
              <a:rPr kumimoji="0" lang="en-US" altLang="zh-CN" sz="3200" b="1" u="none" strike="noStrike" kern="1200" cap="none" spc="200" normalizeH="0" baseline="0" noProof="1">
                <a:solidFill>
                  <a:schemeClr val="tx1"/>
                </a:solidFill>
                <a:uFillTx/>
                <a:latin typeface="Times New Roman" panose="02020603050405020304" charset="0"/>
                <a:ea typeface="宋体" panose="02010600030101010101" pitchFamily="2" charset="-122"/>
                <a:cs typeface="Times New Roman" panose="02020603050405020304" charset="0"/>
                <a:sym typeface="+mn-ea"/>
              </a:rPr>
              <a:t>arriving at the woods</a:t>
            </a:r>
          </a:p>
          <a:p>
            <a:pPr marL="128905" marR="0" indent="-128905" algn="l" defTabSz="514350" rtl="0" eaLnBrk="1" fontAlgn="auto" latinLnBrk="0" hangingPunct="1">
              <a:lnSpc>
                <a:spcPct val="130000"/>
              </a:lnSpc>
              <a:spcBef>
                <a:spcPct val="0"/>
              </a:spcBef>
              <a:spcAft>
                <a:spcPts val="1000"/>
              </a:spcAft>
              <a:buClrTx/>
              <a:buSzTx/>
              <a:buFont typeface="Arial" panose="020B0604020202020204" pitchFamily="34" charset="0"/>
              <a:buChar char="•"/>
            </a:pPr>
            <a:r>
              <a:rPr kumimoji="0" lang="en-US" altLang="zh-CN" sz="3200" b="1" u="none" strike="noStrike" kern="1200" cap="none" spc="150" normalizeH="0" baseline="0" noProof="1">
                <a:solidFill>
                  <a:schemeClr val="tx1"/>
                </a:solidFill>
                <a:uFillTx/>
                <a:latin typeface="Times New Roman" panose="02020603050405020304" charset="0"/>
                <a:ea typeface="楷体" panose="02010609060101010101" charset="-122"/>
                <a:cs typeface="+mn-cs"/>
                <a:sym typeface="+mn-ea"/>
              </a:rPr>
              <a:t>o</a:t>
            </a:r>
            <a:r>
              <a:rPr kumimoji="0" lang="zh-CN" altLang="en-US" sz="3200" b="1" u="none" strike="noStrike" kern="1200" cap="none" spc="150" normalizeH="0" baseline="0" noProof="1">
                <a:solidFill>
                  <a:schemeClr val="tx1"/>
                </a:solidFill>
                <a:uFillTx/>
                <a:latin typeface="Times New Roman" panose="02020603050405020304" charset="0"/>
                <a:ea typeface="楷体" panose="02010609060101010101" charset="-122"/>
                <a:cs typeface="+mn-cs"/>
                <a:sym typeface="+mn-ea"/>
              </a:rPr>
              <a:t>n second day</a:t>
            </a:r>
          </a:p>
          <a:p>
            <a:pPr marL="128905" marR="0" indent="-128905" algn="l" defTabSz="514350" rtl="0" eaLnBrk="1" fontAlgn="auto" latinLnBrk="0" hangingPunct="1">
              <a:lnSpc>
                <a:spcPct val="130000"/>
              </a:lnSpc>
              <a:spcBef>
                <a:spcPct val="0"/>
              </a:spcBef>
              <a:spcAft>
                <a:spcPts val="1000"/>
              </a:spcAft>
              <a:buClrTx/>
              <a:buSzTx/>
              <a:buFont typeface="Arial" panose="020B0604020202020204" pitchFamily="34" charset="0"/>
              <a:buChar char="•"/>
            </a:pPr>
            <a:r>
              <a:rPr kumimoji="0" lang="zh-CN" altLang="en-US" sz="3200" b="1" u="none" strike="noStrike" kern="1200" cap="none" spc="150" normalizeH="0" baseline="0" noProof="1">
                <a:solidFill>
                  <a:schemeClr val="tx1"/>
                </a:solidFill>
                <a:uFillTx/>
                <a:latin typeface="Times New Roman" panose="02020603050405020304" charset="0"/>
                <a:ea typeface="楷体" panose="02010609060101010101" charset="-122"/>
                <a:cs typeface="+mn-cs"/>
                <a:sym typeface="微软雅黑" panose="020B0503020204020204" charset="-122"/>
              </a:rPr>
              <a:t>The next day</a:t>
            </a:r>
          </a:p>
          <a:p>
            <a:pPr marL="128905" marR="0" indent="-128905" algn="l" defTabSz="514350" rtl="0" eaLnBrk="1" fontAlgn="auto" latinLnBrk="0" hangingPunct="1">
              <a:lnSpc>
                <a:spcPct val="130000"/>
              </a:lnSpc>
              <a:spcBef>
                <a:spcPct val="0"/>
              </a:spcBef>
              <a:spcAft>
                <a:spcPts val="1000"/>
              </a:spcAft>
              <a:buClrTx/>
              <a:buSzTx/>
              <a:buFont typeface="Arial" panose="020B0604020202020204" pitchFamily="34" charset="0"/>
              <a:buChar char="•"/>
            </a:pPr>
            <a:r>
              <a:rPr kumimoji="0" lang="zh-CN" altLang="en-US" sz="3200" b="1" u="none" strike="noStrike" kern="1200" cap="none" spc="150" normalizeH="0" baseline="0" noProof="1">
                <a:solidFill>
                  <a:schemeClr val="tx1"/>
                </a:solidFill>
                <a:uFillTx/>
                <a:latin typeface="Times New Roman" panose="02020603050405020304" charset="0"/>
                <a:ea typeface="楷体" panose="02010609060101010101" charset="-122"/>
                <a:cs typeface="+mn-cs"/>
                <a:sym typeface="微软雅黑" panose="020B0503020204020204" charset="-122"/>
              </a:rPr>
              <a:t>After 3 hours.</a:t>
            </a:r>
          </a:p>
          <a:p>
            <a:pPr marL="128905" marR="0" indent="-128905" algn="l" defTabSz="514350" rtl="0" eaLnBrk="1" fontAlgn="auto" latinLnBrk="0" hangingPunct="1">
              <a:lnSpc>
                <a:spcPct val="130000"/>
              </a:lnSpc>
              <a:spcBef>
                <a:spcPct val="0"/>
              </a:spcBef>
              <a:spcAft>
                <a:spcPts val="1000"/>
              </a:spcAft>
              <a:buClrTx/>
              <a:buSzTx/>
              <a:buFont typeface="Arial" panose="020B0604020202020204" pitchFamily="34" charset="0"/>
              <a:buChar char="•"/>
            </a:pPr>
            <a:endParaRPr kumimoji="0" lang="zh-CN" altLang="en-US" sz="3200" b="1" u="none" strike="noStrike" kern="1200" cap="none" spc="150" normalizeH="0" baseline="0" noProof="1">
              <a:solidFill>
                <a:schemeClr val="tx1"/>
              </a:solidFill>
              <a:uFillTx/>
              <a:latin typeface="Times New Roman" panose="02020603050405020304" charset="0"/>
              <a:ea typeface="楷体" panose="02010609060101010101" charset="-122"/>
              <a:cs typeface="+mn-cs"/>
              <a:sym typeface="微软雅黑" panose="020B0503020204020204" charset="-122"/>
            </a:endParaRPr>
          </a:p>
        </p:txBody>
      </p:sp>
    </p:spTree>
    <p:custDataLst>
      <p:tags r:id="rId1"/>
    </p:custData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内容占位符 2"/>
          <p:cNvSpPr>
            <a:spLocks noGrp="1"/>
          </p:cNvSpPr>
          <p:nvPr>
            <p:ph idx="1"/>
          </p:nvPr>
        </p:nvSpPr>
        <p:spPr>
          <a:xfrm>
            <a:off x="14288" y="852488"/>
            <a:ext cx="9097963" cy="3819525"/>
          </a:xfrm>
        </p:spPr>
        <p:txBody>
          <a:bodyPr wrap="square" lIns="90170" tIns="46990" rIns="90170" bIns="46990" rtlCol="0" anchor="t">
            <a:normAutofit fontScale="82500" lnSpcReduction="20000"/>
          </a:bodyPr>
          <a:lstStyle/>
          <a:p>
            <a:pPr marL="0" marR="0" indent="0" algn="l" defTabSz="514350" rtl="0" eaLnBrk="1" fontAlgn="auto" latinLnBrk="0" hangingPunct="1">
              <a:lnSpc>
                <a:spcPct val="140000"/>
              </a:lnSpc>
              <a:spcBef>
                <a:spcPct val="0"/>
              </a:spcBef>
              <a:spcAft>
                <a:spcPts val="1000"/>
              </a:spcAft>
              <a:buClrTx/>
              <a:buSzTx/>
              <a:buNone/>
            </a:pPr>
            <a:r>
              <a:rPr kumimoji="0" lang="zh-CN" altLang="en-US" sz="2800" b="1" u="none" strike="noStrike" kern="1200" cap="none" spc="150" normalizeH="0" baseline="0" noProof="1">
                <a:solidFill>
                  <a:srgbClr val="FF0000"/>
                </a:solidFill>
                <a:uFillTx/>
                <a:latin typeface="Times New Roman" panose="02020603050405020304" charset="0"/>
                <a:ea typeface="楷体" panose="02010609060101010101" charset="-122"/>
                <a:cs typeface="+mn-cs"/>
                <a:sym typeface="微软雅黑" panose="020B0503020204020204" charset="-122"/>
              </a:rPr>
              <a:t>para 1:</a:t>
            </a:r>
            <a:endParaRPr kumimoji="0" lang="en-US" altLang="zh-CN" sz="2800" b="1" u="none" strike="noStrike" kern="1200" cap="none" spc="150" normalizeH="0" baseline="0" noProof="1">
              <a:solidFill>
                <a:srgbClr val="FF0000"/>
              </a:solidFill>
              <a:uFillTx/>
              <a:latin typeface="Times New Roman" panose="02020603050405020304" charset="0"/>
              <a:ea typeface="楷体" panose="02010609060101010101" charset="-122"/>
              <a:cs typeface="+mn-cs"/>
              <a:sym typeface="微软雅黑" panose="020B0503020204020204" charset="-122"/>
            </a:endParaRPr>
          </a:p>
          <a:p>
            <a:pPr marL="0" marR="0" indent="0" algn="l" defTabSz="514350" rtl="0" eaLnBrk="1" fontAlgn="auto" latinLnBrk="0" hangingPunct="1">
              <a:lnSpc>
                <a:spcPct val="140000"/>
              </a:lnSpc>
              <a:spcBef>
                <a:spcPct val="0"/>
              </a:spcBef>
              <a:spcAft>
                <a:spcPts val="1000"/>
              </a:spcAft>
              <a:buClrTx/>
              <a:buSzTx/>
              <a:buNone/>
            </a:pPr>
            <a:endParaRPr kumimoji="0" lang="en-US" altLang="zh-CN" sz="2800" b="1" u="none" strike="noStrike" kern="1200" cap="none" spc="150" normalizeH="0" baseline="0" noProof="1">
              <a:solidFill>
                <a:srgbClr val="FF0000"/>
              </a:solidFill>
              <a:uFillTx/>
              <a:latin typeface="Times New Roman" panose="02020603050405020304" charset="0"/>
              <a:ea typeface="楷体" panose="02010609060101010101" charset="-122"/>
              <a:cs typeface="+mn-cs"/>
            </a:endParaRPr>
          </a:p>
          <a:p>
            <a:pPr marL="0" marR="0" indent="0" algn="l" defTabSz="514350" rtl="0" eaLnBrk="1" fontAlgn="auto" latinLnBrk="0" hangingPunct="1">
              <a:lnSpc>
                <a:spcPct val="140000"/>
              </a:lnSpc>
              <a:spcBef>
                <a:spcPct val="0"/>
              </a:spcBef>
              <a:spcAft>
                <a:spcPts val="1000"/>
              </a:spcAft>
              <a:buClrTx/>
              <a:buSzTx/>
              <a:buNone/>
            </a:pPr>
            <a:r>
              <a:rPr kumimoji="0" lang="zh-CN" altLang="en-US" sz="2800" b="1" u="none" strike="noStrike" kern="1200" cap="none" spc="150" normalizeH="0" baseline="0" noProof="1">
                <a:solidFill>
                  <a:srgbClr val="FF0000"/>
                </a:solidFill>
                <a:uFillTx/>
                <a:latin typeface="Times New Roman" panose="02020603050405020304" charset="0"/>
                <a:ea typeface="楷体" panose="02010609060101010101" charset="-122"/>
                <a:cs typeface="+mn-cs"/>
              </a:rPr>
              <a:t>para 2: </a:t>
            </a:r>
            <a:endParaRPr kumimoji="0" lang="en-US" altLang="zh-CN" sz="2800" b="1" u="none" strike="noStrike" kern="1200" cap="none" spc="150" normalizeH="0" baseline="0" noProof="1">
              <a:solidFill>
                <a:srgbClr val="FF0000"/>
              </a:solidFill>
              <a:uFillTx/>
              <a:latin typeface="Times New Roman" panose="02020603050405020304" charset="0"/>
              <a:ea typeface="楷体" panose="02010609060101010101" charset="-122"/>
              <a:cs typeface="+mn-cs"/>
            </a:endParaRPr>
          </a:p>
          <a:p>
            <a:pPr marL="0" marR="0" indent="0" algn="l" defTabSz="514350" rtl="0" eaLnBrk="1" fontAlgn="auto" latinLnBrk="0" hangingPunct="1">
              <a:lnSpc>
                <a:spcPct val="140000"/>
              </a:lnSpc>
              <a:spcBef>
                <a:spcPct val="0"/>
              </a:spcBef>
              <a:spcAft>
                <a:spcPts val="1000"/>
              </a:spcAft>
              <a:buClrTx/>
              <a:buSzTx/>
              <a:buNone/>
            </a:pPr>
            <a:endParaRPr kumimoji="0" lang="en-US" altLang="zh-CN" sz="2800" b="1" u="none" strike="noStrike" kern="1200" cap="none" spc="150" normalizeH="0" baseline="0" noProof="1">
              <a:solidFill>
                <a:srgbClr val="FF0000"/>
              </a:solidFill>
              <a:uFillTx/>
              <a:latin typeface="Times New Roman" panose="02020603050405020304" charset="0"/>
              <a:ea typeface="楷体" panose="02010609060101010101" charset="-122"/>
              <a:cs typeface="+mn-cs"/>
            </a:endParaRPr>
          </a:p>
          <a:p>
            <a:pPr marL="0" marR="0" indent="0" algn="l" defTabSz="514350" rtl="0" eaLnBrk="1" fontAlgn="auto" latinLnBrk="0" hangingPunct="1">
              <a:lnSpc>
                <a:spcPct val="140000"/>
              </a:lnSpc>
              <a:spcBef>
                <a:spcPct val="0"/>
              </a:spcBef>
              <a:spcAft>
                <a:spcPts val="1000"/>
              </a:spcAft>
              <a:buClrTx/>
              <a:buSzTx/>
              <a:buNone/>
            </a:pPr>
            <a:r>
              <a:rPr kumimoji="0" lang="zh-CN" altLang="en-US" sz="2800" b="1" u="none" strike="noStrike" kern="1200" cap="none" spc="150" normalizeH="0" baseline="0" noProof="1">
                <a:solidFill>
                  <a:srgbClr val="FF0000"/>
                </a:solidFill>
                <a:uFillTx/>
                <a:latin typeface="Times New Roman" panose="02020603050405020304" charset="0"/>
                <a:ea typeface="楷体" panose="02010609060101010101" charset="-122"/>
                <a:cs typeface="+mn-cs"/>
              </a:rPr>
              <a:t>para 3:</a:t>
            </a:r>
            <a:endParaRPr kumimoji="0" lang="zh-CN" altLang="en-US" sz="2800" b="1" u="none" strike="noStrike" kern="1200" cap="none" spc="150" normalizeH="0" baseline="0" noProof="1">
              <a:solidFill>
                <a:schemeClr val="tx1"/>
              </a:solidFill>
              <a:uFillTx/>
              <a:latin typeface="Times New Roman" panose="02020603050405020304" charset="0"/>
              <a:ea typeface="楷体" panose="02010609060101010101" charset="-122"/>
              <a:cs typeface="+mn-cs"/>
            </a:endParaRPr>
          </a:p>
          <a:p>
            <a:pPr marL="0" marR="0" indent="0" algn="l" defTabSz="514350" rtl="0" eaLnBrk="1" fontAlgn="auto" latinLnBrk="0" hangingPunct="1">
              <a:lnSpc>
                <a:spcPct val="140000"/>
              </a:lnSpc>
              <a:spcBef>
                <a:spcPct val="0"/>
              </a:spcBef>
              <a:spcAft>
                <a:spcPts val="1000"/>
              </a:spcAft>
              <a:buClrTx/>
              <a:buSzTx/>
              <a:buNone/>
            </a:pPr>
            <a:endParaRPr kumimoji="0" lang="en-US" altLang="zh-CN" sz="2800" b="1" u="none" strike="noStrike" kern="1200" cap="none" spc="150" normalizeH="0" baseline="0" noProof="1">
              <a:solidFill>
                <a:srgbClr val="FF0000"/>
              </a:solidFill>
              <a:uFillTx/>
              <a:latin typeface="Times New Roman" panose="02020603050405020304" charset="0"/>
              <a:ea typeface="楷体" panose="02010609060101010101" charset="-122"/>
              <a:cs typeface="+mn-cs"/>
            </a:endParaRPr>
          </a:p>
          <a:p>
            <a:pPr marL="0" marR="0" indent="0" algn="l" defTabSz="514350" rtl="0" eaLnBrk="1" fontAlgn="auto" latinLnBrk="0" hangingPunct="1">
              <a:lnSpc>
                <a:spcPct val="140000"/>
              </a:lnSpc>
              <a:spcBef>
                <a:spcPct val="0"/>
              </a:spcBef>
              <a:spcAft>
                <a:spcPts val="1000"/>
              </a:spcAft>
              <a:buClrTx/>
              <a:buSzTx/>
              <a:buNone/>
            </a:pPr>
            <a:r>
              <a:rPr kumimoji="0" lang="en-US" altLang="zh-CN" sz="2800" b="1" u="none" strike="noStrike" kern="1200" cap="none" spc="150" normalizeH="0" baseline="0" noProof="1">
                <a:solidFill>
                  <a:srgbClr val="FF0000"/>
                </a:solidFill>
                <a:uFillTx/>
                <a:latin typeface="Times New Roman" panose="02020603050405020304" charset="0"/>
                <a:ea typeface="楷体" panose="02010609060101010101" charset="-122"/>
                <a:cs typeface="+mn-cs"/>
              </a:rPr>
              <a:t>para 4</a:t>
            </a:r>
            <a:r>
              <a:rPr kumimoji="0" lang="en-US" altLang="zh-CN" sz="2800" b="1" u="none" strike="noStrike" kern="1200" cap="none" spc="150" normalizeH="0" baseline="0" noProof="1">
                <a:solidFill>
                  <a:schemeClr val="tx1"/>
                </a:solidFill>
                <a:uFillTx/>
                <a:latin typeface="Times New Roman" panose="02020603050405020304" charset="0"/>
                <a:ea typeface="楷体" panose="02010609060101010101" charset="-122"/>
                <a:cs typeface="+mn-cs"/>
              </a:rPr>
              <a:t>:</a:t>
            </a:r>
            <a:endParaRPr kumimoji="0" lang="zh-CN" altLang="en-US" sz="2800" b="1" u="none" strike="noStrike" kern="1200" cap="none" spc="150" normalizeH="0" baseline="0" noProof="1">
              <a:solidFill>
                <a:schemeClr val="tx1"/>
              </a:solidFill>
              <a:uFillTx/>
              <a:latin typeface="Times New Roman" panose="02020603050405020304" charset="0"/>
              <a:ea typeface="楷体" panose="02010609060101010101" charset="-122"/>
              <a:cs typeface="+mn-cs"/>
            </a:endParaRPr>
          </a:p>
        </p:txBody>
      </p:sp>
      <p:sp>
        <p:nvSpPr>
          <p:cNvPr id="5" name="文本框 4"/>
          <p:cNvSpPr txBox="1"/>
          <p:nvPr/>
        </p:nvSpPr>
        <p:spPr>
          <a:xfrm>
            <a:off x="2233613" y="57150"/>
            <a:ext cx="4910137" cy="584200"/>
          </a:xfrm>
          <a:prstGeom prst="rect">
            <a:avLst/>
          </a:prstGeom>
          <a:noFill/>
          <a:ln w="9525">
            <a:noFill/>
          </a:ln>
        </p:spPr>
        <p:txBody>
          <a:bodyPr anchor="t">
            <a:spAutoFit/>
          </a:bodyPr>
          <a:lstStyle/>
          <a:p>
            <a:pPr algn="ctr"/>
            <a:r>
              <a:rPr lang="en-US" altLang="zh-CN" sz="3200" b="1" i="1">
                <a:solidFill>
                  <a:srgbClr val="FF0000"/>
                </a:solidFill>
                <a:latin typeface="Times New Roman" panose="02020603050405020304" charset="0"/>
                <a:ea typeface="微软雅黑" panose="020B0503020204020204" charset="-122"/>
              </a:rPr>
              <a:t>Read for the plot</a:t>
            </a:r>
            <a:r>
              <a:rPr lang="zh-CN" altLang="en-US" sz="3200" b="1" i="1">
                <a:solidFill>
                  <a:srgbClr val="FF0000"/>
                </a:solidFill>
                <a:latin typeface="Times New Roman" panose="02020603050405020304" charset="0"/>
                <a:ea typeface="微软雅黑" panose="020B0503020204020204" charset="-122"/>
              </a:rPr>
              <a:t>（情节）</a:t>
            </a:r>
          </a:p>
        </p:txBody>
      </p:sp>
      <p:sp>
        <p:nvSpPr>
          <p:cNvPr id="4" name="文本框 3">
            <a:extLst>
              <a:ext uri="{FF2B5EF4-FFF2-40B4-BE49-F238E27FC236}">
                <a16:creationId xmlns:a16="http://schemas.microsoft.com/office/drawing/2014/main" id="{EBCEBB00-0D24-4222-A5B6-269C1A7FFB52}"/>
              </a:ext>
            </a:extLst>
          </p:cNvPr>
          <p:cNvSpPr txBox="1"/>
          <p:nvPr/>
        </p:nvSpPr>
        <p:spPr>
          <a:xfrm>
            <a:off x="4117156" y="2104534"/>
            <a:ext cx="914400" cy="914400"/>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1C5F19E6-A43E-4605-94CD-0A09BAB7ACD6}"/>
              </a:ext>
            </a:extLst>
          </p:cNvPr>
          <p:cNvSpPr txBox="1"/>
          <p:nvPr/>
        </p:nvSpPr>
        <p:spPr>
          <a:xfrm>
            <a:off x="1259632" y="641350"/>
            <a:ext cx="7632848" cy="1110047"/>
          </a:xfrm>
          <a:prstGeom prst="rect">
            <a:avLst/>
          </a:prstGeom>
          <a:noFill/>
        </p:spPr>
        <p:txBody>
          <a:bodyPr wrap="square" rtlCol="0">
            <a:spAutoFit/>
          </a:bodyPr>
          <a:lstStyle/>
          <a:p>
            <a:pPr marL="0" marR="0" lvl="0" indent="0" algn="l" defTabSz="514350" rtl="0" eaLnBrk="1" fontAlgn="auto" latinLnBrk="0" hangingPunct="1">
              <a:lnSpc>
                <a:spcPct val="140000"/>
              </a:lnSpc>
              <a:spcBef>
                <a:spcPct val="0"/>
              </a:spcBef>
              <a:spcAft>
                <a:spcPts val="1000"/>
              </a:spcAft>
              <a:buClrTx/>
              <a:buSzTx/>
              <a:buFont typeface="Arial" panose="020B0604020202020204" pitchFamily="34" charset="0"/>
              <a:buNone/>
              <a:tabLst/>
              <a:defRPr/>
            </a:pPr>
            <a:r>
              <a:rPr kumimoji="0" lang="zh-CN" altLang="en-US" sz="2400" b="1" i="0" u="none" strike="noStrike" kern="1200" cap="none" spc="150" normalizeH="0" baseline="0" noProof="1">
                <a:ln>
                  <a:noFill/>
                </a:ln>
                <a:solidFill>
                  <a:srgbClr val="000000"/>
                </a:solidFill>
                <a:effectLst/>
                <a:uLnTx/>
                <a:uFillTx/>
                <a:latin typeface="Times New Roman" panose="02020603050405020304" charset="0"/>
                <a:ea typeface="楷体" panose="02010609060101010101" charset="-122"/>
                <a:cs typeface="Arial"/>
                <a:sym typeface="+mn-ea"/>
              </a:rPr>
              <a:t>To celebrate his son’s second birthday, he decided to </a:t>
            </a:r>
            <a:r>
              <a:rPr kumimoji="0" lang="en-US" altLang="zh-CN" sz="2400" b="1" i="0" u="none" strike="noStrike" kern="1200" cap="none" spc="150" normalizeH="0" baseline="0" noProof="1">
                <a:ln>
                  <a:noFill/>
                </a:ln>
                <a:solidFill>
                  <a:srgbClr val="000000"/>
                </a:solidFill>
                <a:effectLst/>
                <a:uLnTx/>
                <a:uFillTx/>
                <a:latin typeface="Times New Roman" panose="02020603050405020304" charset="0"/>
                <a:ea typeface="楷体" panose="02010609060101010101" charset="-122"/>
                <a:cs typeface="Arial"/>
                <a:sym typeface="+mn-ea"/>
              </a:rPr>
              <a:t>stay and enjoy</a:t>
            </a:r>
            <a:r>
              <a:rPr kumimoji="0" lang="zh-CN" altLang="en-US" sz="2400" b="1" i="0" u="none" strike="noStrike" kern="1200" cap="none" spc="150" normalizeH="0" baseline="0" noProof="1">
                <a:ln>
                  <a:noFill/>
                </a:ln>
                <a:solidFill>
                  <a:srgbClr val="000000"/>
                </a:solidFill>
                <a:effectLst/>
                <a:uLnTx/>
                <a:uFillTx/>
                <a:latin typeface="Times New Roman" panose="02020603050405020304" charset="0"/>
                <a:ea typeface="楷体" panose="02010609060101010101" charset="-122"/>
                <a:cs typeface="Arial"/>
                <a:sym typeface="+mn-ea"/>
              </a:rPr>
              <a:t> in woods</a:t>
            </a:r>
            <a:r>
              <a:rPr kumimoji="0" lang="en-US" altLang="zh-CN" sz="2400" b="1" i="0" u="none" strike="noStrike" kern="1200" cap="none" spc="150" normalizeH="0" baseline="0" noProof="1">
                <a:ln>
                  <a:noFill/>
                </a:ln>
                <a:solidFill>
                  <a:srgbClr val="000000"/>
                </a:solidFill>
                <a:effectLst/>
                <a:uLnTx/>
                <a:uFillTx/>
                <a:latin typeface="Times New Roman" panose="02020603050405020304" charset="0"/>
                <a:ea typeface="楷体" panose="02010609060101010101" charset="-122"/>
                <a:cs typeface="Arial"/>
                <a:sym typeface="+mn-ea"/>
              </a:rPr>
              <a:t>.</a:t>
            </a:r>
          </a:p>
        </p:txBody>
      </p:sp>
      <p:sp>
        <p:nvSpPr>
          <p:cNvPr id="8" name="文本框 7">
            <a:extLst>
              <a:ext uri="{FF2B5EF4-FFF2-40B4-BE49-F238E27FC236}">
                <a16:creationId xmlns:a16="http://schemas.microsoft.com/office/drawing/2014/main" id="{50536BC4-2731-4226-8BC4-39A8EAF37BDE}"/>
              </a:ext>
            </a:extLst>
          </p:cNvPr>
          <p:cNvSpPr txBox="1"/>
          <p:nvPr/>
        </p:nvSpPr>
        <p:spPr>
          <a:xfrm>
            <a:off x="1259632" y="1878266"/>
            <a:ext cx="7128792" cy="571438"/>
          </a:xfrm>
          <a:prstGeom prst="rect">
            <a:avLst/>
          </a:prstGeom>
          <a:noFill/>
        </p:spPr>
        <p:txBody>
          <a:bodyPr wrap="square" rtlCol="0">
            <a:spAutoFit/>
          </a:bodyPr>
          <a:lstStyle/>
          <a:p>
            <a:pPr marL="0" marR="0" lvl="0" indent="0" algn="l" defTabSz="514350" rtl="0" eaLnBrk="1" fontAlgn="auto" latinLnBrk="0" hangingPunct="1">
              <a:lnSpc>
                <a:spcPct val="140000"/>
              </a:lnSpc>
              <a:spcBef>
                <a:spcPct val="0"/>
              </a:spcBef>
              <a:spcAft>
                <a:spcPts val="1000"/>
              </a:spcAft>
              <a:buClrTx/>
              <a:buSzTx/>
              <a:buFont typeface="Arial" panose="020B0604020202020204" pitchFamily="34" charset="0"/>
              <a:buNone/>
              <a:tabLst/>
              <a:defRPr/>
            </a:pPr>
            <a:r>
              <a:rPr kumimoji="0" lang="en-US" altLang="zh-CN" sz="2500" b="1" i="0" u="none" strike="noStrike" kern="1200" cap="none" spc="150" normalizeH="0" baseline="0" noProof="1">
                <a:ln>
                  <a:noFill/>
                </a:ln>
                <a:solidFill>
                  <a:srgbClr val="000000"/>
                </a:solidFill>
                <a:effectLst/>
                <a:uLnTx/>
                <a:uFillTx/>
                <a:latin typeface="Times New Roman" panose="02020603050405020304" charset="0"/>
                <a:ea typeface="楷体" panose="02010609060101010101" charset="-122"/>
                <a:cs typeface="Arial"/>
                <a:sym typeface="+mn-ea"/>
              </a:rPr>
              <a:t>T</a:t>
            </a:r>
            <a:r>
              <a:rPr kumimoji="0" lang="zh-CN" altLang="en-US" sz="2500" b="1" i="0" u="none" strike="noStrike" kern="1200" cap="none" spc="150" normalizeH="0" baseline="0" noProof="1">
                <a:ln>
                  <a:noFill/>
                </a:ln>
                <a:solidFill>
                  <a:srgbClr val="000000"/>
                </a:solidFill>
                <a:effectLst/>
                <a:uLnTx/>
                <a:uFillTx/>
                <a:latin typeface="Times New Roman" panose="02020603050405020304" charset="0"/>
                <a:ea typeface="楷体" panose="02010609060101010101" charset="-122"/>
                <a:cs typeface="Arial"/>
                <a:sym typeface="+mn-ea"/>
              </a:rPr>
              <a:t>he little son befriended the dog.</a:t>
            </a:r>
          </a:p>
        </p:txBody>
      </p:sp>
      <p:sp>
        <p:nvSpPr>
          <p:cNvPr id="7" name="文本框 6">
            <a:extLst>
              <a:ext uri="{FF2B5EF4-FFF2-40B4-BE49-F238E27FC236}">
                <a16:creationId xmlns:a16="http://schemas.microsoft.com/office/drawing/2014/main" id="{0B7DC049-A31A-462C-AE11-E302885B1CB1}"/>
              </a:ext>
            </a:extLst>
          </p:cNvPr>
          <p:cNvSpPr txBox="1"/>
          <p:nvPr/>
        </p:nvSpPr>
        <p:spPr>
          <a:xfrm>
            <a:off x="1284311" y="2663156"/>
            <a:ext cx="7722083" cy="1246495"/>
          </a:xfrm>
          <a:prstGeom prst="rect">
            <a:avLst/>
          </a:prstGeom>
          <a:noFill/>
        </p:spPr>
        <p:txBody>
          <a:bodyPr wrap="square" rtlCol="0">
            <a:spAutoFit/>
          </a:bodyPr>
          <a:lstStyle/>
          <a:p>
            <a:r>
              <a:rPr kumimoji="0" lang="zh-CN" altLang="en-US" sz="2500" b="1" i="0" u="none" strike="noStrike" kern="1200" cap="none" spc="150" normalizeH="0" baseline="0" noProof="1">
                <a:ln>
                  <a:noFill/>
                </a:ln>
                <a:solidFill>
                  <a:srgbClr val="000000"/>
                </a:solidFill>
                <a:effectLst/>
                <a:uLnTx/>
                <a:uFillTx/>
                <a:latin typeface="Times New Roman" panose="02020603050405020304" charset="0"/>
                <a:ea typeface="楷体" panose="02010609060101010101" charset="-122"/>
                <a:cs typeface="Arial"/>
                <a:sym typeface="+mn-ea"/>
              </a:rPr>
              <a:t>The people decided to go for hunting in the forest and </a:t>
            </a:r>
            <a:r>
              <a:rPr kumimoji="0" lang="en-US" altLang="zh-CN" sz="2500" b="1" i="0" u="none" strike="noStrike" kern="1200" cap="none" spc="150" normalizeH="0" baseline="0" noProof="1">
                <a:ln>
                  <a:noFill/>
                </a:ln>
                <a:solidFill>
                  <a:srgbClr val="000000"/>
                </a:solidFill>
                <a:effectLst/>
                <a:uLnTx/>
                <a:uFillTx/>
                <a:latin typeface="Times New Roman" panose="02020603050405020304" charset="0"/>
                <a:ea typeface="楷体" panose="02010609060101010101" charset="-122"/>
                <a:cs typeface="Arial"/>
                <a:sym typeface="+mn-ea"/>
              </a:rPr>
              <a:t>arranged </a:t>
            </a:r>
            <a:r>
              <a:rPr kumimoji="0" lang="zh-CN" altLang="en-US" sz="2500" b="1" i="0" u="none" strike="noStrike" kern="1200" cap="none" spc="150" normalizeH="0" baseline="0" noProof="1">
                <a:ln>
                  <a:noFill/>
                </a:ln>
                <a:solidFill>
                  <a:srgbClr val="000000"/>
                </a:solidFill>
                <a:effectLst/>
                <a:uLnTx/>
                <a:uFillTx/>
                <a:latin typeface="Times New Roman" panose="02020603050405020304" charset="0"/>
                <a:ea typeface="楷体" panose="02010609060101010101" charset="-122"/>
                <a:cs typeface="Arial"/>
                <a:sym typeface="+mn-ea"/>
              </a:rPr>
              <a:t>a babysitter to take care of the little boy .</a:t>
            </a:r>
            <a:endParaRPr lang="zh-CN" altLang="en-US" dirty="0"/>
          </a:p>
        </p:txBody>
      </p:sp>
      <p:sp>
        <p:nvSpPr>
          <p:cNvPr id="9" name="文本框 8">
            <a:extLst>
              <a:ext uri="{FF2B5EF4-FFF2-40B4-BE49-F238E27FC236}">
                <a16:creationId xmlns:a16="http://schemas.microsoft.com/office/drawing/2014/main" id="{D0EF9701-F71F-4726-929D-782D295C0AE9}"/>
              </a:ext>
            </a:extLst>
          </p:cNvPr>
          <p:cNvSpPr txBox="1"/>
          <p:nvPr/>
        </p:nvSpPr>
        <p:spPr>
          <a:xfrm>
            <a:off x="1431037" y="3905586"/>
            <a:ext cx="7344816" cy="923330"/>
          </a:xfrm>
          <a:prstGeom prst="rect">
            <a:avLst/>
          </a:prstGeom>
          <a:noFill/>
        </p:spPr>
        <p:txBody>
          <a:bodyPr wrap="square" rtlCol="0">
            <a:spAutoFit/>
          </a:bodyPr>
          <a:lstStyle/>
          <a:p>
            <a:r>
              <a:rPr kumimoji="0" lang="en-US" altLang="zh-CN" sz="2700" b="1" i="0" u="none" strike="noStrike" kern="1200" cap="none" spc="150" normalizeH="0" baseline="0" noProof="1">
                <a:ln>
                  <a:noFill/>
                </a:ln>
                <a:solidFill>
                  <a:srgbClr val="000000"/>
                </a:solidFill>
                <a:effectLst/>
                <a:uLnTx/>
                <a:uFillTx/>
                <a:latin typeface="Times New Roman" panose="02020603050405020304" charset="0"/>
                <a:ea typeface="楷体" panose="02010609060101010101" charset="-122"/>
                <a:cs typeface="Arial"/>
                <a:sym typeface="+mn-ea"/>
              </a:rPr>
              <a:t>The people returned and see the blood strain in the dog’s mouth.</a:t>
            </a:r>
            <a:endParaRPr lang="zh-CN" altLang="en-US"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7" grpId="0"/>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593" name="组合 8"/>
          <p:cNvGrpSpPr/>
          <p:nvPr/>
        </p:nvGrpSpPr>
        <p:grpSpPr>
          <a:xfrm>
            <a:off x="596900" y="1155700"/>
            <a:ext cx="7673975" cy="2855913"/>
            <a:chOff x="867" y="2088"/>
            <a:chExt cx="16116" cy="5998"/>
          </a:xfrm>
        </p:grpSpPr>
        <p:cxnSp>
          <p:nvCxnSpPr>
            <p:cNvPr id="4" name="直接连接符 3"/>
            <p:cNvCxnSpPr/>
            <p:nvPr/>
          </p:nvCxnSpPr>
          <p:spPr>
            <a:xfrm>
              <a:off x="867" y="8013"/>
              <a:ext cx="29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3782" y="2088"/>
              <a:ext cx="5323" cy="5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9055" y="2113"/>
              <a:ext cx="4748" cy="5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13803" y="8013"/>
              <a:ext cx="318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0598" name="文本框 9"/>
          <p:cNvSpPr txBox="1"/>
          <p:nvPr/>
        </p:nvSpPr>
        <p:spPr>
          <a:xfrm>
            <a:off x="608013" y="3976688"/>
            <a:ext cx="1376362" cy="414337"/>
          </a:xfrm>
          <a:prstGeom prst="rect">
            <a:avLst/>
          </a:prstGeom>
          <a:noFill/>
          <a:ln w="9525">
            <a:noFill/>
          </a:ln>
        </p:spPr>
        <p:txBody>
          <a:bodyPr anchor="t">
            <a:spAutoFit/>
          </a:bodyPr>
          <a:lstStyle/>
          <a:p>
            <a:r>
              <a:rPr lang="en-US" altLang="zh-CN" sz="2100" b="1">
                <a:solidFill>
                  <a:srgbClr val="C00000"/>
                </a:solidFill>
                <a:latin typeface="Times New Roman" panose="02020603050405020304" charset="0"/>
                <a:ea typeface="宋体" panose="02010600030101010101" pitchFamily="2" charset="-122"/>
              </a:rPr>
              <a:t>Beginning</a:t>
            </a:r>
          </a:p>
        </p:txBody>
      </p:sp>
      <p:sp>
        <p:nvSpPr>
          <p:cNvPr id="110599" name="文本框 10"/>
          <p:cNvSpPr txBox="1"/>
          <p:nvPr/>
        </p:nvSpPr>
        <p:spPr>
          <a:xfrm>
            <a:off x="3946525" y="514350"/>
            <a:ext cx="2436813" cy="414338"/>
          </a:xfrm>
          <a:prstGeom prst="rect">
            <a:avLst/>
          </a:prstGeom>
          <a:noFill/>
          <a:ln w="9525">
            <a:noFill/>
          </a:ln>
        </p:spPr>
        <p:txBody>
          <a:bodyPr wrap="square" anchor="t">
            <a:spAutoFit/>
          </a:bodyPr>
          <a:lstStyle/>
          <a:p>
            <a:r>
              <a:rPr lang="en-US" altLang="zh-CN" sz="2100" b="1">
                <a:solidFill>
                  <a:srgbClr val="C00000"/>
                </a:solidFill>
                <a:latin typeface="Times New Roman" panose="02020603050405020304" charset="0"/>
                <a:ea typeface="宋体" panose="02010600030101010101" pitchFamily="2" charset="-122"/>
              </a:rPr>
              <a:t>Climax</a:t>
            </a:r>
            <a:r>
              <a:rPr lang="zh-CN" altLang="en-US" sz="2100" b="1">
                <a:solidFill>
                  <a:srgbClr val="C00000"/>
                </a:solidFill>
                <a:latin typeface="Times New Roman" panose="02020603050405020304" charset="0"/>
                <a:ea typeface="宋体" panose="02010600030101010101" pitchFamily="2" charset="-122"/>
              </a:rPr>
              <a:t>（高潮）</a:t>
            </a:r>
          </a:p>
        </p:txBody>
      </p:sp>
      <p:sp>
        <p:nvSpPr>
          <p:cNvPr id="110600" name="文本框 11"/>
          <p:cNvSpPr txBox="1"/>
          <p:nvPr/>
        </p:nvSpPr>
        <p:spPr>
          <a:xfrm>
            <a:off x="6964363" y="3976688"/>
            <a:ext cx="1376362" cy="414337"/>
          </a:xfrm>
          <a:prstGeom prst="rect">
            <a:avLst/>
          </a:prstGeom>
          <a:noFill/>
          <a:ln w="9525">
            <a:noFill/>
          </a:ln>
        </p:spPr>
        <p:txBody>
          <a:bodyPr anchor="t">
            <a:spAutoFit/>
          </a:bodyPr>
          <a:lstStyle/>
          <a:p>
            <a:r>
              <a:rPr lang="en-US" altLang="zh-CN" sz="2100" b="1">
                <a:solidFill>
                  <a:srgbClr val="C00000"/>
                </a:solidFill>
                <a:latin typeface="Times New Roman" panose="02020603050405020304" charset="0"/>
                <a:ea typeface="宋体" panose="02010600030101010101" pitchFamily="2" charset="-122"/>
              </a:rPr>
              <a:t>Ending</a:t>
            </a:r>
          </a:p>
        </p:txBody>
      </p:sp>
      <p:sp>
        <p:nvSpPr>
          <p:cNvPr id="110601" name="文本框 12"/>
          <p:cNvSpPr txBox="1"/>
          <p:nvPr/>
        </p:nvSpPr>
        <p:spPr>
          <a:xfrm>
            <a:off x="1012825" y="3544888"/>
            <a:ext cx="1173163" cy="368300"/>
          </a:xfrm>
          <a:prstGeom prst="rect">
            <a:avLst/>
          </a:prstGeom>
          <a:noFill/>
          <a:ln w="9525">
            <a:noFill/>
          </a:ln>
        </p:spPr>
        <p:txBody>
          <a:bodyPr wrap="square" anchor="t">
            <a:spAutoFit/>
          </a:bodyPr>
          <a:lstStyle/>
          <a:p>
            <a:r>
              <a:rPr lang="en-US" altLang="zh-CN" b="1">
                <a:latin typeface="Times New Roman" panose="02020603050405020304" charset="0"/>
                <a:ea typeface="宋体" panose="02010600030101010101" pitchFamily="2" charset="-122"/>
              </a:rPr>
              <a:t>reached</a:t>
            </a:r>
          </a:p>
        </p:txBody>
      </p:sp>
      <p:sp>
        <p:nvSpPr>
          <p:cNvPr id="110602" name="文本框 13"/>
          <p:cNvSpPr txBox="1"/>
          <p:nvPr/>
        </p:nvSpPr>
        <p:spPr>
          <a:xfrm>
            <a:off x="1244600" y="3086100"/>
            <a:ext cx="1341438" cy="368300"/>
          </a:xfrm>
          <a:prstGeom prst="rect">
            <a:avLst/>
          </a:prstGeom>
          <a:noFill/>
          <a:ln w="9525">
            <a:noFill/>
          </a:ln>
        </p:spPr>
        <p:txBody>
          <a:bodyPr wrap="square" anchor="t">
            <a:spAutoFit/>
          </a:bodyPr>
          <a:lstStyle/>
          <a:p>
            <a:r>
              <a:rPr lang="en-US" altLang="zh-CN" b="1">
                <a:latin typeface="Times New Roman" panose="02020603050405020304" charset="0"/>
                <a:ea typeface="宋体" panose="02010600030101010101" pitchFamily="2" charset="-122"/>
              </a:rPr>
              <a:t>saw the dog</a:t>
            </a:r>
          </a:p>
        </p:txBody>
      </p:sp>
      <p:sp>
        <p:nvSpPr>
          <p:cNvPr id="110603" name="文本框 14"/>
          <p:cNvSpPr txBox="1"/>
          <p:nvPr/>
        </p:nvSpPr>
        <p:spPr>
          <a:xfrm>
            <a:off x="1720850" y="2781300"/>
            <a:ext cx="1163638" cy="368300"/>
          </a:xfrm>
          <a:prstGeom prst="rect">
            <a:avLst/>
          </a:prstGeom>
          <a:noFill/>
          <a:ln w="9525">
            <a:noFill/>
          </a:ln>
        </p:spPr>
        <p:txBody>
          <a:bodyPr wrap="square" anchor="t">
            <a:spAutoFit/>
          </a:bodyPr>
          <a:lstStyle/>
          <a:p>
            <a:r>
              <a:rPr lang="en-US" altLang="zh-CN" b="1">
                <a:latin typeface="Times New Roman" panose="02020603050405020304" charset="0"/>
                <a:ea typeface="宋体" panose="02010600030101010101" pitchFamily="2" charset="-122"/>
              </a:rPr>
              <a:t>offered</a:t>
            </a:r>
          </a:p>
        </p:txBody>
      </p:sp>
      <p:sp>
        <p:nvSpPr>
          <p:cNvPr id="110604" name="文本框 16"/>
          <p:cNvSpPr txBox="1"/>
          <p:nvPr/>
        </p:nvSpPr>
        <p:spPr>
          <a:xfrm>
            <a:off x="1855788" y="2413000"/>
            <a:ext cx="1736725" cy="368300"/>
          </a:xfrm>
          <a:prstGeom prst="rect">
            <a:avLst/>
          </a:prstGeom>
          <a:noFill/>
          <a:ln w="9525">
            <a:noFill/>
          </a:ln>
        </p:spPr>
        <p:txBody>
          <a:bodyPr anchor="t">
            <a:spAutoFit/>
          </a:bodyPr>
          <a:lstStyle/>
          <a:p>
            <a:r>
              <a:rPr lang="en-US" altLang="zh-CN" b="1">
                <a:latin typeface="Times New Roman" panose="02020603050405020304" charset="0"/>
                <a:ea typeface="宋体" panose="02010600030101010101" pitchFamily="2" charset="-122"/>
              </a:rPr>
              <a:t>go hunting</a:t>
            </a:r>
          </a:p>
        </p:txBody>
      </p:sp>
      <p:sp>
        <p:nvSpPr>
          <p:cNvPr id="110605" name="文本框 18"/>
          <p:cNvSpPr txBox="1"/>
          <p:nvPr/>
        </p:nvSpPr>
        <p:spPr>
          <a:xfrm>
            <a:off x="2705100" y="812800"/>
            <a:ext cx="3584575" cy="368300"/>
          </a:xfrm>
          <a:prstGeom prst="rect">
            <a:avLst/>
          </a:prstGeom>
          <a:noFill/>
          <a:ln w="9525">
            <a:noFill/>
          </a:ln>
        </p:spPr>
        <p:txBody>
          <a:bodyPr anchor="t">
            <a:spAutoFit/>
          </a:bodyPr>
          <a:lstStyle/>
          <a:p>
            <a:pPr algn="ctr"/>
            <a:r>
              <a:rPr lang="en-US" altLang="zh-CN" b="1" i="1">
                <a:latin typeface="Times New Roman" panose="02020603050405020304" charset="0"/>
                <a:ea typeface="楷体" panose="02010609060101010101" charset="-122"/>
                <a:sym typeface="微软雅黑" panose="020B0503020204020204" charset="-122"/>
              </a:rPr>
              <a:t>people returned</a:t>
            </a:r>
            <a:endParaRPr lang="en-US" altLang="zh-CN" b="1">
              <a:latin typeface="Times New Roman" panose="02020603050405020304" charset="0"/>
              <a:ea typeface="宋体" panose="02010600030101010101" pitchFamily="2" charset="-122"/>
            </a:endParaRPr>
          </a:p>
        </p:txBody>
      </p:sp>
      <p:sp>
        <p:nvSpPr>
          <p:cNvPr id="110606" name="文本框 20"/>
          <p:cNvSpPr txBox="1"/>
          <p:nvPr/>
        </p:nvSpPr>
        <p:spPr>
          <a:xfrm>
            <a:off x="2532063" y="3351213"/>
            <a:ext cx="1646237" cy="368300"/>
          </a:xfrm>
          <a:prstGeom prst="rect">
            <a:avLst/>
          </a:prstGeom>
          <a:noFill/>
          <a:ln w="9525">
            <a:noFill/>
          </a:ln>
        </p:spPr>
        <p:txBody>
          <a:bodyPr wrap="square" anchor="t">
            <a:spAutoFit/>
          </a:bodyPr>
          <a:lstStyle/>
          <a:p>
            <a:r>
              <a:rPr lang="en-US" altLang="zh-CN" b="1">
                <a:solidFill>
                  <a:srgbClr val="FF0000"/>
                </a:solidFill>
                <a:latin typeface="Times New Roman" panose="02020603050405020304" charset="0"/>
                <a:ea typeface="微软雅黑" panose="020B0503020204020204" charset="-122"/>
              </a:rPr>
              <a:t>friendly</a:t>
            </a:r>
          </a:p>
        </p:txBody>
      </p:sp>
      <p:sp>
        <p:nvSpPr>
          <p:cNvPr id="110607" name="文本框 21"/>
          <p:cNvSpPr txBox="1"/>
          <p:nvPr/>
        </p:nvSpPr>
        <p:spPr>
          <a:xfrm>
            <a:off x="2987675" y="2982913"/>
            <a:ext cx="1062038" cy="368300"/>
          </a:xfrm>
          <a:prstGeom prst="rect">
            <a:avLst/>
          </a:prstGeom>
          <a:noFill/>
          <a:ln w="9525">
            <a:noFill/>
          </a:ln>
        </p:spPr>
        <p:txBody>
          <a:bodyPr anchor="t">
            <a:spAutoFit/>
          </a:bodyPr>
          <a:lstStyle/>
          <a:p>
            <a:r>
              <a:rPr lang="en-US" altLang="zh-CN" b="1">
                <a:solidFill>
                  <a:srgbClr val="FF0000"/>
                </a:solidFill>
                <a:latin typeface="Times New Roman" panose="02020603050405020304" charset="0"/>
                <a:ea typeface="微软雅黑" panose="020B0503020204020204" charset="-122"/>
              </a:rPr>
              <a:t>happy </a:t>
            </a:r>
          </a:p>
        </p:txBody>
      </p:sp>
      <p:cxnSp>
        <p:nvCxnSpPr>
          <p:cNvPr id="25" name="直接箭头连接符 24"/>
          <p:cNvCxnSpPr/>
          <p:nvPr/>
        </p:nvCxnSpPr>
        <p:spPr>
          <a:xfrm flipH="1">
            <a:off x="4497388" y="1165225"/>
            <a:ext cx="0" cy="4143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0609" name="文本框 27"/>
          <p:cNvSpPr txBox="1"/>
          <p:nvPr/>
        </p:nvSpPr>
        <p:spPr>
          <a:xfrm>
            <a:off x="5362575" y="2044700"/>
            <a:ext cx="2908300" cy="368300"/>
          </a:xfrm>
          <a:prstGeom prst="rect">
            <a:avLst/>
          </a:prstGeom>
          <a:noFill/>
          <a:ln w="9525">
            <a:noFill/>
          </a:ln>
        </p:spPr>
        <p:txBody>
          <a:bodyPr wrap="square" anchor="t">
            <a:spAutoFit/>
          </a:bodyPr>
          <a:lstStyle/>
          <a:p>
            <a:r>
              <a:rPr lang="en-US" altLang="zh-CN" b="1" i="1">
                <a:latin typeface="Times New Roman" panose="02020603050405020304" charset="0"/>
                <a:ea typeface="楷体" panose="02010609060101010101" charset="-122"/>
              </a:rPr>
              <a:t>Everyone was shocked to see  </a:t>
            </a:r>
          </a:p>
        </p:txBody>
      </p:sp>
      <p:sp>
        <p:nvSpPr>
          <p:cNvPr id="110610" name="文本框 28"/>
          <p:cNvSpPr txBox="1"/>
          <p:nvPr/>
        </p:nvSpPr>
        <p:spPr>
          <a:xfrm>
            <a:off x="6062663" y="2781300"/>
            <a:ext cx="2587625" cy="368300"/>
          </a:xfrm>
          <a:prstGeom prst="rect">
            <a:avLst/>
          </a:prstGeom>
          <a:noFill/>
          <a:ln w="9525">
            <a:noFill/>
          </a:ln>
        </p:spPr>
        <p:txBody>
          <a:bodyPr wrap="square" anchor="t">
            <a:spAutoFit/>
          </a:bodyPr>
          <a:lstStyle/>
          <a:p>
            <a:r>
              <a:rPr lang="en-US" altLang="zh-CN" b="1">
                <a:latin typeface="Times New Roman" panose="02020603050405020304" charset="0"/>
                <a:ea typeface="宋体" panose="02010600030101010101" pitchFamily="2" charset="-122"/>
              </a:rPr>
              <a:t>the noise from the dog</a:t>
            </a:r>
          </a:p>
        </p:txBody>
      </p:sp>
      <p:sp>
        <p:nvSpPr>
          <p:cNvPr id="110611" name="文本框 29"/>
          <p:cNvSpPr txBox="1"/>
          <p:nvPr/>
        </p:nvSpPr>
        <p:spPr>
          <a:xfrm>
            <a:off x="6492875" y="3149600"/>
            <a:ext cx="2157413" cy="644525"/>
          </a:xfrm>
          <a:prstGeom prst="rect">
            <a:avLst/>
          </a:prstGeom>
          <a:noFill/>
          <a:ln w="9525">
            <a:noFill/>
          </a:ln>
        </p:spPr>
        <p:txBody>
          <a:bodyPr wrap="square" anchor="t">
            <a:spAutoFit/>
          </a:bodyPr>
          <a:lstStyle/>
          <a:p>
            <a:r>
              <a:rPr lang="en-US" altLang="zh-CN" b="1">
                <a:latin typeface="Times New Roman" panose="02020603050405020304" charset="0"/>
                <a:ea typeface="宋体" panose="02010600030101010101" pitchFamily="2" charset="-122"/>
              </a:rPr>
              <a:t>the babysitter rush out</a:t>
            </a:r>
          </a:p>
        </p:txBody>
      </p:sp>
      <p:cxnSp>
        <p:nvCxnSpPr>
          <p:cNvPr id="31" name="直接箭头连接符 30"/>
          <p:cNvCxnSpPr/>
          <p:nvPr/>
        </p:nvCxnSpPr>
        <p:spPr>
          <a:xfrm>
            <a:off x="5564188" y="2474913"/>
            <a:ext cx="15875"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H="1">
            <a:off x="6062663" y="3149600"/>
            <a:ext cx="0" cy="6064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0614" name="文本框 32"/>
          <p:cNvSpPr txBox="1"/>
          <p:nvPr/>
        </p:nvSpPr>
        <p:spPr>
          <a:xfrm>
            <a:off x="3863975" y="2932113"/>
            <a:ext cx="2000250" cy="368300"/>
          </a:xfrm>
          <a:prstGeom prst="rect">
            <a:avLst/>
          </a:prstGeom>
          <a:noFill/>
          <a:ln w="9525" cap="flat" cmpd="sng">
            <a:solidFill>
              <a:schemeClr val="accent1"/>
            </a:solidFill>
            <a:prstDash val="solid"/>
            <a:round/>
            <a:headEnd type="none" w="med" len="med"/>
            <a:tailEnd type="none" w="med" len="med"/>
          </a:ln>
        </p:spPr>
        <p:txBody>
          <a:bodyPr wrap="square" anchor="t">
            <a:spAutoFit/>
          </a:bodyPr>
          <a:lstStyle/>
          <a:p>
            <a:r>
              <a:rPr lang="en-US" altLang="zh-CN" b="1">
                <a:solidFill>
                  <a:srgbClr val="FF0000"/>
                </a:solidFill>
                <a:latin typeface="Times New Roman" panose="02020603050405020304" charset="0"/>
                <a:ea typeface="微软雅黑" panose="020B0503020204020204" charset="-122"/>
              </a:rPr>
              <a:t>What happened?</a:t>
            </a:r>
          </a:p>
        </p:txBody>
      </p:sp>
      <p:sp>
        <p:nvSpPr>
          <p:cNvPr id="2" name="文本框 1"/>
          <p:cNvSpPr txBox="1"/>
          <p:nvPr/>
        </p:nvSpPr>
        <p:spPr>
          <a:xfrm>
            <a:off x="452438" y="217488"/>
            <a:ext cx="4910137" cy="398462"/>
          </a:xfrm>
          <a:prstGeom prst="rect">
            <a:avLst/>
          </a:prstGeom>
          <a:noFill/>
          <a:ln w="9525">
            <a:noFill/>
          </a:ln>
        </p:spPr>
        <p:txBody>
          <a:bodyPr anchor="t">
            <a:spAutoFit/>
          </a:bodyPr>
          <a:lstStyle/>
          <a:p>
            <a:r>
              <a:rPr lang="en-US" altLang="zh-CN" sz="2000" b="1" i="1">
                <a:latin typeface="Times New Roman" panose="02020603050405020304" charset="0"/>
                <a:ea typeface="微软雅黑" panose="020B0503020204020204" charset="-122"/>
              </a:rPr>
              <a:t>Analyze the plot</a:t>
            </a:r>
            <a:r>
              <a:rPr lang="zh-CN" altLang="en-US" sz="2000" b="1" i="1">
                <a:latin typeface="Times New Roman" panose="02020603050405020304" charset="0"/>
                <a:ea typeface="微软雅黑" panose="020B0503020204020204" charset="-122"/>
              </a:rPr>
              <a:t>（情节）</a:t>
            </a:r>
          </a:p>
        </p:txBody>
      </p:sp>
      <p:sp>
        <p:nvSpPr>
          <p:cNvPr id="110616" name="文本框 21"/>
          <p:cNvSpPr txBox="1"/>
          <p:nvPr/>
        </p:nvSpPr>
        <p:spPr>
          <a:xfrm>
            <a:off x="1419225" y="2044700"/>
            <a:ext cx="2444750" cy="368300"/>
          </a:xfrm>
          <a:prstGeom prst="rect">
            <a:avLst/>
          </a:prstGeom>
          <a:noFill/>
          <a:ln w="9525">
            <a:noFill/>
          </a:ln>
        </p:spPr>
        <p:txBody>
          <a:bodyPr wrap="square" anchor="t">
            <a:spAutoFit/>
          </a:bodyPr>
          <a:lstStyle/>
          <a:p>
            <a:r>
              <a:rPr lang="en-US" altLang="zh-CN" b="1">
                <a:solidFill>
                  <a:srgbClr val="FF0000"/>
                </a:solidFill>
                <a:latin typeface="Times New Roman" panose="02020603050405020304" charset="0"/>
                <a:ea typeface="微软雅黑" panose="020B0503020204020204" charset="-122"/>
              </a:rPr>
              <a:t>babysitter, the boy</a:t>
            </a:r>
          </a:p>
        </p:txBody>
      </p:sp>
      <p:sp>
        <p:nvSpPr>
          <p:cNvPr id="110617" name="文本框 7"/>
          <p:cNvSpPr txBox="1"/>
          <p:nvPr/>
        </p:nvSpPr>
        <p:spPr>
          <a:xfrm>
            <a:off x="3863975" y="1579563"/>
            <a:ext cx="1384300" cy="922337"/>
          </a:xfrm>
          <a:prstGeom prst="rect">
            <a:avLst/>
          </a:prstGeom>
          <a:noFill/>
          <a:ln w="9525">
            <a:noFill/>
          </a:ln>
        </p:spPr>
        <p:txBody>
          <a:bodyPr wrap="square" anchor="t">
            <a:spAutoFit/>
          </a:bodyPr>
          <a:lstStyle/>
          <a:p>
            <a:r>
              <a:rPr lang="en-US" altLang="zh-CN" b="1" i="1">
                <a:solidFill>
                  <a:srgbClr val="FF0000"/>
                </a:solidFill>
                <a:latin typeface="Times New Roman" panose="02020603050405020304" charset="0"/>
                <a:ea typeface="楷体" panose="02010609060101010101" charset="-122"/>
              </a:rPr>
              <a:t>the blood strain in the dog’s mouth.</a:t>
            </a:r>
          </a:p>
        </p:txBody>
      </p:sp>
      <p:sp>
        <p:nvSpPr>
          <p:cNvPr id="110618" name="文本框 8"/>
          <p:cNvSpPr txBox="1"/>
          <p:nvPr/>
        </p:nvSpPr>
        <p:spPr>
          <a:xfrm>
            <a:off x="3149600" y="2598738"/>
            <a:ext cx="2913063" cy="368300"/>
          </a:xfrm>
          <a:prstGeom prst="rect">
            <a:avLst/>
          </a:prstGeom>
          <a:noFill/>
          <a:ln w="9525">
            <a:noFill/>
          </a:ln>
        </p:spPr>
        <p:txBody>
          <a:bodyPr wrap="square" anchor="t">
            <a:spAutoFit/>
          </a:bodyPr>
          <a:lstStyle/>
          <a:p>
            <a:r>
              <a:rPr lang="en-US" altLang="zh-CN" b="1" i="1">
                <a:latin typeface="Times New Roman" panose="02020603050405020304" charset="0"/>
                <a:ea typeface="楷体" panose="02010609060101010101" charset="-122"/>
              </a:rPr>
              <a:t>did not leave the boy</a:t>
            </a:r>
          </a:p>
        </p:txBody>
      </p:sp>
      <p:cxnSp>
        <p:nvCxnSpPr>
          <p:cNvPr id="10" name="直接箭头连接符 9"/>
          <p:cNvCxnSpPr/>
          <p:nvPr/>
        </p:nvCxnSpPr>
        <p:spPr>
          <a:xfrm flipH="1">
            <a:off x="6156325" y="3232150"/>
            <a:ext cx="22225" cy="4921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0620" name="文本框 32"/>
          <p:cNvSpPr txBox="1"/>
          <p:nvPr/>
        </p:nvSpPr>
        <p:spPr>
          <a:xfrm>
            <a:off x="5805488" y="3719513"/>
            <a:ext cx="723900" cy="368300"/>
          </a:xfrm>
          <a:prstGeom prst="rect">
            <a:avLst/>
          </a:prstGeom>
          <a:noFill/>
          <a:ln w="9525" cap="flat" cmpd="sng">
            <a:solidFill>
              <a:schemeClr val="accent1"/>
            </a:solidFill>
            <a:prstDash val="solid"/>
            <a:round/>
            <a:headEnd type="none" w="med" len="med"/>
            <a:tailEnd type="none" w="med" len="med"/>
          </a:ln>
        </p:spPr>
        <p:txBody>
          <a:bodyPr wrap="square" anchor="t">
            <a:spAutoFit/>
          </a:bodyPr>
          <a:lstStyle/>
          <a:p>
            <a:r>
              <a:rPr lang="en-US" altLang="zh-CN" b="1">
                <a:solidFill>
                  <a:srgbClr val="FF0000"/>
                </a:solidFill>
                <a:latin typeface="Times New Roman" panose="02020603050405020304" charset="0"/>
                <a:ea typeface="微软雅黑" panose="020B0503020204020204" charset="-122"/>
              </a:rPr>
              <a:t>why?</a:t>
            </a:r>
          </a:p>
        </p:txBody>
      </p:sp>
      <p:sp>
        <p:nvSpPr>
          <p:cNvPr id="110621" name="文本框 32"/>
          <p:cNvSpPr txBox="1"/>
          <p:nvPr/>
        </p:nvSpPr>
        <p:spPr>
          <a:xfrm>
            <a:off x="3863975" y="3268663"/>
            <a:ext cx="2000250" cy="922337"/>
          </a:xfrm>
          <a:prstGeom prst="rect">
            <a:avLst/>
          </a:prstGeom>
          <a:noFill/>
          <a:ln w="9525" cap="flat" cmpd="sng">
            <a:solidFill>
              <a:schemeClr val="accent1"/>
            </a:solidFill>
            <a:prstDash val="solid"/>
            <a:round/>
            <a:headEnd type="none" w="med" len="med"/>
            <a:tailEnd type="none" w="med" len="med"/>
          </a:ln>
        </p:spPr>
        <p:txBody>
          <a:bodyPr wrap="square" anchor="t">
            <a:spAutoFit/>
          </a:bodyPr>
          <a:lstStyle/>
          <a:p>
            <a:r>
              <a:rPr lang="en-US" altLang="zh-CN" b="1" i="1">
                <a:latin typeface="Times New Roman" panose="02020603050405020304" charset="0"/>
                <a:ea typeface="微软雅黑" panose="020B0503020204020204" charset="-122"/>
              </a:rPr>
              <a:t>where is the babysitter and the boy?</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8075" y="133350"/>
            <a:ext cx="4470400" cy="542925"/>
          </a:xfrm>
        </p:spPr>
        <p:txBody>
          <a:bodyPr wrap="square" lIns="90170" tIns="46990" rIns="90170" bIns="46990" rtlCol="0" anchor="ctr" anchorCtr="0">
            <a:normAutofit fontScale="90000"/>
          </a:bodyPr>
          <a:lstStyle/>
          <a:p>
            <a:pPr marL="0" marR="0" indent="0" algn="ctr" defTabSz="914400" rtl="0" eaLnBrk="1" fontAlgn="auto" latinLnBrk="0" hangingPunct="1">
              <a:lnSpc>
                <a:spcPct val="100000"/>
              </a:lnSpc>
              <a:spcBef>
                <a:spcPct val="0"/>
              </a:spcBef>
              <a:spcAft>
                <a:spcPct val="0"/>
              </a:spcAft>
              <a:buClrTx/>
              <a:buSzTx/>
              <a:buFontTx/>
              <a:buNone/>
            </a:pPr>
            <a:r>
              <a:rPr kumimoji="0" lang="en-US" altLang="zh-CN" sz="3200" b="1" u="none" strike="noStrike" kern="1200" cap="none" spc="0" normalizeH="0" baseline="0" noProof="1">
                <a:solidFill>
                  <a:srgbClr val="FF0000"/>
                </a:solidFill>
                <a:uFillTx/>
                <a:latin typeface="Times New Roman" panose="02020603050405020304" charset="0"/>
                <a:ea typeface="+mn-ea"/>
                <a:cs typeface="+mn-cs"/>
                <a:sym typeface="+mn-ea"/>
              </a:rPr>
              <a:t>4. Read for the language</a:t>
            </a:r>
          </a:p>
        </p:txBody>
      </p:sp>
      <p:sp>
        <p:nvSpPr>
          <p:cNvPr id="3" name="文本框 2"/>
          <p:cNvSpPr txBox="1"/>
          <p:nvPr/>
        </p:nvSpPr>
        <p:spPr>
          <a:xfrm>
            <a:off x="149225" y="792163"/>
            <a:ext cx="8928100" cy="4030663"/>
          </a:xfrm>
          <a:prstGeom prst="rect">
            <a:avLst/>
          </a:prstGeom>
          <a:noFill/>
        </p:spPr>
        <p:txBody>
          <a:bodyPr wrap="square" rtlCol="0">
            <a:spAutoFit/>
          </a:bodyPr>
          <a:lstStyle/>
          <a:p>
            <a:r>
              <a:rPr lang="en-US" altLang="zh-CN" sz="3200" b="1" spc="150" noProof="1">
                <a:latin typeface="Times New Roman" panose="02020603050405020304" charset="0"/>
                <a:ea typeface="楷体" panose="02010609060101010101" charset="-122"/>
                <a:cs typeface="+mn-cs"/>
              </a:rPr>
              <a:t>      </a:t>
            </a:r>
            <a:r>
              <a:rPr lang="zh-CN" altLang="en-US" sz="3200" b="1" spc="150" noProof="1">
                <a:latin typeface="Times New Roman" panose="02020603050405020304" charset="0"/>
                <a:ea typeface="楷体" panose="02010609060101010101" charset="-122"/>
                <a:cs typeface="+mn-cs"/>
              </a:rPr>
              <a:t>Neil’s son </a:t>
            </a:r>
            <a:r>
              <a:rPr lang="zh-CN" altLang="en-US" sz="3200" b="1" spc="150" noProof="1">
                <a:solidFill>
                  <a:srgbClr val="FF0000"/>
                </a:solidFill>
                <a:latin typeface="Times New Roman" panose="02020603050405020304" charset="0"/>
                <a:ea typeface="楷体" panose="02010609060101010101" charset="-122"/>
                <a:cs typeface="+mn-cs"/>
              </a:rPr>
              <a:t>saw </a:t>
            </a:r>
            <a:r>
              <a:rPr lang="zh-CN" altLang="en-US" sz="3200" b="1" spc="150" noProof="1">
                <a:latin typeface="Times New Roman" panose="02020603050405020304" charset="0"/>
                <a:ea typeface="楷体" panose="02010609060101010101" charset="-122"/>
                <a:cs typeface="+mn-cs"/>
              </a:rPr>
              <a:t>a dog at the door and offered him a biscuit. The dog </a:t>
            </a:r>
            <a:r>
              <a:rPr lang="zh-CN" altLang="en-US" sz="3200" b="1" spc="150" noProof="1">
                <a:solidFill>
                  <a:srgbClr val="FF0000"/>
                </a:solidFill>
                <a:latin typeface="Times New Roman" panose="02020603050405020304" charset="0"/>
                <a:ea typeface="楷体" panose="02010609060101010101" charset="-122"/>
                <a:cs typeface="+mn-cs"/>
              </a:rPr>
              <a:t>was</a:t>
            </a:r>
            <a:r>
              <a:rPr lang="zh-CN" altLang="en-US" sz="3200" b="1" spc="150" noProof="1">
                <a:latin typeface="Times New Roman" panose="02020603050405020304" charset="0"/>
                <a:ea typeface="楷体" panose="02010609060101010101" charset="-122"/>
                <a:cs typeface="+mn-cs"/>
              </a:rPr>
              <a:t> happy and very soon the little son </a:t>
            </a:r>
            <a:r>
              <a:rPr lang="zh-CN" altLang="en-US" sz="3200" b="1" spc="150" noProof="1">
                <a:solidFill>
                  <a:srgbClr val="FF0000"/>
                </a:solidFill>
                <a:latin typeface="Times New Roman" panose="02020603050405020304" charset="0"/>
                <a:ea typeface="楷体" panose="02010609060101010101" charset="-122"/>
                <a:cs typeface="+mn-cs"/>
              </a:rPr>
              <a:t>befriended </a:t>
            </a:r>
            <a:r>
              <a:rPr lang="zh-CN" altLang="en-US" sz="3200" b="1" spc="150" noProof="1">
                <a:latin typeface="Times New Roman" panose="02020603050405020304" charset="0"/>
                <a:ea typeface="楷体" panose="02010609060101010101" charset="-122"/>
                <a:cs typeface="+mn-cs"/>
              </a:rPr>
              <a:t>the dog. On second day, the birthday of the boy </a:t>
            </a:r>
            <a:r>
              <a:rPr lang="zh-CN" altLang="en-US" sz="3200" b="1" spc="150" noProof="1">
                <a:solidFill>
                  <a:srgbClr val="FF0000"/>
                </a:solidFill>
                <a:latin typeface="Times New Roman" panose="02020603050405020304" charset="0"/>
                <a:ea typeface="楷体" panose="02010609060101010101" charset="-122"/>
                <a:cs typeface="+mn-cs"/>
              </a:rPr>
              <a:t>was</a:t>
            </a:r>
            <a:r>
              <a:rPr lang="zh-CN" altLang="en-US" sz="3200" b="1" spc="150" noProof="1">
                <a:latin typeface="Times New Roman" panose="02020603050405020304" charset="0"/>
                <a:ea typeface="楷体" panose="02010609060101010101" charset="-122"/>
                <a:cs typeface="+mn-cs"/>
              </a:rPr>
              <a:t> celebrated grandly in the woods within beautiful nature. The dog </a:t>
            </a:r>
            <a:r>
              <a:rPr lang="zh-CN" altLang="en-US" sz="3200" b="1" spc="150" noProof="1">
                <a:solidFill>
                  <a:srgbClr val="FF0000"/>
                </a:solidFill>
                <a:latin typeface="Times New Roman" panose="02020603050405020304" charset="0"/>
                <a:ea typeface="楷体" panose="02010609060101010101" charset="-122"/>
                <a:cs typeface="+mn-cs"/>
              </a:rPr>
              <a:t>did</a:t>
            </a:r>
            <a:r>
              <a:rPr lang="zh-CN" altLang="en-US" sz="3200" b="1" spc="150" noProof="1">
                <a:latin typeface="Times New Roman" panose="02020603050405020304" charset="0"/>
                <a:ea typeface="楷体" panose="02010609060101010101" charset="-122"/>
                <a:cs typeface="+mn-cs"/>
              </a:rPr>
              <a:t> not leave the boy even for a minute and they both </a:t>
            </a:r>
            <a:r>
              <a:rPr lang="zh-CN" altLang="en-US" sz="3200" b="1" spc="150" noProof="1">
                <a:solidFill>
                  <a:srgbClr val="FF0000"/>
                </a:solidFill>
                <a:latin typeface="Times New Roman" panose="02020603050405020304" charset="0"/>
                <a:ea typeface="楷体" panose="02010609060101010101" charset="-122"/>
                <a:cs typeface="+mn-cs"/>
              </a:rPr>
              <a:t>became </a:t>
            </a:r>
            <a:r>
              <a:rPr lang="zh-CN" altLang="en-US" sz="3200" b="1" spc="150" noProof="1">
                <a:latin typeface="Times New Roman" panose="02020603050405020304" charset="0"/>
                <a:ea typeface="楷体" panose="02010609060101010101" charset="-122"/>
                <a:cs typeface="+mn-cs"/>
              </a:rPr>
              <a:t>close friends</a:t>
            </a:r>
            <a:endParaRPr lang="zh-CN" altLang="en-US" sz="3200" b="1" spc="150" noProof="1">
              <a:latin typeface="Times New Roman" panose="02020603050405020304" charset="0"/>
              <a:ea typeface="楷体" panose="02010609060101010101" charset="-122"/>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01650" y="138113"/>
            <a:ext cx="4652963" cy="612775"/>
          </a:xfrm>
          <a:prstGeom prst="rect">
            <a:avLst/>
          </a:prstGeom>
          <a:noFill/>
          <a:ln w="9525">
            <a:noFill/>
          </a:ln>
        </p:spPr>
        <p:txBody>
          <a:bodyPr wrap="none" anchor="t">
            <a:spAutoFit/>
          </a:bodyPr>
          <a:lstStyle/>
          <a:p>
            <a:r>
              <a:rPr lang="zh-CN" altLang="en-US" sz="3200" b="1">
                <a:solidFill>
                  <a:srgbClr val="C00000"/>
                </a:solidFill>
                <a:latin typeface="+中文标题" charset="0"/>
                <a:ea typeface="微软雅黑" panose="020B0503020204020204" charset="-122"/>
                <a:sym typeface="微软雅黑" panose="020B0503020204020204" charset="-122"/>
              </a:rPr>
              <a:t>二、由读到写的思维能力</a:t>
            </a:r>
            <a:endParaRPr lang="zh-CN" altLang="en-US" sz="3200">
              <a:latin typeface="Arial" panose="020B0604020202020204" pitchFamily="34" charset="0"/>
              <a:ea typeface="微软雅黑" panose="020B0503020204020204" charset="-122"/>
            </a:endParaRPr>
          </a:p>
        </p:txBody>
      </p:sp>
      <p:sp>
        <p:nvSpPr>
          <p:cNvPr id="6" name="文本框 5"/>
          <p:cNvSpPr txBox="1"/>
          <p:nvPr/>
        </p:nvSpPr>
        <p:spPr>
          <a:xfrm>
            <a:off x="762000" y="920750"/>
            <a:ext cx="8212138" cy="460375"/>
          </a:xfrm>
          <a:prstGeom prst="rect">
            <a:avLst/>
          </a:prstGeom>
          <a:noFill/>
          <a:ln w="9525">
            <a:noFill/>
          </a:ln>
        </p:spPr>
        <p:txBody>
          <a:bodyPr anchor="t">
            <a:spAutoFit/>
          </a:bodyPr>
          <a:lstStyle/>
          <a:p>
            <a:pPr algn="ctr"/>
            <a:r>
              <a:rPr lang="zh-CN" altLang="en-US" sz="2400" b="1">
                <a:latin typeface="楷体" panose="02010609060101010101" charset="-122"/>
                <a:ea typeface="楷体" panose="02010609060101010101" charset="-122"/>
              </a:rPr>
              <a:t>细读两段续写的开头语，理顺续写段落的逻辑关系；</a:t>
            </a:r>
          </a:p>
        </p:txBody>
      </p:sp>
      <p:sp>
        <p:nvSpPr>
          <p:cNvPr id="7" name="文本框 6"/>
          <p:cNvSpPr txBox="1"/>
          <p:nvPr/>
        </p:nvSpPr>
        <p:spPr>
          <a:xfrm>
            <a:off x="-22225" y="1381125"/>
            <a:ext cx="9223375" cy="3108325"/>
          </a:xfrm>
          <a:prstGeom prst="rect">
            <a:avLst/>
          </a:prstGeom>
          <a:noFill/>
          <a:ln w="9525">
            <a:noFill/>
          </a:ln>
        </p:spPr>
        <p:txBody>
          <a:bodyPr wrap="square" anchor="t">
            <a:spAutoFit/>
          </a:bodyPr>
          <a:lstStyle/>
          <a:p>
            <a:pPr>
              <a:lnSpc>
                <a:spcPct val="150000"/>
              </a:lnSpc>
            </a:pPr>
            <a:r>
              <a:rPr lang="en-US" altLang="zh-CN" sz="2800" b="1">
                <a:solidFill>
                  <a:srgbClr val="FF0000"/>
                </a:solidFill>
                <a:latin typeface="Times New Roman" panose="02020603050405020304" charset="0"/>
                <a:ea typeface="宋体" panose="02010600030101010101" pitchFamily="2" charset="-122"/>
                <a:sym typeface="宋体" panose="02010600030101010101" pitchFamily="2" charset="-122"/>
              </a:rPr>
              <a:t>Para. 1:  </a:t>
            </a:r>
            <a:r>
              <a:rPr lang="en-US" altLang="zh-CN" sz="2800" b="1">
                <a:solidFill>
                  <a:schemeClr val="tx1"/>
                </a:solidFill>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sym typeface="宋体" panose="02010600030101010101" pitchFamily="2" charset="-122"/>
              </a:rPr>
              <a:t>  Everyone was shocked to see the blood-spattered mouth.</a:t>
            </a:r>
          </a:p>
          <a:p>
            <a:pPr>
              <a:lnSpc>
                <a:spcPct val="150000"/>
              </a:lnSpc>
            </a:pPr>
            <a:r>
              <a:rPr lang="en-US" altLang="zh-CN" sz="2800" b="1">
                <a:solidFill>
                  <a:srgbClr val="FF0000"/>
                </a:solidFill>
                <a:latin typeface="Times New Roman" panose="02020603050405020304" charset="0"/>
                <a:ea typeface="宋体" panose="02010600030101010101" pitchFamily="2" charset="-122"/>
                <a:sym typeface="宋体" panose="02010600030101010101" pitchFamily="2" charset="-122"/>
              </a:rPr>
              <a:t>Para. 2:   </a:t>
            </a:r>
            <a:r>
              <a:rPr lang="en-US" altLang="zh-CN" sz="2800" b="1">
                <a:solidFill>
                  <a:schemeClr val="tx1"/>
                </a:solidFill>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sym typeface="宋体" panose="02010600030101010101" pitchFamily="2" charset="-122"/>
              </a:rPr>
              <a:t> Hearing the noise from the dog, the babysitter rushed out of the room.</a:t>
            </a:r>
          </a:p>
          <a:p>
            <a:r>
              <a:rPr lang="en-US" altLang="zh-CN" sz="2800" b="1">
                <a:latin typeface="Times New Roman" panose="02020603050405020304" charset="0"/>
                <a:ea typeface="宋体" panose="02010600030101010101" pitchFamily="2" charset="-122"/>
                <a:sym typeface="宋体" panose="02010600030101010101" pitchFamily="2" charset="-122"/>
              </a:rPr>
              <a:t>                </a:t>
            </a:r>
            <a:endParaRPr lang="en-US" altLang="zh-CN" sz="2800" b="1">
              <a:latin typeface="Times New Roman" panose="02020603050405020304" charset="0"/>
              <a:ea typeface="宋体" panose="02010600030101010101" pitchFamily="2" charset="-122"/>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blinds(horizontal)">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blinds(horizontal)">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blinds(horizontal)">
                                      <p:cBhvr>
                                        <p:cTn id="2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5438" y="898525"/>
            <a:ext cx="4167188" cy="4006850"/>
          </a:xfrm>
        </p:spPr>
        <p:txBody>
          <a:bodyPr wrap="square" lIns="90170" tIns="46990" rIns="90170" bIns="46990" rtlCol="0">
            <a:normAutofit fontScale="40000" lnSpcReduction="20000"/>
          </a:bodyPr>
          <a:lstStyle/>
          <a:p>
            <a:pPr marL="0" marR="0" indent="0" algn="l" defTabSz="914400" rtl="0" eaLnBrk="1" fontAlgn="auto" latinLnBrk="0" hangingPunct="1">
              <a:lnSpc>
                <a:spcPct val="130000"/>
              </a:lnSpc>
              <a:spcBef>
                <a:spcPct val="0"/>
              </a:spcBef>
              <a:spcAft>
                <a:spcPts val="1000"/>
              </a:spcAft>
              <a:buClrTx/>
              <a:buSzTx/>
              <a:buNone/>
            </a:pPr>
            <a:r>
              <a:rPr kumimoji="0" lang="en-US" altLang="zh-CN" sz="6000" b="1" u="none" strike="noStrike" kern="1200" cap="none" spc="0" normalizeH="0" baseline="0" noProof="1">
                <a:solidFill>
                  <a:schemeClr val="tx1"/>
                </a:solidFill>
                <a:uFillTx/>
                <a:latin typeface="Times New Roman" panose="02020603050405020304" charset="0"/>
                <a:ea typeface="宋体" panose="02010600030101010101" pitchFamily="2" charset="-122"/>
                <a:cs typeface="+mn-cs"/>
              </a:rPr>
              <a:t>loyal , fainthful (忠诚的), </a:t>
            </a:r>
          </a:p>
          <a:p>
            <a:pPr marL="0" marR="0" indent="0" algn="l" defTabSz="914400" rtl="0" eaLnBrk="1" fontAlgn="auto" latinLnBrk="0" hangingPunct="1">
              <a:lnSpc>
                <a:spcPct val="130000"/>
              </a:lnSpc>
              <a:spcBef>
                <a:spcPct val="0"/>
              </a:spcBef>
              <a:spcAft>
                <a:spcPts val="1000"/>
              </a:spcAft>
              <a:buClrTx/>
              <a:buSzTx/>
              <a:buNone/>
            </a:pPr>
            <a:r>
              <a:rPr kumimoji="0" lang="en-US" altLang="zh-CN" sz="6000" b="1" u="none" strike="noStrike" kern="1200" cap="none" spc="0" normalizeH="0" baseline="0" noProof="1">
                <a:solidFill>
                  <a:schemeClr val="tx1"/>
                </a:solidFill>
                <a:uFillTx/>
                <a:latin typeface="Times New Roman" panose="02020603050405020304" charset="0"/>
                <a:ea typeface="宋体" panose="02010600030101010101" pitchFamily="2" charset="-122"/>
                <a:cs typeface="+mn-cs"/>
              </a:rPr>
              <a:t>friendly (友善的), </a:t>
            </a:r>
          </a:p>
          <a:p>
            <a:pPr marL="0" marR="0" indent="0" algn="l" defTabSz="914400" rtl="0" eaLnBrk="1" fontAlgn="auto" latinLnBrk="0" hangingPunct="1">
              <a:lnSpc>
                <a:spcPct val="130000"/>
              </a:lnSpc>
              <a:spcBef>
                <a:spcPct val="0"/>
              </a:spcBef>
              <a:spcAft>
                <a:spcPts val="1000"/>
              </a:spcAft>
              <a:buClrTx/>
              <a:buSzTx/>
              <a:buNone/>
            </a:pPr>
            <a:r>
              <a:rPr kumimoji="0" lang="en-US" altLang="zh-CN" sz="6000" b="1" u="none" strike="noStrike" kern="1200" cap="none" spc="0" normalizeH="0" baseline="0" noProof="1">
                <a:solidFill>
                  <a:schemeClr val="tx1"/>
                </a:solidFill>
                <a:uFillTx/>
                <a:latin typeface="Times New Roman" panose="02020603050405020304" charset="0"/>
                <a:ea typeface="宋体" panose="02010600030101010101" pitchFamily="2" charset="-122"/>
                <a:cs typeface="+mn-cs"/>
              </a:rPr>
              <a:t>lovely, cute (可爱), </a:t>
            </a:r>
          </a:p>
          <a:p>
            <a:pPr marL="0" marR="0" indent="0" algn="l" defTabSz="914400" rtl="0" eaLnBrk="1" fontAlgn="auto" latinLnBrk="0" hangingPunct="1">
              <a:lnSpc>
                <a:spcPct val="130000"/>
              </a:lnSpc>
              <a:spcBef>
                <a:spcPct val="0"/>
              </a:spcBef>
              <a:spcAft>
                <a:spcPts val="1000"/>
              </a:spcAft>
              <a:buClrTx/>
              <a:buSzTx/>
              <a:buNone/>
            </a:pPr>
            <a:r>
              <a:rPr kumimoji="0" lang="en-US" altLang="zh-CN" sz="6000" b="1" u="none" strike="noStrike" kern="1200" cap="none" spc="0" normalizeH="0" baseline="0" noProof="1">
                <a:solidFill>
                  <a:schemeClr val="tx1"/>
                </a:solidFill>
                <a:uFillTx/>
                <a:latin typeface="Times New Roman" panose="02020603050405020304" charset="0"/>
                <a:ea typeface="宋体" panose="02010600030101010101" pitchFamily="2" charset="-122"/>
                <a:cs typeface="+mn-cs"/>
              </a:rPr>
              <a:t>smart (敏捷), </a:t>
            </a:r>
          </a:p>
          <a:p>
            <a:pPr marL="0" marR="0" indent="0" algn="l" defTabSz="914400" rtl="0" eaLnBrk="1" fontAlgn="auto" latinLnBrk="0" hangingPunct="1">
              <a:lnSpc>
                <a:spcPct val="130000"/>
              </a:lnSpc>
              <a:spcBef>
                <a:spcPct val="0"/>
              </a:spcBef>
              <a:spcAft>
                <a:spcPts val="1000"/>
              </a:spcAft>
              <a:buClrTx/>
              <a:buSzTx/>
              <a:buNone/>
            </a:pPr>
            <a:r>
              <a:rPr kumimoji="0" lang="en-US" altLang="zh-CN" sz="6000" b="1" u="none" strike="noStrike" kern="1200" cap="none" spc="0" normalizeH="0" baseline="0" noProof="1">
                <a:solidFill>
                  <a:schemeClr val="tx1"/>
                </a:solidFill>
                <a:uFillTx/>
                <a:latin typeface="Times New Roman" panose="02020603050405020304" charset="0"/>
                <a:ea typeface="宋体" panose="02010600030101010101" pitchFamily="2" charset="-122"/>
                <a:cs typeface="+mn-cs"/>
              </a:rPr>
              <a:t>intelligent, clever (聪明的)... </a:t>
            </a:r>
          </a:p>
          <a:p>
            <a:pPr marL="0" marR="0" indent="0" algn="l" defTabSz="914400" rtl="0" eaLnBrk="1" fontAlgn="auto" latinLnBrk="0" hangingPunct="1">
              <a:lnSpc>
                <a:spcPct val="130000"/>
              </a:lnSpc>
              <a:spcBef>
                <a:spcPct val="0"/>
              </a:spcBef>
              <a:spcAft>
                <a:spcPts val="1000"/>
              </a:spcAft>
              <a:buClrTx/>
              <a:buSzTx/>
              <a:buNone/>
            </a:pPr>
            <a:r>
              <a:rPr kumimoji="0" lang="en-US" altLang="zh-CN" sz="6000" b="1" u="none" strike="noStrike" kern="1200" cap="none" spc="0" normalizeH="0" baseline="0" noProof="1">
                <a:solidFill>
                  <a:schemeClr val="tx1"/>
                </a:solidFill>
                <a:uFillTx/>
                <a:latin typeface="Times New Roman" panose="02020603050405020304" charset="0"/>
                <a:ea typeface="宋体" panose="02010600030101010101" pitchFamily="2" charset="-122"/>
                <a:cs typeface="+mn-cs"/>
              </a:rPr>
              <a:t>Good points </a:t>
            </a:r>
            <a:r>
              <a:rPr kumimoji="0" sz="6000" b="1" u="none" strike="noStrike" kern="1200" cap="none" spc="0" normalizeH="0" baseline="0" noProof="1">
                <a:solidFill>
                  <a:schemeClr val="tx1"/>
                </a:solidFill>
                <a:uFillTx/>
                <a:latin typeface="Times New Roman" panose="02020603050405020304" charset="0"/>
                <a:ea typeface="宋体" panose="02010600030101010101" pitchFamily="2" charset="-122"/>
                <a:cs typeface="+mn-cs"/>
              </a:rPr>
              <a:t>优点</a:t>
            </a:r>
          </a:p>
        </p:txBody>
      </p:sp>
      <p:sp>
        <p:nvSpPr>
          <p:cNvPr id="2" name="文本框 1"/>
          <p:cNvSpPr txBox="1"/>
          <p:nvPr/>
        </p:nvSpPr>
        <p:spPr>
          <a:xfrm>
            <a:off x="7938" y="98425"/>
            <a:ext cx="9126538" cy="520700"/>
          </a:xfrm>
          <a:prstGeom prst="rect">
            <a:avLst/>
          </a:prstGeom>
          <a:noFill/>
        </p:spPr>
        <p:txBody>
          <a:bodyPr wrap="none" rtlCol="0">
            <a:spAutoFit/>
          </a:bodyPr>
          <a:lstStyle/>
          <a:p>
            <a:r>
              <a:rPr lang="en-US" altLang="zh-CN" sz="2800" b="1" noProof="1">
                <a:solidFill>
                  <a:srgbClr val="C00000"/>
                </a:solidFill>
                <a:latin typeface="Times New Roman" panose="02020603050405020304" charset="0"/>
                <a:ea typeface="宋体" panose="02010600030101010101" pitchFamily="2" charset="-122"/>
                <a:cs typeface="+mn-cs"/>
                <a:sym typeface="+mn-ea"/>
              </a:rPr>
              <a:t>What qualities will you remember when you think of dogs?</a:t>
            </a:r>
            <a:endParaRPr kumimoji="0" lang="en-US" altLang="zh-CN" sz="2800" b="1" kern="1200" cap="none" spc="0" normalizeH="0" noProof="1">
              <a:solidFill>
                <a:srgbClr val="C00000"/>
              </a:solidFill>
              <a:latin typeface="Times New Roman" panose="02020603050405020304" charset="0"/>
              <a:ea typeface="宋体" panose="02010600030101010101" pitchFamily="2" charset="-122"/>
              <a:cs typeface="+mn-cs"/>
              <a:sym typeface="+mn-ea"/>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nvSpPr>
        <p:spPr>
          <a:xfrm>
            <a:off x="604838" y="1392238"/>
            <a:ext cx="3878263" cy="327660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eaLnBrk="1" fontAlgn="base" hangingPunct="1">
              <a:buNone/>
            </a:pPr>
            <a:r>
              <a:rPr lang="en-US" altLang="zh-CN" sz="2800" b="1" i="1" strike="noStrike" noProof="1">
                <a:uFillTx/>
                <a:latin typeface="Times New Roman" panose="02020603050405020304" charset="0"/>
                <a:ea typeface="宋体" panose="02010600030101010101" pitchFamily="2" charset="-122"/>
                <a:cs typeface="+mn-cs"/>
              </a:rPr>
              <a:t>tricky </a:t>
            </a:r>
            <a:r>
              <a:rPr lang="en-US" altLang="zh-CN" sz="2800" b="1" strike="noStrike" noProof="1">
                <a:uFillTx/>
                <a:latin typeface="Times New Roman" panose="02020603050405020304" charset="0"/>
                <a:ea typeface="宋体" panose="02010600030101010101" pitchFamily="2" charset="-122"/>
                <a:cs typeface="+mn-cs"/>
              </a:rPr>
              <a:t>(狡猾的）</a:t>
            </a:r>
            <a:r>
              <a:rPr lang="en-US" altLang="zh-CN" sz="2800" b="1" i="1" strike="noStrike" noProof="1">
                <a:uFillTx/>
                <a:latin typeface="Times New Roman" panose="02020603050405020304" charset="0"/>
                <a:ea typeface="宋体" panose="02010600030101010101" pitchFamily="2" charset="-122"/>
                <a:cs typeface="+mn-cs"/>
              </a:rPr>
              <a:t> </a:t>
            </a:r>
            <a:endParaRPr lang="en-US" altLang="zh-CN" sz="2800" b="1" i="1" strike="noStrike" noProof="1">
              <a:uFillTx/>
              <a:latin typeface="Times New Roman" panose="02020603050405020304" charset="0"/>
              <a:ea typeface="宋体" panose="02010600030101010101" pitchFamily="2" charset="-122"/>
            </a:endParaRPr>
          </a:p>
          <a:p>
            <a:pPr marL="0" indent="0" eaLnBrk="1" fontAlgn="base" hangingPunct="1">
              <a:buNone/>
            </a:pPr>
            <a:r>
              <a:rPr lang="en-US" altLang="zh-CN" sz="2800" b="1" i="1" strike="noStrike" noProof="1">
                <a:uFillTx/>
                <a:latin typeface="Times New Roman" panose="02020603050405020304" charset="0"/>
                <a:ea typeface="宋体" panose="02010600030101010101" pitchFamily="2" charset="-122"/>
                <a:cs typeface="+mn-cs"/>
              </a:rPr>
              <a:t>cruel</a:t>
            </a:r>
            <a:r>
              <a:rPr lang="en-US" altLang="zh-CN" sz="2800" b="1" strike="noStrike" noProof="1">
                <a:uFillTx/>
                <a:latin typeface="Times New Roman" panose="02020603050405020304" charset="0"/>
                <a:ea typeface="宋体" panose="02010600030101010101" pitchFamily="2" charset="-122"/>
                <a:cs typeface="+mn-cs"/>
              </a:rPr>
              <a:t>（残忍的）</a:t>
            </a:r>
            <a:r>
              <a:rPr lang="en-US" altLang="zh-CN" sz="2800" b="1" i="1" strike="noStrike" noProof="1">
                <a:uFillTx/>
                <a:latin typeface="Times New Roman" panose="02020603050405020304" charset="0"/>
                <a:ea typeface="宋体" panose="02010600030101010101" pitchFamily="2" charset="-122"/>
                <a:cs typeface="+mn-cs"/>
              </a:rPr>
              <a:t> </a:t>
            </a:r>
            <a:endParaRPr lang="en-US" altLang="zh-CN" sz="2800" b="1" i="1" strike="noStrike" noProof="1">
              <a:uFillTx/>
              <a:latin typeface="Times New Roman" panose="02020603050405020304" charset="0"/>
              <a:ea typeface="宋体" panose="02010600030101010101" pitchFamily="2" charset="-122"/>
            </a:endParaRPr>
          </a:p>
          <a:p>
            <a:pPr marL="0" indent="0" eaLnBrk="1" fontAlgn="base" hangingPunct="1">
              <a:buNone/>
            </a:pPr>
            <a:r>
              <a:rPr lang="en-US" altLang="zh-CN" sz="2800" b="1" i="1" strike="noStrike" noProof="1">
                <a:uFillTx/>
                <a:latin typeface="Times New Roman" panose="02020603050405020304" charset="0"/>
                <a:ea typeface="宋体" panose="02010600030101010101" pitchFamily="2" charset="-122"/>
                <a:cs typeface="+mn-cs"/>
              </a:rPr>
              <a:t>aggressive </a:t>
            </a:r>
            <a:r>
              <a:rPr lang="en-US" altLang="zh-CN" sz="2800" b="1" strike="noStrike" noProof="1">
                <a:uFillTx/>
                <a:latin typeface="Times New Roman" panose="02020603050405020304" charset="0"/>
                <a:ea typeface="宋体" panose="02010600030101010101" pitchFamily="2" charset="-122"/>
                <a:cs typeface="+mn-cs"/>
              </a:rPr>
              <a:t>（进攻性的）</a:t>
            </a:r>
            <a:endParaRPr lang="en-US" altLang="zh-CN" sz="2800" b="1" strike="noStrike" noProof="1">
              <a:uFillTx/>
              <a:latin typeface="Times New Roman" panose="02020603050405020304" charset="0"/>
              <a:ea typeface="宋体" panose="02010600030101010101" pitchFamily="2" charset="-122"/>
            </a:endParaRPr>
          </a:p>
          <a:p>
            <a:pPr marL="0" indent="0" eaLnBrk="1" fontAlgn="base" hangingPunct="1">
              <a:buNone/>
            </a:pPr>
            <a:r>
              <a:rPr lang="en-US" altLang="zh-CN" sz="2800" b="1" i="1" strike="noStrike" noProof="1">
                <a:uFillTx/>
                <a:latin typeface="Times New Roman" panose="02020603050405020304" charset="0"/>
                <a:ea typeface="宋体" panose="02010600030101010101" pitchFamily="2" charset="-122"/>
                <a:cs typeface="+mn-cs"/>
              </a:rPr>
              <a:t>snaky </a:t>
            </a:r>
            <a:r>
              <a:rPr lang="en-US" altLang="zh-CN" sz="2800" b="1" strike="noStrike" noProof="1">
                <a:uFillTx/>
                <a:latin typeface="Times New Roman" panose="02020603050405020304" charset="0"/>
                <a:ea typeface="宋体" panose="02010600030101010101" pitchFamily="2" charset="-122"/>
                <a:cs typeface="+mn-cs"/>
              </a:rPr>
              <a:t>(阴险的)... </a:t>
            </a:r>
            <a:endParaRPr lang="en-US" altLang="zh-CN" sz="2800" b="1" i="1" strike="noStrike" noProof="1">
              <a:uFillTx/>
              <a:latin typeface="Times New Roman" panose="02020603050405020304" charset="0"/>
              <a:ea typeface="宋体" panose="02010600030101010101" pitchFamily="2" charset="-122"/>
            </a:endParaRPr>
          </a:p>
          <a:p>
            <a:pPr marL="0" indent="0" eaLnBrk="1" fontAlgn="base" hangingPunct="1">
              <a:buNone/>
            </a:pPr>
            <a:r>
              <a:rPr lang="en-US" altLang="zh-CN" sz="2800" b="1" i="1" strike="noStrike" noProof="1">
                <a:uFillTx/>
                <a:latin typeface="Times New Roman" panose="02020603050405020304" charset="0"/>
                <a:ea typeface="宋体" panose="02010600030101010101" pitchFamily="2" charset="-122"/>
                <a:cs typeface="+mn-cs"/>
              </a:rPr>
              <a:t>Bad points</a:t>
            </a:r>
            <a:endParaRPr lang="en-US" altLang="zh-CN" sz="2800" b="1" i="1" strike="noStrike" noProof="1">
              <a:uFillTx/>
              <a:latin typeface="Times New Roman" panose="02020603050405020304" charset="0"/>
              <a:ea typeface="宋体" panose="02010600030101010101" pitchFamily="2" charset="-122"/>
            </a:endParaRPr>
          </a:p>
          <a:p>
            <a:pPr marL="0" indent="0" eaLnBrk="1" fontAlgn="base" hangingPunct="1">
              <a:buNone/>
            </a:pPr>
            <a:endParaRPr lang="zh-CN" altLang="en-US" strike="noStrike" noProof="1">
              <a:ea typeface="宋体" panose="02010600030101010101" pitchFamily="2" charset="-122"/>
            </a:endParaRPr>
          </a:p>
        </p:txBody>
      </p:sp>
      <p:sp>
        <p:nvSpPr>
          <p:cNvPr id="2" name="文本框 1"/>
          <p:cNvSpPr txBox="1"/>
          <p:nvPr/>
        </p:nvSpPr>
        <p:spPr>
          <a:xfrm>
            <a:off x="482600" y="185738"/>
            <a:ext cx="5432425" cy="952500"/>
          </a:xfrm>
          <a:prstGeom prst="rect">
            <a:avLst/>
          </a:prstGeom>
          <a:noFill/>
        </p:spPr>
        <p:txBody>
          <a:bodyPr wrap="none" rtlCol="0">
            <a:spAutoFit/>
          </a:bodyPr>
          <a:lstStyle/>
          <a:p>
            <a:pPr>
              <a:buNone/>
            </a:pPr>
            <a:r>
              <a:rPr lang="en-US" altLang="zh-CN" sz="2800" b="1" noProof="1">
                <a:solidFill>
                  <a:srgbClr val="C00000"/>
                </a:solidFill>
                <a:latin typeface="Times New Roman" panose="02020603050405020304" charset="0"/>
                <a:ea typeface="宋体" panose="02010600030101010101" pitchFamily="2" charset="-122"/>
                <a:cs typeface="+mn-cs"/>
                <a:sym typeface="+mn-ea"/>
              </a:rPr>
              <a:t>What qualities will you remember </a:t>
            </a:r>
            <a:endParaRPr lang="en-US" altLang="zh-CN" sz="2800" b="1" noProof="1">
              <a:solidFill>
                <a:srgbClr val="C00000"/>
              </a:solidFill>
              <a:latin typeface="Times New Roman" panose="02020603050405020304" charset="0"/>
              <a:ea typeface="宋体" panose="02010600030101010101" pitchFamily="2" charset="-122"/>
              <a:cs typeface="+mn-cs"/>
            </a:endParaRPr>
          </a:p>
          <a:p>
            <a:pPr>
              <a:buNone/>
            </a:pPr>
            <a:r>
              <a:rPr lang="en-US" altLang="zh-CN" sz="2800" b="1" noProof="1">
                <a:solidFill>
                  <a:srgbClr val="C00000"/>
                </a:solidFill>
                <a:latin typeface="Times New Roman" panose="02020603050405020304" charset="0"/>
                <a:ea typeface="宋体" panose="02010600030101010101" pitchFamily="2" charset="-122"/>
                <a:cs typeface="+mn-cs"/>
                <a:sym typeface="+mn-ea"/>
              </a:rPr>
              <a:t>when you think of wolves?</a:t>
            </a:r>
            <a:endParaRPr lang="en-US" altLang="zh-CN" sz="2800" b="1" i="1" noProof="1">
              <a:solidFill>
                <a:srgbClr val="C00000"/>
              </a:solidFill>
              <a:latin typeface="Times New Roman" panose="02020603050405020304" charset="0"/>
              <a:ea typeface="宋体" panose="02010600030101010101" pitchFamily="2" charset="-122"/>
              <a:cs typeface="+mn-cs"/>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01650" y="138113"/>
            <a:ext cx="2620963" cy="584200"/>
          </a:xfrm>
          <a:prstGeom prst="rect">
            <a:avLst/>
          </a:prstGeom>
          <a:noFill/>
          <a:ln w="9525">
            <a:noFill/>
          </a:ln>
        </p:spPr>
        <p:txBody>
          <a:bodyPr wrap="none" anchor="t">
            <a:spAutoFit/>
          </a:bodyPr>
          <a:lstStyle/>
          <a:p>
            <a:r>
              <a:rPr lang="zh-CN" altLang="en-US" sz="3200" b="1">
                <a:solidFill>
                  <a:srgbClr val="C00000"/>
                </a:solidFill>
                <a:latin typeface="+中文标题" charset="0"/>
                <a:ea typeface="微软雅黑" panose="020B0503020204020204" charset="-122"/>
                <a:sym typeface="微软雅黑" panose="020B0503020204020204" charset="-122"/>
              </a:rPr>
              <a:t>二、合理想象</a:t>
            </a:r>
            <a:endParaRPr lang="zh-CN" altLang="en-US" sz="3200">
              <a:latin typeface="Arial" panose="020B0604020202020204" pitchFamily="34" charset="0"/>
              <a:ea typeface="微软雅黑" panose="020B0503020204020204" charset="-122"/>
            </a:endParaRPr>
          </a:p>
        </p:txBody>
      </p:sp>
      <p:sp>
        <p:nvSpPr>
          <p:cNvPr id="6" name="文本框 5"/>
          <p:cNvSpPr txBox="1"/>
          <p:nvPr/>
        </p:nvSpPr>
        <p:spPr>
          <a:xfrm>
            <a:off x="692150" y="750888"/>
            <a:ext cx="8212138" cy="830262"/>
          </a:xfrm>
          <a:prstGeom prst="rect">
            <a:avLst/>
          </a:prstGeom>
          <a:noFill/>
          <a:ln w="9525">
            <a:noFill/>
          </a:ln>
        </p:spPr>
        <p:txBody>
          <a:bodyPr anchor="t">
            <a:spAutoFit/>
          </a:bodyPr>
          <a:lstStyle/>
          <a:p>
            <a:pPr algn="ctr"/>
            <a:r>
              <a:rPr lang="zh-CN" altLang="en-US" sz="2400" b="1">
                <a:latin typeface="楷体" panose="02010609060101010101" charset="-122"/>
                <a:ea typeface="楷体" panose="02010609060101010101" charset="-122"/>
              </a:rPr>
              <a:t>细读两段续写的开头语，理顺续写段落的逻辑关系；</a:t>
            </a:r>
          </a:p>
          <a:p>
            <a:pPr algn="ctr"/>
            <a:endParaRPr lang="zh-CN" altLang="en-US" sz="2400" b="1">
              <a:latin typeface="楷体" panose="02010609060101010101" charset="-122"/>
              <a:ea typeface="楷体" panose="02010609060101010101" charset="-122"/>
            </a:endParaRPr>
          </a:p>
        </p:txBody>
      </p:sp>
      <p:sp>
        <p:nvSpPr>
          <p:cNvPr id="7" name="文本框 6"/>
          <p:cNvSpPr txBox="1"/>
          <p:nvPr/>
        </p:nvSpPr>
        <p:spPr>
          <a:xfrm>
            <a:off x="223838" y="1474788"/>
            <a:ext cx="8870950" cy="3192462"/>
          </a:xfrm>
          <a:prstGeom prst="rect">
            <a:avLst/>
          </a:prstGeom>
          <a:noFill/>
          <a:ln w="9525">
            <a:noFill/>
          </a:ln>
        </p:spPr>
        <p:txBody>
          <a:bodyPr wrap="square" anchor="t">
            <a:spAutoFit/>
          </a:bodyPr>
          <a:lstStyle/>
          <a:p>
            <a:pPr>
              <a:lnSpc>
                <a:spcPct val="120000"/>
              </a:lnSpc>
            </a:pPr>
            <a:r>
              <a:rPr lang="en-US" altLang="zh-CN" sz="2400" b="1">
                <a:solidFill>
                  <a:srgbClr val="FF0000"/>
                </a:solidFill>
                <a:latin typeface="Times New Roman" panose="02020603050405020304" charset="0"/>
                <a:ea typeface="宋体" panose="02010600030101010101" pitchFamily="2" charset="-122"/>
                <a:sym typeface="宋体" panose="02010600030101010101" pitchFamily="2" charset="-122"/>
              </a:rPr>
              <a:t>Para. 1:    Everyone was shocked to see the blood-spattered mouth.</a:t>
            </a:r>
          </a:p>
          <a:p>
            <a:pPr>
              <a:lnSpc>
                <a:spcPct val="120000"/>
              </a:lnSpc>
            </a:pPr>
            <a:r>
              <a:rPr lang="en-US" altLang="zh-CN" sz="2400" b="1">
                <a:latin typeface="Times New Roman" panose="02020603050405020304" charset="0"/>
                <a:ea typeface="宋体" panose="02010600030101010101" pitchFamily="2" charset="-122"/>
                <a:sym typeface="宋体" panose="02010600030101010101" pitchFamily="2" charset="-122"/>
              </a:rPr>
              <a:t>                 1. Why was everyone shocked? </a:t>
            </a:r>
          </a:p>
          <a:p>
            <a:pPr>
              <a:lnSpc>
                <a:spcPct val="120000"/>
              </a:lnSpc>
            </a:pPr>
            <a:r>
              <a:rPr lang="en-US" altLang="zh-CN" sz="2400" b="1">
                <a:latin typeface="Times New Roman" panose="02020603050405020304" charset="0"/>
                <a:ea typeface="宋体" panose="02010600030101010101" pitchFamily="2" charset="-122"/>
                <a:sym typeface="宋体" panose="02010600030101010101" pitchFamily="2" charset="-122"/>
              </a:rPr>
              <a:t>              </a:t>
            </a:r>
            <a:r>
              <a:rPr lang="en-US" altLang="zh-CN" sz="2400" b="1">
                <a:solidFill>
                  <a:srgbClr val="FF0000"/>
                </a:solidFill>
                <a:latin typeface="Times New Roman" panose="02020603050405020304" charset="0"/>
                <a:ea typeface="宋体" panose="02010600030101010101" pitchFamily="2" charset="-122"/>
                <a:sym typeface="宋体" panose="02010600030101010101" pitchFamily="2" charset="-122"/>
              </a:rPr>
              <a:t>  Because they saw the blood-spattered mouth </a:t>
            </a:r>
            <a:endParaRPr lang="en-US" altLang="zh-CN" sz="2400" b="1">
              <a:latin typeface="Times New Roman" panose="02020603050405020304" charset="0"/>
              <a:ea typeface="宋体" panose="02010600030101010101" pitchFamily="2" charset="-122"/>
              <a:sym typeface="宋体" panose="02010600030101010101" pitchFamily="2" charset="-122"/>
            </a:endParaRPr>
          </a:p>
          <a:p>
            <a:pPr>
              <a:lnSpc>
                <a:spcPct val="120000"/>
              </a:lnSpc>
            </a:pPr>
            <a:r>
              <a:rPr lang="en-US" altLang="zh-CN" sz="2400" b="1">
                <a:latin typeface="Times New Roman" panose="02020603050405020304" charset="0"/>
                <a:ea typeface="宋体" panose="02010600030101010101" pitchFamily="2" charset="-122"/>
                <a:sym typeface="宋体" panose="02010600030101010101" pitchFamily="2" charset="-122"/>
              </a:rPr>
              <a:t>                 2. Why was the dog’s mouth blood- spattered?</a:t>
            </a:r>
          </a:p>
          <a:p>
            <a:pPr>
              <a:lnSpc>
                <a:spcPct val="120000"/>
              </a:lnSpc>
            </a:pPr>
            <a:r>
              <a:rPr lang="en-US" altLang="zh-CN" sz="2400" b="1">
                <a:solidFill>
                  <a:srgbClr val="FF0000"/>
                </a:solidFill>
                <a:latin typeface="Times New Roman" panose="02020603050405020304" charset="0"/>
                <a:ea typeface="宋体" panose="02010600030101010101" pitchFamily="2" charset="-122"/>
                <a:sym typeface="宋体" panose="02010600030101010101" pitchFamily="2" charset="-122"/>
              </a:rPr>
              <a:t>               Maybe something dangerous happened to the babysitter or the little son, especially the little son----he was hurt or he was killed..</a:t>
            </a:r>
            <a:r>
              <a:rPr lang="en-US" altLang="zh-CN" sz="2400" b="1">
                <a:latin typeface="Times New Roman" panose="02020603050405020304" charset="0"/>
                <a:ea typeface="宋体" panose="02010600030101010101" pitchFamily="2" charset="-122"/>
                <a:sym typeface="宋体" panose="02010600030101010101" pitchFamily="2" charset="-122"/>
              </a:rPr>
              <a:t>.</a:t>
            </a:r>
            <a:endParaRPr lang="en-US" altLang="zh-CN" sz="2400" b="1">
              <a:latin typeface="Times New Roman" panose="02020603050405020304" charset="0"/>
              <a:ea typeface="宋体" panose="02010600030101010101" pitchFamily="2" charset="-122"/>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blinds(horizontal)">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blinds(horizontal)">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blinds(horizontal)">
                                      <p:cBhvr>
                                        <p:cTn id="27" dur="500"/>
                                        <p:tgtEl>
                                          <p:spTgt spid="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Effect transition="in" filter="blinds(horizontal)">
                                      <p:cBhvr>
                                        <p:cTn id="32" dur="500"/>
                                        <p:tgtEl>
                                          <p:spTgt spid="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animEffect transition="in" filter="blinds(horizontal)">
                                      <p:cBhvr>
                                        <p:cTn id="3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82738" y="258763"/>
            <a:ext cx="6105525" cy="331788"/>
          </a:xfrm>
        </p:spPr>
        <p:txBody>
          <a:bodyPr wrap="square" lIns="67639" tIns="35248" rIns="67639" bIns="35248" rtlCol="0" anchor="ctr" anchorCtr="0">
            <a:normAutofit fontScale="90000"/>
          </a:bodyPr>
          <a:lstStyle/>
          <a:p>
            <a:pPr marL="0" marR="0" indent="0" algn="ctr" defTabSz="914400" rtl="0" eaLnBrk="1" fontAlgn="auto" latinLnBrk="0" hangingPunct="1">
              <a:lnSpc>
                <a:spcPct val="100000"/>
              </a:lnSpc>
              <a:spcBef>
                <a:spcPct val="0"/>
              </a:spcBef>
              <a:spcAft>
                <a:spcPct val="0"/>
              </a:spcAft>
              <a:buClrTx/>
              <a:buSzTx/>
              <a:buFontTx/>
              <a:buNone/>
            </a:pPr>
            <a:r>
              <a:rPr kumimoji="0" lang="zh-CN" altLang="en-US" sz="3000" b="0" i="0" u="none" strike="noStrike" kern="1200" cap="none" spc="150" normalizeH="0" baseline="0" noProof="1">
                <a:solidFill>
                  <a:srgbClr val="FF0000"/>
                </a:solidFill>
                <a:uFillTx/>
                <a:latin typeface="叶根友毛笔行书2.0版" charset="-122"/>
                <a:ea typeface="叶根友毛笔行书2.0版" charset="-122"/>
                <a:cs typeface="+mn-cs"/>
              </a:rPr>
              <a:t>评分原则</a:t>
            </a:r>
          </a:p>
        </p:txBody>
      </p:sp>
      <p:sp>
        <p:nvSpPr>
          <p:cNvPr id="26626" name="内容占位符 2"/>
          <p:cNvSpPr>
            <a:spLocks noGrp="1"/>
          </p:cNvSpPr>
          <p:nvPr>
            <p:ph idx="1"/>
          </p:nvPr>
        </p:nvSpPr>
        <p:spPr>
          <a:xfrm>
            <a:off x="628650" y="714375"/>
            <a:ext cx="7994650" cy="4043363"/>
          </a:xfrm>
        </p:spPr>
        <p:txBody>
          <a:bodyPr wrap="square" lIns="67639" tIns="35248" rIns="67639" bIns="35248" rtlCol="0" anchor="t">
            <a:noAutofit/>
          </a:bodyPr>
          <a:lstStyle/>
          <a:p>
            <a:pPr marL="128905" marR="0" indent="-128905" algn="l" defTabSz="685800" rtl="0" eaLnBrk="1" fontAlgn="auto" latinLnBrk="0" hangingPunct="1">
              <a:lnSpc>
                <a:spcPct val="130000"/>
              </a:lnSpc>
              <a:spcBef>
                <a:spcPct val="0"/>
              </a:spcBef>
              <a:spcAft>
                <a:spcPts val="1000"/>
              </a:spcAft>
              <a:buClrTx/>
              <a:buSzTx/>
              <a:buFont typeface="Arial" panose="020B0604020202020204" pitchFamily="34" charset="0"/>
              <a:buChar char="•"/>
            </a:pPr>
            <a:r>
              <a:rPr kumimoji="0" lang="en-US" altLang="zh-CN" sz="2000" b="1" i="0" u="none" strike="noStrike" kern="1200" cap="none" spc="150" normalizeH="0" baseline="0" noProof="1">
                <a:solidFill>
                  <a:schemeClr val="tx1"/>
                </a:solidFill>
                <a:uFillTx/>
                <a:latin typeface="楷体" panose="02010609060101010101" charset="-122"/>
                <a:ea typeface="楷体" panose="02010609060101010101" charset="-122"/>
                <a:cs typeface="+mn-cs"/>
                <a:sym typeface="微软雅黑" panose="020B0503020204020204" charset="-122"/>
              </a:rPr>
              <a:t>1.</a:t>
            </a:r>
            <a:r>
              <a:rPr kumimoji="0" lang="zh-CN" altLang="en-US" sz="2000" b="1" i="0" u="none" strike="noStrike" kern="1200" cap="none" spc="150" normalizeH="0" baseline="0" noProof="1">
                <a:solidFill>
                  <a:schemeClr val="tx1"/>
                </a:solidFill>
                <a:uFillTx/>
                <a:latin typeface="楷体" panose="02010609060101010101" charset="-122"/>
                <a:ea typeface="楷体" panose="02010609060101010101" charset="-122"/>
                <a:cs typeface="+mn-cs"/>
                <a:sym typeface="微软雅黑" panose="020B0503020204020204" charset="-122"/>
              </a:rPr>
              <a:t>评分时，先根据所续写短文的内容和语言初步确定其所属的档次。</a:t>
            </a:r>
          </a:p>
          <a:p>
            <a:pPr marL="128905" marR="0" indent="-128905" algn="l" defTabSz="685800" rtl="0" eaLnBrk="1" fontAlgn="auto" latinLnBrk="0" hangingPunct="1">
              <a:lnSpc>
                <a:spcPct val="130000"/>
              </a:lnSpc>
              <a:spcBef>
                <a:spcPct val="0"/>
              </a:spcBef>
              <a:spcAft>
                <a:spcPts val="1000"/>
              </a:spcAft>
              <a:buClrTx/>
              <a:buSzTx/>
              <a:buFont typeface="Arial" panose="020B0604020202020204" pitchFamily="34" charset="0"/>
              <a:buChar char="•"/>
            </a:pPr>
            <a:r>
              <a:rPr kumimoji="0" lang="en-US" altLang="zh-CN" sz="2000" b="1" i="0" u="none" strike="noStrike" kern="1200" cap="none" spc="150" normalizeH="0" baseline="0" noProof="1">
                <a:solidFill>
                  <a:schemeClr val="tx1"/>
                </a:solidFill>
                <a:uFillTx/>
                <a:latin typeface="楷体" panose="02010609060101010101" charset="-122"/>
                <a:ea typeface="楷体" panose="02010609060101010101" charset="-122"/>
                <a:cs typeface="+mn-cs"/>
                <a:sym typeface="微软雅黑" panose="020B0503020204020204" charset="-122"/>
              </a:rPr>
              <a:t>2.</a:t>
            </a:r>
            <a:r>
              <a:rPr kumimoji="0" lang="zh-CN" altLang="en-US" sz="2000" b="1" i="0" u="none" strike="noStrike" kern="1200" cap="none" spc="150" normalizeH="0" baseline="0" noProof="1">
                <a:solidFill>
                  <a:schemeClr val="tx1"/>
                </a:solidFill>
                <a:uFillTx/>
                <a:latin typeface="楷体" panose="02010609060101010101" charset="-122"/>
                <a:ea typeface="楷体" panose="02010609060101010101" charset="-122"/>
                <a:cs typeface="+mn-cs"/>
                <a:sym typeface="微软雅黑" panose="020B0503020204020204" charset="-122"/>
              </a:rPr>
              <a:t>词数充分，150词左右。评分细则规定少于130词的，从总分中减去2分。</a:t>
            </a:r>
          </a:p>
          <a:p>
            <a:pPr marL="128905" marR="0" indent="-128905" algn="l" defTabSz="685800" rtl="0" eaLnBrk="1" fontAlgn="auto" latinLnBrk="0" hangingPunct="1">
              <a:lnSpc>
                <a:spcPct val="130000"/>
              </a:lnSpc>
              <a:spcBef>
                <a:spcPct val="0"/>
              </a:spcBef>
              <a:spcAft>
                <a:spcPts val="1000"/>
              </a:spcAft>
              <a:buClrTx/>
              <a:buSzTx/>
              <a:buFont typeface="Arial" panose="020B0604020202020204" pitchFamily="34" charset="0"/>
              <a:buChar char="•"/>
            </a:pPr>
            <a:r>
              <a:rPr kumimoji="0" lang="en-US" altLang="zh-CN" sz="2000" b="1" i="0" u="none" strike="noStrike" kern="1200" cap="none" spc="150" normalizeH="0" baseline="0" noProof="1">
                <a:solidFill>
                  <a:schemeClr val="tx1"/>
                </a:solidFill>
                <a:uFillTx/>
                <a:latin typeface="楷体" panose="02010609060101010101" charset="-122"/>
                <a:ea typeface="楷体" panose="02010609060101010101" charset="-122"/>
                <a:cs typeface="+mn-cs"/>
                <a:sym typeface="微软雅黑" panose="020B0503020204020204" charset="-122"/>
              </a:rPr>
              <a:t>3.</a:t>
            </a:r>
            <a:r>
              <a:rPr kumimoji="0" lang="zh-CN" altLang="en-US" sz="2000" b="1" i="0" u="none" strike="noStrike" kern="1200" cap="none" spc="150" normalizeH="0" baseline="0" noProof="1">
                <a:solidFill>
                  <a:schemeClr val="tx1"/>
                </a:solidFill>
                <a:uFillTx/>
                <a:latin typeface="楷体" panose="02010609060101010101" charset="-122"/>
                <a:ea typeface="楷体" panose="02010609060101010101" charset="-122"/>
                <a:cs typeface="+mn-cs"/>
                <a:sym typeface="微软雅黑" panose="020B0503020204020204" charset="-122"/>
              </a:rPr>
              <a:t>评分时，主要从以下</a:t>
            </a:r>
            <a:r>
              <a:rPr kumimoji="0" lang="zh-CN" altLang="en-US" sz="2000" b="1" i="0" u="none" strike="noStrike" kern="1200" cap="none" spc="150" normalizeH="0" baseline="0" noProof="1">
                <a:solidFill>
                  <a:srgbClr val="FF0000"/>
                </a:solidFill>
                <a:uFillTx/>
                <a:latin typeface="楷体" panose="02010609060101010101" charset="-122"/>
                <a:ea typeface="楷体" panose="02010609060101010101" charset="-122"/>
                <a:cs typeface="+mn-cs"/>
                <a:sym typeface="微软雅黑" panose="020B0503020204020204" charset="-122"/>
              </a:rPr>
              <a:t>四个方面</a:t>
            </a:r>
            <a:r>
              <a:rPr kumimoji="0" lang="zh-CN" altLang="en-US" sz="2000" b="1" i="0" u="none" strike="noStrike" kern="1200" cap="none" spc="150" normalizeH="0" baseline="0" noProof="1">
                <a:solidFill>
                  <a:schemeClr val="tx1"/>
                </a:solidFill>
                <a:uFillTx/>
                <a:latin typeface="楷体" panose="02010609060101010101" charset="-122"/>
                <a:ea typeface="楷体" panose="02010609060101010101" charset="-122"/>
                <a:cs typeface="+mn-cs"/>
                <a:sym typeface="微软雅黑" panose="020B0503020204020204" charset="-122"/>
              </a:rPr>
              <a:t>考虑：</a:t>
            </a:r>
          </a:p>
          <a:p>
            <a:pPr marL="128905" marR="0" indent="-128905" algn="l" defTabSz="685800" rtl="0" eaLnBrk="1" fontAlgn="auto" latinLnBrk="0" hangingPunct="1">
              <a:lnSpc>
                <a:spcPct val="130000"/>
              </a:lnSpc>
              <a:spcBef>
                <a:spcPct val="0"/>
              </a:spcBef>
              <a:spcAft>
                <a:spcPts val="1000"/>
              </a:spcAft>
              <a:buClrTx/>
              <a:buSzTx/>
              <a:buFont typeface="Arial" panose="020B0604020202020204" pitchFamily="34" charset="0"/>
              <a:buChar char="•"/>
            </a:pPr>
            <a:r>
              <a:rPr kumimoji="0" lang="zh-CN" altLang="en-US" sz="2000" b="1" i="0" u="none" strike="noStrike" kern="1200" cap="none" spc="150" normalizeH="0" baseline="0" noProof="1">
                <a:solidFill>
                  <a:schemeClr val="tx1"/>
                </a:solidFill>
                <a:uFillTx/>
                <a:latin typeface="楷体" panose="02010609060101010101" charset="-122"/>
                <a:ea typeface="楷体" panose="02010609060101010101" charset="-122"/>
                <a:cs typeface="+mn-cs"/>
                <a:sym typeface="微软雅黑" panose="020B0503020204020204" charset="-122"/>
              </a:rPr>
              <a:t>（</a:t>
            </a:r>
            <a:r>
              <a:rPr kumimoji="0" lang="en-US" altLang="zh-CN" sz="2000" b="1" i="0" u="none" strike="noStrike" kern="1200" cap="none" spc="150" normalizeH="0" baseline="0" noProof="1">
                <a:solidFill>
                  <a:schemeClr val="tx1"/>
                </a:solidFill>
                <a:uFillTx/>
                <a:latin typeface="楷体" panose="02010609060101010101" charset="-122"/>
                <a:ea typeface="楷体" panose="02010609060101010101" charset="-122"/>
                <a:cs typeface="+mn-cs"/>
                <a:sym typeface="微软雅黑" panose="020B0503020204020204" charset="-122"/>
              </a:rPr>
              <a:t>1</a:t>
            </a:r>
            <a:r>
              <a:rPr kumimoji="0" lang="zh-CN" altLang="en-US" sz="2000" b="1" i="0" u="none" strike="noStrike" kern="1200" cap="none" spc="150" normalizeH="0" baseline="0" noProof="1">
                <a:solidFill>
                  <a:schemeClr val="tx1"/>
                </a:solidFill>
                <a:uFillTx/>
                <a:latin typeface="楷体" panose="02010609060101010101" charset="-122"/>
                <a:ea typeface="楷体" panose="02010609060101010101" charset="-122"/>
                <a:cs typeface="+mn-cs"/>
                <a:sym typeface="微软雅黑" panose="020B0503020204020204" charset="-122"/>
              </a:rPr>
              <a:t>）与所给短文及段落开头语的衔接程度。</a:t>
            </a:r>
          </a:p>
          <a:p>
            <a:pPr marL="128905" marR="0" indent="-128905" algn="l" defTabSz="685800" rtl="0" eaLnBrk="1" fontAlgn="auto" latinLnBrk="0" hangingPunct="1">
              <a:lnSpc>
                <a:spcPct val="130000"/>
              </a:lnSpc>
              <a:spcBef>
                <a:spcPct val="0"/>
              </a:spcBef>
              <a:spcAft>
                <a:spcPts val="1000"/>
              </a:spcAft>
              <a:buClrTx/>
              <a:buSzTx/>
              <a:buFont typeface="Arial" panose="020B0604020202020204" pitchFamily="34" charset="0"/>
              <a:buChar char="•"/>
            </a:pPr>
            <a:r>
              <a:rPr kumimoji="0" lang="zh-CN" altLang="en-US" sz="2000" b="1" i="0" u="none" strike="noStrike" kern="1200" cap="none" spc="150" normalizeH="0" baseline="0" noProof="1">
                <a:solidFill>
                  <a:schemeClr val="tx1"/>
                </a:solidFill>
                <a:uFillTx/>
                <a:latin typeface="楷体" panose="02010609060101010101" charset="-122"/>
                <a:ea typeface="楷体" panose="02010609060101010101" charset="-122"/>
                <a:cs typeface="+mn-cs"/>
                <a:sym typeface="微软雅黑" panose="020B0503020204020204" charset="-122"/>
              </a:rPr>
              <a:t>（</a:t>
            </a:r>
            <a:r>
              <a:rPr kumimoji="0" lang="en-US" altLang="zh-CN" sz="2000" b="1" i="0" u="none" strike="noStrike" kern="1200" cap="none" spc="150" normalizeH="0" baseline="0" noProof="1">
                <a:solidFill>
                  <a:schemeClr val="tx1"/>
                </a:solidFill>
                <a:uFillTx/>
                <a:latin typeface="楷体" panose="02010609060101010101" charset="-122"/>
                <a:ea typeface="楷体" panose="02010609060101010101" charset="-122"/>
                <a:cs typeface="+mn-cs"/>
                <a:sym typeface="微软雅黑" panose="020B0503020204020204" charset="-122"/>
              </a:rPr>
              <a:t>2</a:t>
            </a:r>
            <a:r>
              <a:rPr kumimoji="0" lang="zh-CN" altLang="en-US" sz="2000" b="1" i="0" u="none" strike="noStrike" kern="1200" cap="none" spc="150" normalizeH="0" baseline="0" noProof="1">
                <a:solidFill>
                  <a:schemeClr val="tx1"/>
                </a:solidFill>
                <a:uFillTx/>
                <a:latin typeface="楷体" panose="02010609060101010101" charset="-122"/>
                <a:ea typeface="楷体" panose="02010609060101010101" charset="-122"/>
                <a:cs typeface="+mn-cs"/>
                <a:sym typeface="微软雅黑" panose="020B0503020204020204" charset="-122"/>
              </a:rPr>
              <a:t>）内容的丰富性。</a:t>
            </a:r>
          </a:p>
          <a:p>
            <a:pPr marL="128905" marR="0" indent="-128905" algn="l" defTabSz="685800" rtl="0" eaLnBrk="1" fontAlgn="auto" latinLnBrk="0" hangingPunct="1">
              <a:lnSpc>
                <a:spcPct val="130000"/>
              </a:lnSpc>
              <a:spcBef>
                <a:spcPct val="0"/>
              </a:spcBef>
              <a:spcAft>
                <a:spcPts val="1000"/>
              </a:spcAft>
              <a:buClrTx/>
              <a:buSzTx/>
              <a:buFont typeface="Arial" panose="020B0604020202020204" pitchFamily="34" charset="0"/>
              <a:buChar char="•"/>
            </a:pPr>
            <a:r>
              <a:rPr kumimoji="0" lang="zh-CN" altLang="en-US" sz="2000" b="1" i="0" u="none" strike="noStrike" kern="1200" cap="none" spc="150" normalizeH="0" baseline="0" noProof="1">
                <a:solidFill>
                  <a:schemeClr val="tx1"/>
                </a:solidFill>
                <a:uFillTx/>
                <a:latin typeface="楷体" panose="02010609060101010101" charset="-122"/>
                <a:ea typeface="楷体" panose="02010609060101010101" charset="-122"/>
                <a:cs typeface="+mn-cs"/>
                <a:sym typeface="微软雅黑" panose="020B0503020204020204" charset="-122"/>
              </a:rPr>
              <a:t>（</a:t>
            </a:r>
            <a:r>
              <a:rPr kumimoji="0" lang="en-US" altLang="zh-CN" sz="2000" b="1" i="0" u="none" strike="noStrike" kern="1200" cap="none" spc="150" normalizeH="0" baseline="0" noProof="1">
                <a:solidFill>
                  <a:schemeClr val="tx1"/>
                </a:solidFill>
                <a:uFillTx/>
                <a:latin typeface="楷体" panose="02010609060101010101" charset="-122"/>
                <a:ea typeface="楷体" panose="02010609060101010101" charset="-122"/>
                <a:cs typeface="+mn-cs"/>
                <a:sym typeface="微软雅黑" panose="020B0503020204020204" charset="-122"/>
              </a:rPr>
              <a:t>3</a:t>
            </a:r>
            <a:r>
              <a:rPr kumimoji="0" lang="zh-CN" altLang="en-US" sz="2000" b="1" i="0" u="none" strike="noStrike" kern="1200" cap="none" spc="150" normalizeH="0" baseline="0" noProof="1">
                <a:solidFill>
                  <a:schemeClr val="tx1"/>
                </a:solidFill>
                <a:uFillTx/>
                <a:latin typeface="楷体" panose="02010609060101010101" charset="-122"/>
                <a:ea typeface="楷体" panose="02010609060101010101" charset="-122"/>
                <a:cs typeface="+mn-cs"/>
                <a:sym typeface="微软雅黑" panose="020B0503020204020204" charset="-122"/>
              </a:rPr>
              <a:t>）应用语法结构和词汇的丰富性和准确性。</a:t>
            </a:r>
          </a:p>
          <a:p>
            <a:pPr marL="128905" marR="0" indent="-128905" algn="l" defTabSz="685800" rtl="0" eaLnBrk="1" fontAlgn="auto" latinLnBrk="0" hangingPunct="1">
              <a:lnSpc>
                <a:spcPct val="130000"/>
              </a:lnSpc>
              <a:spcBef>
                <a:spcPct val="0"/>
              </a:spcBef>
              <a:spcAft>
                <a:spcPts val="1000"/>
              </a:spcAft>
              <a:buClrTx/>
              <a:buSzTx/>
              <a:buFont typeface="Arial" panose="020B0604020202020204" pitchFamily="34" charset="0"/>
              <a:buChar char="•"/>
            </a:pPr>
            <a:r>
              <a:rPr kumimoji="0" lang="zh-CN" altLang="en-US" sz="2000" b="1" i="0" u="none" strike="noStrike" kern="1200" cap="none" spc="150" normalizeH="0" baseline="0" noProof="1">
                <a:solidFill>
                  <a:schemeClr val="tx1"/>
                </a:solidFill>
                <a:uFillTx/>
                <a:latin typeface="楷体" panose="02010609060101010101" charset="-122"/>
                <a:ea typeface="楷体" panose="02010609060101010101" charset="-122"/>
                <a:cs typeface="+mn-cs"/>
                <a:sym typeface="微软雅黑" panose="020B0503020204020204" charset="-122"/>
              </a:rPr>
              <a:t>（</a:t>
            </a:r>
            <a:r>
              <a:rPr kumimoji="0" lang="en-US" altLang="zh-CN" sz="2000" b="1" i="0" u="none" strike="noStrike" kern="1200" cap="none" spc="150" normalizeH="0" baseline="0" noProof="1">
                <a:solidFill>
                  <a:schemeClr val="tx1"/>
                </a:solidFill>
                <a:uFillTx/>
                <a:latin typeface="楷体" panose="02010609060101010101" charset="-122"/>
                <a:ea typeface="楷体" panose="02010609060101010101" charset="-122"/>
                <a:cs typeface="+mn-cs"/>
                <a:sym typeface="微软雅黑" panose="020B0503020204020204" charset="-122"/>
              </a:rPr>
              <a:t>4</a:t>
            </a:r>
            <a:r>
              <a:rPr kumimoji="0" lang="zh-CN" altLang="en-US" sz="2000" b="1" i="0" u="none" strike="noStrike" kern="1200" cap="none" spc="150" normalizeH="0" baseline="0" noProof="1">
                <a:solidFill>
                  <a:schemeClr val="tx1"/>
                </a:solidFill>
                <a:uFillTx/>
                <a:latin typeface="楷体" panose="02010609060101010101" charset="-122"/>
                <a:ea typeface="楷体" panose="02010609060101010101" charset="-122"/>
                <a:cs typeface="+mn-cs"/>
                <a:sym typeface="微软雅黑" panose="020B0503020204020204" charset="-122"/>
              </a:rPr>
              <a:t>）上下文的连贯性。</a:t>
            </a:r>
          </a:p>
        </p:txBody>
      </p:sp>
    </p:spTree>
    <p:custDataLst>
      <p:tags r:id="rId1"/>
    </p:custData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nvSpPr>
        <p:spPr>
          <a:xfrm>
            <a:off x="127000" y="127000"/>
            <a:ext cx="8891588" cy="4887913"/>
          </a:xfrm>
          <a:prstGeom prst="rect">
            <a:avLst/>
          </a:prstGeom>
          <a:noFill/>
          <a:ln w="9525">
            <a:noFill/>
          </a:ln>
        </p:spPr>
        <p:txBody>
          <a:bodyPr vert="horz" wrap="square" lIns="90170" tIns="46990" rIns="90170" bIns="46990" rtlCol="0" anchor="t">
            <a:noAutofit/>
          </a:bodyPr>
          <a:lstStyle>
            <a:lvl1pPr marL="128905" marR="0" lvl="0"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1pPr>
            <a:lvl2pPr marL="386080" marR="0" lvl="1" indent="-128905" algn="l" defTabSz="914400" rtl="0" eaLnBrk="1" fontAlgn="auto" latinLnBrk="0" hangingPunct="1">
              <a:lnSpc>
                <a:spcPct val="130000"/>
              </a:lnSpc>
              <a:spcBef>
                <a:spcPct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2pPr>
            <a:lvl3pPr marL="643255" marR="0" lvl="2"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3pPr>
            <a:lvl4pPr marL="900430" marR="0" lvl="3"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4pPr>
            <a:lvl5pPr marL="1157605" marR="0" lvl="4" indent="-128905"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9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5pPr>
            <a:lvl6pPr marL="141478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marL="0" marR="0" indent="0" algn="l" defTabSz="514350" rtl="0" eaLnBrk="1" fontAlgn="auto" latinLnBrk="0" hangingPunct="1">
              <a:lnSpc>
                <a:spcPct val="110000"/>
              </a:lnSpc>
              <a:spcBef>
                <a:spcPct val="0"/>
              </a:spcBef>
              <a:spcAft>
                <a:spcPct val="0"/>
              </a:spcAft>
              <a:buClrTx/>
              <a:buSzTx/>
              <a:buNone/>
            </a:pPr>
            <a:r>
              <a:rPr kumimoji="0" lang="en-US" altLang="zh-CN" sz="2400" b="1" u="none" strike="noStrike" kern="1200" cap="none" spc="150" normalizeH="0" baseline="0" noProof="1">
                <a:solidFill>
                  <a:srgbClr val="FF0000"/>
                </a:solidFill>
                <a:uFillTx/>
                <a:latin typeface="Times New Roman" panose="02020603050405020304" charset="0"/>
                <a:ea typeface="宋体" panose="02010600030101010101" pitchFamily="2" charset="-122"/>
                <a:cs typeface="+mn-cs"/>
                <a:sym typeface="微软雅黑" panose="020B0503020204020204" charset="-122"/>
              </a:rPr>
              <a:t>Para. 2: Hearing the noise from the dog, the babysitter rushed out of the room.   </a:t>
            </a:r>
            <a:r>
              <a:rPr kumimoji="0" lang="en-US" altLang="zh-CN" sz="2400" b="1" u="none" strike="noStrike" kern="1200" cap="none" spc="150" normalizeH="0" baseline="0" noProof="1">
                <a:solidFill>
                  <a:schemeClr val="tx1"/>
                </a:solidFill>
                <a:uFillTx/>
                <a:latin typeface="Times New Roman" panose="02020603050405020304" charset="0"/>
                <a:ea typeface="宋体" panose="02010600030101010101" pitchFamily="2" charset="-122"/>
                <a:cs typeface="+mn-cs"/>
                <a:sym typeface="微软雅黑" panose="020B0503020204020204" charset="-122"/>
              </a:rPr>
              <a:t>                </a:t>
            </a:r>
          </a:p>
          <a:p>
            <a:pPr marL="0" marR="0" indent="0" algn="l" defTabSz="514350" rtl="0" eaLnBrk="1" fontAlgn="auto" latinLnBrk="0" hangingPunct="1">
              <a:lnSpc>
                <a:spcPct val="110000"/>
              </a:lnSpc>
              <a:spcBef>
                <a:spcPct val="0"/>
              </a:spcBef>
              <a:spcAft>
                <a:spcPct val="0"/>
              </a:spcAft>
              <a:buClrTx/>
              <a:buSzTx/>
              <a:buNone/>
            </a:pPr>
            <a:r>
              <a:rPr kumimoji="0" lang="en-US" altLang="zh-CN" sz="2400" b="1" u="none" strike="noStrike" kern="1200" cap="none" spc="150" normalizeH="0" baseline="0" noProof="1">
                <a:solidFill>
                  <a:schemeClr val="tx1"/>
                </a:solidFill>
                <a:uFillTx/>
                <a:latin typeface="Times New Roman" panose="02020603050405020304" charset="0"/>
                <a:ea typeface="宋体" panose="02010600030101010101" pitchFamily="2" charset="-122"/>
                <a:cs typeface="+mn-cs"/>
                <a:sym typeface="微软雅黑" panose="020B0503020204020204" charset="-122"/>
              </a:rPr>
              <a:t>           What’s the truth? </a:t>
            </a:r>
          </a:p>
          <a:p>
            <a:pPr marL="0" marR="0" indent="0" algn="l" defTabSz="514350" rtl="0" eaLnBrk="1" fontAlgn="auto" latinLnBrk="0" hangingPunct="1">
              <a:lnSpc>
                <a:spcPct val="110000"/>
              </a:lnSpc>
              <a:spcBef>
                <a:spcPct val="0"/>
              </a:spcBef>
              <a:spcAft>
                <a:spcPct val="0"/>
              </a:spcAft>
              <a:buClrTx/>
              <a:buSzTx/>
              <a:buNone/>
            </a:pPr>
            <a:r>
              <a:rPr kumimoji="0" lang="en-US" altLang="zh-CN" sz="2400" b="1" u="none" strike="noStrike" kern="1200" cap="none" spc="150" normalizeH="0" baseline="0" noProof="1">
                <a:solidFill>
                  <a:schemeClr val="tx1"/>
                </a:solidFill>
                <a:uFillTx/>
                <a:latin typeface="Times New Roman" panose="02020603050405020304" charset="0"/>
                <a:ea typeface="宋体" panose="02010600030101010101" pitchFamily="2" charset="-122"/>
                <a:cs typeface="+mn-cs"/>
                <a:sym typeface="微软雅黑" panose="020B0503020204020204" charset="-122"/>
              </a:rPr>
              <a:t>           How about the dog? </a:t>
            </a:r>
          </a:p>
          <a:p>
            <a:pPr marL="0" marR="0" indent="0" algn="l" defTabSz="514350" rtl="0" eaLnBrk="1" fontAlgn="auto" latinLnBrk="0" hangingPunct="1">
              <a:lnSpc>
                <a:spcPct val="110000"/>
              </a:lnSpc>
              <a:spcBef>
                <a:spcPct val="0"/>
              </a:spcBef>
              <a:spcAft>
                <a:spcPct val="0"/>
              </a:spcAft>
              <a:buClrTx/>
              <a:buSzTx/>
              <a:buNone/>
            </a:pPr>
            <a:r>
              <a:rPr kumimoji="0" lang="en-US" altLang="zh-CN" sz="2400" b="1" u="none" strike="noStrike" kern="1200" cap="none" spc="150" normalizeH="0" baseline="0" noProof="1">
                <a:solidFill>
                  <a:schemeClr val="tx1"/>
                </a:solidFill>
                <a:uFillTx/>
                <a:latin typeface="Times New Roman" panose="02020603050405020304" charset="0"/>
                <a:ea typeface="宋体" panose="02010600030101010101" pitchFamily="2" charset="-122"/>
                <a:cs typeface="+mn-cs"/>
                <a:sym typeface="微软雅黑" panose="020B0503020204020204" charset="-122"/>
              </a:rPr>
              <a:t>           </a:t>
            </a:r>
            <a:r>
              <a:rPr lang="en-US" altLang="zh-CN" sz="2400" b="1" strike="noStrike" noProof="1">
                <a:latin typeface="Times New Roman" panose="02020603050405020304" charset="0"/>
                <a:ea typeface="宋体" panose="02010600030101010101" pitchFamily="2" charset="-122"/>
                <a:cs typeface="+mn-cs"/>
                <a:sym typeface="微软雅黑" panose="020B0503020204020204" charset="-122"/>
              </a:rPr>
              <a:t>How about</a:t>
            </a:r>
            <a:r>
              <a:rPr kumimoji="0" lang="en-US" altLang="zh-CN" sz="2400" b="1" u="none" strike="noStrike" kern="1200" cap="none" spc="150" normalizeH="0" baseline="0" noProof="1">
                <a:solidFill>
                  <a:schemeClr val="tx1"/>
                </a:solidFill>
                <a:uFillTx/>
                <a:latin typeface="Times New Roman" panose="02020603050405020304" charset="0"/>
                <a:ea typeface="宋体" panose="02010600030101010101" pitchFamily="2" charset="-122"/>
                <a:cs typeface="+mn-cs"/>
                <a:sym typeface="微软雅黑" panose="020B0503020204020204" charset="-122"/>
              </a:rPr>
              <a:t> the little son? </a:t>
            </a:r>
          </a:p>
          <a:p>
            <a:pPr marL="0" marR="0" indent="0" algn="l" defTabSz="514350" rtl="0" eaLnBrk="1" fontAlgn="auto" latinLnBrk="0" hangingPunct="1">
              <a:lnSpc>
                <a:spcPct val="110000"/>
              </a:lnSpc>
              <a:spcBef>
                <a:spcPct val="0"/>
              </a:spcBef>
              <a:spcAft>
                <a:spcPct val="0"/>
              </a:spcAft>
              <a:buClrTx/>
              <a:buSzTx/>
              <a:buNone/>
            </a:pPr>
            <a:r>
              <a:rPr kumimoji="0" lang="en-US" altLang="zh-CN" sz="2400" b="1" u="none" strike="noStrike" kern="1200" cap="none" spc="150" normalizeH="0" baseline="0" noProof="1">
                <a:solidFill>
                  <a:schemeClr val="tx1"/>
                </a:solidFill>
                <a:uFillTx/>
                <a:latin typeface="Times New Roman" panose="02020603050405020304" charset="0"/>
                <a:ea typeface="宋体" panose="02010600030101010101" pitchFamily="2" charset="-122"/>
                <a:cs typeface="+mn-cs"/>
                <a:sym typeface="微软雅黑" panose="020B0503020204020204" charset="-122"/>
              </a:rPr>
              <a:t>           </a:t>
            </a:r>
            <a:r>
              <a:rPr lang="en-US" altLang="zh-CN" sz="2400" b="1" strike="noStrike" noProof="1">
                <a:latin typeface="Times New Roman" panose="02020603050405020304" charset="0"/>
                <a:ea typeface="宋体" panose="02010600030101010101" pitchFamily="2" charset="-122"/>
                <a:cs typeface="+mn-cs"/>
                <a:sym typeface="微软雅黑" panose="020B0503020204020204" charset="-122"/>
              </a:rPr>
              <a:t>How about</a:t>
            </a:r>
            <a:r>
              <a:rPr kumimoji="0" lang="en-US" altLang="zh-CN" sz="2400" b="1" u="none" strike="noStrike" kern="1200" cap="none" spc="150" normalizeH="0" baseline="0" noProof="1">
                <a:solidFill>
                  <a:schemeClr val="tx1"/>
                </a:solidFill>
                <a:uFillTx/>
                <a:latin typeface="Times New Roman" panose="02020603050405020304" charset="0"/>
                <a:ea typeface="宋体" panose="02010600030101010101" pitchFamily="2" charset="-122"/>
                <a:cs typeface="+mn-cs"/>
                <a:sym typeface="微软雅黑" panose="020B0503020204020204" charset="-122"/>
              </a:rPr>
              <a:t> the wolves? </a:t>
            </a:r>
          </a:p>
          <a:p>
            <a:pPr marL="0" marR="0" indent="0" algn="l" defTabSz="514350" rtl="0" eaLnBrk="1" fontAlgn="auto" latinLnBrk="0" hangingPunct="1">
              <a:lnSpc>
                <a:spcPct val="110000"/>
              </a:lnSpc>
              <a:spcBef>
                <a:spcPct val="0"/>
              </a:spcBef>
              <a:spcAft>
                <a:spcPct val="0"/>
              </a:spcAft>
              <a:buClrTx/>
              <a:buSzTx/>
              <a:buNone/>
            </a:pPr>
            <a:r>
              <a:rPr kumimoji="0" lang="en-US" altLang="zh-CN" sz="2400" b="1" u="none" strike="noStrike" kern="1200" cap="none" spc="150" normalizeH="0" baseline="0" noProof="1">
                <a:solidFill>
                  <a:srgbClr val="FF0000"/>
                </a:solidFill>
                <a:uFillTx/>
                <a:latin typeface="Times New Roman" panose="02020603050405020304" charset="0"/>
                <a:ea typeface="宋体" panose="02010600030101010101" pitchFamily="2" charset="-122"/>
                <a:cs typeface="+mn-cs"/>
                <a:sym typeface="微软雅黑" panose="020B0503020204020204" charset="-122"/>
              </a:rPr>
              <a:t>The dog</a:t>
            </a:r>
            <a:r>
              <a:rPr kumimoji="0" lang="en-US" altLang="zh-CN" sz="2400" b="1" u="none" strike="noStrike" kern="1200" cap="none" spc="150" normalizeH="0" baseline="0" noProof="1">
                <a:solidFill>
                  <a:schemeClr val="tx1"/>
                </a:solidFill>
                <a:uFillTx/>
                <a:latin typeface="Times New Roman" panose="02020603050405020304" charset="0"/>
                <a:ea typeface="宋体" panose="02010600030101010101" pitchFamily="2" charset="-122"/>
                <a:cs typeface="+mn-cs"/>
                <a:sym typeface="微软雅黑" panose="020B0503020204020204" charset="-122"/>
              </a:rPr>
              <a:t> tried its best to protect the little son, fighting against the wolves, accounting for its blood-spattered mouth. </a:t>
            </a:r>
          </a:p>
          <a:p>
            <a:pPr marL="0" marR="0" indent="0" algn="l" defTabSz="514350" rtl="0" eaLnBrk="1" fontAlgn="auto" latinLnBrk="0" hangingPunct="1">
              <a:lnSpc>
                <a:spcPct val="110000"/>
              </a:lnSpc>
              <a:spcBef>
                <a:spcPct val="0"/>
              </a:spcBef>
              <a:spcAft>
                <a:spcPct val="0"/>
              </a:spcAft>
              <a:buClrTx/>
              <a:buSzTx/>
              <a:buNone/>
            </a:pPr>
            <a:r>
              <a:rPr kumimoji="0" lang="en-US" altLang="zh-CN" sz="2400" b="1" u="none" strike="noStrike" kern="1200" cap="none" spc="150" normalizeH="0" baseline="0" noProof="1">
                <a:solidFill>
                  <a:srgbClr val="FF0000"/>
                </a:solidFill>
                <a:uFillTx/>
                <a:latin typeface="Times New Roman" panose="02020603050405020304" charset="0"/>
                <a:ea typeface="宋体" panose="02010600030101010101" pitchFamily="2" charset="-122"/>
                <a:cs typeface="+mn-cs"/>
                <a:sym typeface="微软雅黑" panose="020B0503020204020204" charset="-122"/>
              </a:rPr>
              <a:t>The little son</a:t>
            </a:r>
            <a:r>
              <a:rPr kumimoji="0" lang="en-US" altLang="zh-CN" sz="2400" b="1" u="none" strike="noStrike" kern="1200" cap="none" spc="150" normalizeH="0" baseline="0" noProof="1">
                <a:solidFill>
                  <a:schemeClr val="tx1"/>
                </a:solidFill>
                <a:uFillTx/>
                <a:latin typeface="Times New Roman" panose="02020603050405020304" charset="0"/>
                <a:ea typeface="宋体" panose="02010600030101010101" pitchFamily="2" charset="-122"/>
                <a:cs typeface="+mn-cs"/>
                <a:sym typeface="微软雅黑" panose="020B0503020204020204" charset="-122"/>
              </a:rPr>
              <a:t> was safe, and</a:t>
            </a:r>
            <a:r>
              <a:rPr kumimoji="0" lang="en-US" altLang="zh-CN" sz="2400" b="1" u="none" strike="noStrike" kern="1200" cap="none" spc="150" normalizeH="0" baseline="0" noProof="1">
                <a:solidFill>
                  <a:srgbClr val="FF0000"/>
                </a:solidFill>
                <a:uFillTx/>
                <a:latin typeface="Times New Roman" panose="02020603050405020304" charset="0"/>
                <a:ea typeface="宋体" panose="02010600030101010101" pitchFamily="2" charset="-122"/>
                <a:cs typeface="+mn-cs"/>
                <a:sym typeface="微软雅黑" panose="020B0503020204020204" charset="-122"/>
              </a:rPr>
              <a:t> the wolves</a:t>
            </a:r>
            <a:r>
              <a:rPr kumimoji="0" lang="en-US" altLang="zh-CN" sz="2400" b="1" u="none" strike="noStrike" kern="1200" cap="none" spc="150" normalizeH="0" baseline="0" noProof="1">
                <a:solidFill>
                  <a:schemeClr val="tx1"/>
                </a:solidFill>
                <a:uFillTx/>
                <a:latin typeface="Times New Roman" panose="02020603050405020304" charset="0"/>
                <a:ea typeface="宋体" panose="02010600030101010101" pitchFamily="2" charset="-122"/>
                <a:cs typeface="+mn-cs"/>
                <a:sym typeface="微软雅黑" panose="020B0503020204020204" charset="-122"/>
              </a:rPr>
              <a:t> were killed or escaped. </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charRg st="102" end="132"/>
                                            </p:txEl>
                                          </p:spTgt>
                                        </p:tgtEl>
                                        <p:attrNameLst>
                                          <p:attrName>style.visibility</p:attrName>
                                        </p:attrNameLst>
                                      </p:cBhvr>
                                      <p:to>
                                        <p:strVal val="visible"/>
                                      </p:to>
                                    </p:set>
                                    <p:animEffect transition="in" filter="wipe(down)">
                                      <p:cBhvr>
                                        <p:cTn id="7" dur="500"/>
                                        <p:tgtEl>
                                          <p:spTgt spid="4">
                                            <p:txEl>
                                              <p:charRg st="102" end="13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charRg st="132" end="164"/>
                                            </p:txEl>
                                          </p:spTgt>
                                        </p:tgtEl>
                                        <p:attrNameLst>
                                          <p:attrName>style.visibility</p:attrName>
                                        </p:attrNameLst>
                                      </p:cBhvr>
                                      <p:to>
                                        <p:strVal val="visible"/>
                                      </p:to>
                                    </p:set>
                                    <p:animEffect transition="in" filter="wipe(down)">
                                      <p:cBhvr>
                                        <p:cTn id="12" dur="500"/>
                                        <p:tgtEl>
                                          <p:spTgt spid="4">
                                            <p:txEl>
                                              <p:charRg st="132" end="16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charRg st="164" end="193"/>
                                            </p:txEl>
                                          </p:spTgt>
                                        </p:tgtEl>
                                        <p:attrNameLst>
                                          <p:attrName>style.visibility</p:attrName>
                                        </p:attrNameLst>
                                      </p:cBhvr>
                                      <p:to>
                                        <p:strVal val="visible"/>
                                      </p:to>
                                    </p:set>
                                    <p:animEffect transition="in" filter="wipe(down)">
                                      <p:cBhvr>
                                        <p:cTn id="17" dur="500"/>
                                        <p:tgtEl>
                                          <p:spTgt spid="4">
                                            <p:txEl>
                                              <p:charRg st="164" end="19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charRg st="193" end="218"/>
                                            </p:txEl>
                                          </p:spTgt>
                                        </p:tgtEl>
                                        <p:attrNameLst>
                                          <p:attrName>style.visibility</p:attrName>
                                        </p:attrNameLst>
                                      </p:cBhvr>
                                      <p:to>
                                        <p:strVal val="visible"/>
                                      </p:to>
                                    </p:set>
                                    <p:animEffect transition="in" filter="wipe(down)">
                                      <p:cBhvr>
                                        <p:cTn id="22" dur="500"/>
                                        <p:tgtEl>
                                          <p:spTgt spid="4">
                                            <p:txEl>
                                              <p:charRg st="193" end="21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charRg st="218" end="340"/>
                                            </p:txEl>
                                          </p:spTgt>
                                        </p:tgtEl>
                                        <p:attrNameLst>
                                          <p:attrName>style.visibility</p:attrName>
                                        </p:attrNameLst>
                                      </p:cBhvr>
                                      <p:to>
                                        <p:strVal val="visible"/>
                                      </p:to>
                                    </p:set>
                                    <p:animEffect transition="in" filter="wipe(down)">
                                      <p:cBhvr>
                                        <p:cTn id="27" dur="500"/>
                                        <p:tgtEl>
                                          <p:spTgt spid="4">
                                            <p:txEl>
                                              <p:charRg st="218" end="34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xEl>
                                              <p:charRg st="340" end="366"/>
                                            </p:txEl>
                                          </p:spTgt>
                                        </p:tgtEl>
                                        <p:attrNameLst>
                                          <p:attrName>style.visibility</p:attrName>
                                        </p:attrNameLst>
                                      </p:cBhvr>
                                      <p:to>
                                        <p:strVal val="visible"/>
                                      </p:to>
                                    </p:set>
                                    <p:animEffect transition="in" filter="wipe(down)">
                                      <p:cBhvr>
                                        <p:cTn id="32" dur="500"/>
                                        <p:tgtEl>
                                          <p:spTgt spid="4">
                                            <p:txEl>
                                              <p:charRg st="340" end="36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
                                            <p:txEl>
                                              <p:charRg st="366" end="406"/>
                                            </p:txEl>
                                          </p:spTgt>
                                        </p:tgtEl>
                                        <p:attrNameLst>
                                          <p:attrName>style.visibility</p:attrName>
                                        </p:attrNameLst>
                                      </p:cBhvr>
                                      <p:to>
                                        <p:strVal val="visible"/>
                                      </p:to>
                                    </p:set>
                                    <p:animEffect transition="in" filter="wipe(down)">
                                      <p:cBhvr>
                                        <p:cTn id="37" dur="500"/>
                                        <p:tgtEl>
                                          <p:spTgt spid="4">
                                            <p:txEl>
                                              <p:charRg st="366" end="40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09" name="图片 3" descr="11f74e573ae2a754dd66f1de1dca863e\insertfill"/>
          <p:cNvPicPr>
            <a:picLocks noChangeAspect="1"/>
          </p:cNvPicPr>
          <p:nvPr/>
        </p:nvPicPr>
        <p:blipFill>
          <a:blip r:embed="rId2"/>
          <a:stretch>
            <a:fillRect/>
          </a:stretch>
        </p:blipFill>
        <p:spPr>
          <a:xfrm>
            <a:off x="0" y="0"/>
            <a:ext cx="9144000" cy="5143500"/>
          </a:xfrm>
          <a:prstGeom prst="rect">
            <a:avLst/>
          </a:prstGeom>
          <a:noFill/>
          <a:ln w="9525">
            <a:noFill/>
          </a:ln>
        </p:spPr>
      </p:pic>
      <p:sp>
        <p:nvSpPr>
          <p:cNvPr id="5" name="矩形 4"/>
          <p:cNvSpPr/>
          <p:nvPr/>
        </p:nvSpPr>
        <p:spPr>
          <a:xfrm>
            <a:off x="2619375" y="1713229"/>
            <a:ext cx="3905250" cy="1106807"/>
          </a:xfrm>
          <a:prstGeom prst="rect">
            <a:avLst/>
          </a:prstGeom>
          <a:noFill/>
          <a:ln>
            <a:noFill/>
          </a:ln>
        </p:spPr>
        <p:txBody>
          <a:bodyPr wrap="square" rtlCol="0" anchor="t">
            <a:spAutoFit/>
            <a:scene3d>
              <a:camera prst="perspectiveFront" fov="0">
                <a:rot lat="20999992" lon="0" rev="0"/>
              </a:camera>
              <a:lightRig rig="twoPt" dir="t"/>
            </a:scene3d>
            <a:sp3d extrusionH="342900" contourW="19050" prstMaterial="plastic">
              <a:extrusionClr>
                <a:srgbClr val="464DA8"/>
              </a:extrusionClr>
              <a:contourClr>
                <a:srgbClr val="464DA8"/>
              </a:contourClr>
            </a:sp3d>
          </a:bodyPr>
          <a:lstStyle/>
          <a:p>
            <a:pPr algn="ctr" fontAlgn="base"/>
            <a:r>
              <a:rPr lang="zh-CN" altLang="en-US" sz="6600" b="1" strike="noStrike" noProof="1">
                <a:ln w="41275">
                  <a:solidFill>
                    <a:srgbClr val="F6C9C8"/>
                  </a:solidFill>
                </a:ln>
                <a:solidFill>
                  <a:srgbClr val="FF0000"/>
                </a:solidFill>
                <a:effectLst/>
                <a:latin typeface="叶根友毛笔行书2.0版" charset="-122"/>
                <a:ea typeface="叶根友毛笔行书2.0版" charset="-122"/>
                <a:cs typeface="+mn-cs"/>
              </a:rPr>
              <a:t>范文展示</a:t>
            </a:r>
            <a:endParaRPr lang="zh-CN" altLang="en-US" sz="6600" b="1" strike="noStrike" noProof="1">
              <a:ln w="41275">
                <a:solidFill>
                  <a:srgbClr val="F6C9C8"/>
                </a:solidFill>
              </a:ln>
              <a:solidFill>
                <a:srgbClr val="FF0000"/>
              </a:solidFill>
              <a:effectLst/>
              <a:latin typeface="叶根友毛笔行书2.0版" charset="-122"/>
              <a:ea typeface="叶根友毛笔行书2.0版" charset="-122"/>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内容占位符 2"/>
          <p:cNvSpPr>
            <a:spLocks noGrp="1"/>
          </p:cNvSpPr>
          <p:nvPr/>
        </p:nvSpPr>
        <p:spPr>
          <a:xfrm>
            <a:off x="98425" y="338138"/>
            <a:ext cx="8721725" cy="5030787"/>
          </a:xfrm>
          <a:prstGeom prst="rect">
            <a:avLst/>
          </a:prstGeom>
          <a:noFill/>
          <a:ln w="9525">
            <a:noFill/>
          </a:ln>
        </p:spPr>
        <p:txBody>
          <a:bodyPr wrap="square" lIns="68591" tIns="34295" rIns="68591" bIns="34295" anchor="t"/>
          <a:lstStyle/>
          <a:p>
            <a:pPr>
              <a:lnSpc>
                <a:spcPct val="110000"/>
              </a:lnSpc>
              <a:spcBef>
                <a:spcPct val="20000"/>
              </a:spcBef>
            </a:pPr>
            <a:r>
              <a:rPr lang="en-US" altLang="zh-CN" sz="2800" b="1">
                <a:latin typeface="Times New Roman" panose="02020603050405020304" charset="0"/>
                <a:ea typeface="宋体" panose="02010600030101010101" pitchFamily="2" charset="-122"/>
              </a:rPr>
              <a:t>Para1: </a:t>
            </a:r>
            <a:endParaRPr lang="zh-CN" altLang="zh-CN" sz="2800" b="1">
              <a:latin typeface="Times New Roman" panose="02020603050405020304" charset="0"/>
              <a:ea typeface="宋体" panose="02010600030101010101" pitchFamily="2" charset="-122"/>
            </a:endParaRPr>
          </a:p>
          <a:p>
            <a:pPr>
              <a:lnSpc>
                <a:spcPct val="110000"/>
              </a:lnSpc>
              <a:spcBef>
                <a:spcPct val="20000"/>
              </a:spcBef>
            </a:pPr>
            <a:r>
              <a:rPr lang="en-US" altLang="zh-CN" sz="2800" b="1">
                <a:latin typeface="Times New Roman" panose="02020603050405020304" charset="0"/>
                <a:ea typeface="宋体" panose="02010600030101010101" pitchFamily="2" charset="-122"/>
              </a:rPr>
              <a:t>        </a:t>
            </a:r>
            <a:r>
              <a:rPr lang="en-US" altLang="zh-CN" sz="2800" b="1">
                <a:solidFill>
                  <a:srgbClr val="FF0000"/>
                </a:solidFill>
                <a:latin typeface="Times New Roman" panose="02020603050405020304" charset="0"/>
                <a:ea typeface="宋体" panose="02010600030101010101" pitchFamily="2" charset="-122"/>
              </a:rPr>
              <a:t>Everyone was shocked to see the blood-spattered</a:t>
            </a:r>
            <a:r>
              <a:rPr lang="zh-CN" altLang="zh-CN" sz="2800" b="1">
                <a:solidFill>
                  <a:srgbClr val="FF0000"/>
                </a:solidFill>
                <a:latin typeface="Times New Roman" panose="02020603050405020304" charset="0"/>
                <a:ea typeface="宋体" panose="02010600030101010101" pitchFamily="2" charset="-122"/>
              </a:rPr>
              <a:t>（溅、洒、泼）</a:t>
            </a:r>
            <a:r>
              <a:rPr lang="en-US" altLang="zh-CN" sz="2800" b="1">
                <a:solidFill>
                  <a:srgbClr val="FF0000"/>
                </a:solidFill>
                <a:latin typeface="Times New Roman" panose="02020603050405020304" charset="0"/>
                <a:ea typeface="宋体" panose="02010600030101010101" pitchFamily="2" charset="-122"/>
              </a:rPr>
              <a:t> mouth.</a:t>
            </a:r>
            <a:r>
              <a:rPr lang="en-US" altLang="zh-CN" sz="2800" b="1">
                <a:latin typeface="Times New Roman" panose="02020603050405020304" charset="0"/>
                <a:ea typeface="宋体" panose="02010600030101010101" pitchFamily="2" charset="-122"/>
              </a:rPr>
              <a:t> They started to beat </a:t>
            </a:r>
            <a:r>
              <a:rPr lang="en-US" altLang="zh-CN" sz="2800" b="1" u="sng">
                <a:latin typeface="Times New Roman" panose="02020603050405020304" charset="0"/>
                <a:ea typeface="宋体" panose="02010600030101010101" pitchFamily="2" charset="-122"/>
              </a:rPr>
              <a:t>the dog</a:t>
            </a:r>
            <a:r>
              <a:rPr lang="en-US" altLang="zh-CN" sz="2800" b="1">
                <a:latin typeface="Times New Roman" panose="02020603050405020304" charset="0"/>
                <a:ea typeface="宋体" panose="02010600030101010101" pitchFamily="2" charset="-122"/>
              </a:rPr>
              <a:t>. The poor dog screamed in pain, which was wounded badly soon. Neil could not believe that the dog seeming to be friendly should be so fierce and even </a:t>
            </a:r>
            <a:r>
              <a:rPr lang="en-US" altLang="zh-CN" sz="2800" b="1" u="sng">
                <a:latin typeface="Times New Roman" panose="02020603050405020304" charset="0"/>
                <a:ea typeface="宋体" panose="02010600030101010101" pitchFamily="2" charset="-122"/>
              </a:rPr>
              <a:t>killed</a:t>
            </a:r>
            <a:r>
              <a:rPr lang="en-US" altLang="zh-CN" sz="2800" b="1">
                <a:latin typeface="Times New Roman" panose="02020603050405020304" charset="0"/>
                <a:ea typeface="宋体" panose="02010600030101010101" pitchFamily="2" charset="-122"/>
              </a:rPr>
              <a:t> his little son. His wife cried sadly while calling the name of the </a:t>
            </a:r>
            <a:r>
              <a:rPr lang="en-US" altLang="zh-CN" sz="2800" b="1" u="sng">
                <a:latin typeface="Times New Roman" panose="02020603050405020304" charset="0"/>
                <a:ea typeface="宋体" panose="02010600030101010101" pitchFamily="2" charset="-122"/>
              </a:rPr>
              <a:t>little son</a:t>
            </a:r>
            <a:r>
              <a:rPr lang="en-US" altLang="zh-CN" sz="2800" b="1">
                <a:latin typeface="Times New Roman" panose="02020603050405020304" charset="0"/>
                <a:ea typeface="宋体" panose="02010600030101010101" pitchFamily="2" charset="-122"/>
              </a:rPr>
              <a:t>.</a:t>
            </a:r>
            <a:endParaRPr lang="zh-CN" altLang="zh-CN" sz="2800" b="1">
              <a:latin typeface="Times New Roman" panose="02020603050405020304" charset="0"/>
              <a:ea typeface="宋体" panose="02010600030101010101" pitchFamily="2" charset="-122"/>
            </a:endParaRPr>
          </a:p>
          <a:p>
            <a:pPr>
              <a:spcBef>
                <a:spcPct val="20000"/>
              </a:spcBef>
            </a:pPr>
            <a:endParaRPr lang="zh-CN" altLang="en-US" sz="2800" b="1">
              <a:latin typeface="Times New Roman" panose="02020603050405020304" charset="0"/>
              <a:ea typeface="宋体" panose="02010600030101010101" pitchFamily="2" charset="-122"/>
            </a:endParaRPr>
          </a:p>
        </p:txBody>
      </p:sp>
    </p:spTree>
    <p:custDataLst>
      <p:tags r:id="rId1"/>
    </p:custData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内容占位符 2"/>
          <p:cNvSpPr>
            <a:spLocks noGrp="1"/>
          </p:cNvSpPr>
          <p:nvPr>
            <p:ph idx="1"/>
          </p:nvPr>
        </p:nvSpPr>
        <p:spPr>
          <a:xfrm>
            <a:off x="180975" y="0"/>
            <a:ext cx="8628063" cy="5030788"/>
          </a:xfrm>
        </p:spPr>
        <p:txBody>
          <a:bodyPr wrap="square" lIns="68591" tIns="34295" rIns="68591" bIns="34295" rtlCol="0" anchor="t">
            <a:normAutofit/>
          </a:bodyPr>
          <a:lstStyle/>
          <a:p>
            <a:pPr marL="0" marR="0" indent="0" algn="l" defTabSz="685800" rtl="0" eaLnBrk="1" fontAlgn="auto" latinLnBrk="0" hangingPunct="1">
              <a:lnSpc>
                <a:spcPct val="130000"/>
              </a:lnSpc>
              <a:spcBef>
                <a:spcPct val="0"/>
              </a:spcBef>
              <a:spcAft>
                <a:spcPts val="1000"/>
              </a:spcAft>
              <a:buClrTx/>
              <a:buSzTx/>
              <a:buNone/>
            </a:pPr>
            <a:r>
              <a:rPr kumimoji="0" lang="en-US" altLang="zh-CN" sz="1800" b="1" u="none" strike="noStrike" kern="1200" cap="none" spc="150" normalizeH="0" baseline="0" noProof="1">
                <a:solidFill>
                  <a:schemeClr val="tx1"/>
                </a:solidFill>
                <a:uFillTx/>
                <a:latin typeface="Times New Roman" panose="02020603050405020304" charset="0"/>
                <a:ea typeface="宋体" panose="02010600030101010101" pitchFamily="2" charset="-122"/>
                <a:cs typeface="+mn-cs"/>
                <a:sym typeface="微软雅黑" panose="020B0503020204020204" charset="-122"/>
              </a:rPr>
              <a:t>Para2: </a:t>
            </a:r>
            <a:endParaRPr kumimoji="0" lang="zh-CN" altLang="zh-CN" sz="1800" b="1" u="none" strike="noStrike" kern="1200" cap="none" spc="150" normalizeH="0" baseline="0" noProof="1">
              <a:solidFill>
                <a:schemeClr val="tx1"/>
              </a:solidFill>
              <a:uFillTx/>
              <a:latin typeface="Times New Roman" panose="02020603050405020304" charset="0"/>
              <a:ea typeface="宋体" panose="02010600030101010101" pitchFamily="2" charset="-122"/>
              <a:cs typeface="+mn-cs"/>
              <a:sym typeface="微软雅黑" panose="020B0503020204020204" charset="-122"/>
            </a:endParaRPr>
          </a:p>
          <a:p>
            <a:pPr marL="0" marR="0" indent="0" algn="l" defTabSz="685800" rtl="0" eaLnBrk="1" fontAlgn="auto" latinLnBrk="0" hangingPunct="1">
              <a:lnSpc>
                <a:spcPct val="130000"/>
              </a:lnSpc>
              <a:spcBef>
                <a:spcPct val="0"/>
              </a:spcBef>
              <a:spcAft>
                <a:spcPts val="1000"/>
              </a:spcAft>
              <a:buClrTx/>
              <a:buSzTx/>
              <a:buNone/>
            </a:pPr>
            <a:r>
              <a:rPr kumimoji="0" lang="en-US" altLang="zh-CN" sz="1800" b="1" u="none" strike="noStrike" kern="1200" cap="none" spc="150" normalizeH="0" baseline="0" noProof="1">
                <a:solidFill>
                  <a:schemeClr val="tx1"/>
                </a:solidFill>
                <a:uFillTx/>
                <a:latin typeface="Times New Roman" panose="02020603050405020304" charset="0"/>
                <a:ea typeface="宋体" panose="02010600030101010101" pitchFamily="2" charset="-122"/>
                <a:cs typeface="+mn-cs"/>
                <a:sym typeface="微软雅黑" panose="020B0503020204020204" charset="-122"/>
              </a:rPr>
              <a:t>      </a:t>
            </a:r>
            <a:r>
              <a:rPr kumimoji="0" lang="en-US" altLang="zh-CN" sz="2400" b="1" u="none" strike="noStrike" kern="1200" cap="none" spc="0" normalizeH="0" baseline="0" noProof="1">
                <a:solidFill>
                  <a:srgbClr val="FF0000"/>
                </a:solidFill>
                <a:uFillTx/>
                <a:latin typeface="Times New Roman" panose="02020603050405020304" charset="0"/>
                <a:ea typeface="宋体" panose="02010600030101010101" pitchFamily="2" charset="-122"/>
                <a:cs typeface="+mn-cs"/>
                <a:sym typeface="微软雅黑" panose="020B0503020204020204" charset="-122"/>
              </a:rPr>
              <a:t>Hearing the noise from the dog, the babysitter rushed out of the room.</a:t>
            </a:r>
            <a:r>
              <a:rPr kumimoji="0" lang="en-US" altLang="zh-CN" sz="2400" b="1" u="none" strike="noStrike" kern="1200" cap="none" spc="0" normalizeH="0" baseline="0" noProof="1">
                <a:solidFill>
                  <a:schemeClr val="tx1"/>
                </a:solidFill>
                <a:uFillTx/>
                <a:latin typeface="Times New Roman" panose="02020603050405020304" charset="0"/>
                <a:ea typeface="宋体" panose="02010600030101010101" pitchFamily="2" charset="-122"/>
                <a:cs typeface="+mn-cs"/>
                <a:sym typeface="微软雅黑" panose="020B0503020204020204" charset="-122"/>
              </a:rPr>
              <a:t> She was surprised why they were beating the dog, so she cried to make them stop. Then, she explained that the dog saved the boy when he was about to be attacked by some </a:t>
            </a:r>
            <a:r>
              <a:rPr kumimoji="0" lang="en-US" altLang="zh-CN" sz="2400" b="1" u="sng" strike="noStrike" kern="1200" cap="none" spc="0" normalizeH="0" baseline="0" noProof="1">
                <a:solidFill>
                  <a:srgbClr val="FF0000"/>
                </a:solidFill>
                <a:uFillTx/>
                <a:latin typeface="Times New Roman" panose="02020603050405020304" charset="0"/>
                <a:ea typeface="宋体" panose="02010600030101010101" pitchFamily="2" charset="-122"/>
                <a:cs typeface="+mn-cs"/>
                <a:sym typeface="微软雅黑" panose="020B0503020204020204" charset="-122"/>
              </a:rPr>
              <a:t>wolves</a:t>
            </a:r>
            <a:r>
              <a:rPr kumimoji="0" lang="en-US" altLang="zh-CN" sz="2400" b="1" u="none" strike="noStrike" kern="1200" cap="none" spc="0" normalizeH="0" baseline="0" noProof="1">
                <a:solidFill>
                  <a:schemeClr val="tx1"/>
                </a:solidFill>
                <a:uFillTx/>
                <a:latin typeface="Times New Roman" panose="02020603050405020304" charset="0"/>
                <a:ea typeface="宋体" panose="02010600030101010101" pitchFamily="2" charset="-122"/>
                <a:cs typeface="+mn-cs"/>
                <a:sym typeface="微软雅黑" panose="020B0503020204020204" charset="-122"/>
              </a:rPr>
              <a:t> </a:t>
            </a:r>
            <a:r>
              <a:rPr kumimoji="0" lang="en-US" altLang="zh-CN" sz="2400" b="1" u="sng" strike="noStrike" kern="1200" cap="none" spc="0" normalizeH="0" baseline="0" noProof="1">
                <a:solidFill>
                  <a:srgbClr val="FF0000"/>
                </a:solidFill>
                <a:uFillTx/>
                <a:latin typeface="Times New Roman" panose="02020603050405020304" charset="0"/>
                <a:ea typeface="宋体" panose="02010600030101010101" pitchFamily="2" charset="-122"/>
                <a:cs typeface="+mn-cs"/>
                <a:sym typeface="微软雅黑" panose="020B0503020204020204" charset="-122"/>
              </a:rPr>
              <a:t>wandering</a:t>
            </a:r>
            <a:r>
              <a:rPr kumimoji="0" lang="en-US" altLang="zh-CN" sz="2400" b="1" u="none" strike="noStrike" kern="1200" cap="none" spc="0" normalizeH="0" baseline="0" noProof="1">
                <a:solidFill>
                  <a:schemeClr val="tx1"/>
                </a:solidFill>
                <a:uFillTx/>
                <a:latin typeface="Times New Roman" panose="02020603050405020304" charset="0"/>
                <a:ea typeface="宋体" panose="02010600030101010101" pitchFamily="2" charset="-122"/>
                <a:cs typeface="+mn-cs"/>
                <a:sym typeface="微软雅黑" panose="020B0503020204020204" charset="-122"/>
              </a:rPr>
              <a:t> around </a:t>
            </a:r>
            <a:r>
              <a:rPr kumimoji="0" lang="en-US" altLang="zh-CN" sz="2400" b="1" u="sng" strike="noStrike" kern="1200" cap="none" spc="0" normalizeH="0" baseline="0" noProof="1">
                <a:solidFill>
                  <a:srgbClr val="FF0000"/>
                </a:solidFill>
                <a:uFillTx/>
                <a:latin typeface="Times New Roman" panose="02020603050405020304" charset="0"/>
                <a:ea typeface="宋体" panose="02010600030101010101" pitchFamily="2" charset="-122"/>
                <a:cs typeface="+mn-cs"/>
                <a:sym typeface="微软雅黑" panose="020B0503020204020204" charset="-122"/>
              </a:rPr>
              <a:t>the cottage</a:t>
            </a:r>
            <a:r>
              <a:rPr kumimoji="0" lang="en-US" altLang="zh-CN" sz="2400" b="1" u="none" strike="noStrike" kern="1200" cap="none" spc="0" normalizeH="0" baseline="0" noProof="1">
                <a:solidFill>
                  <a:schemeClr val="tx1"/>
                </a:solidFill>
                <a:uFillTx/>
                <a:latin typeface="Times New Roman" panose="02020603050405020304" charset="0"/>
                <a:ea typeface="宋体" panose="02010600030101010101" pitchFamily="2" charset="-122"/>
                <a:cs typeface="+mn-cs"/>
                <a:sym typeface="微软雅黑" panose="020B0503020204020204" charset="-122"/>
              </a:rPr>
              <a:t>. The dog fought with the wolves and finally killed them. As a result, the boy was not hurt at all. Neil then realised that the dog was indeed a faithful </a:t>
            </a:r>
            <a:r>
              <a:rPr kumimoji="0" lang="en-US" altLang="zh-CN" sz="2400" b="1" u="sng" strike="noStrike" kern="1200" cap="none" spc="0" normalizeH="0" baseline="0" noProof="1">
                <a:solidFill>
                  <a:srgbClr val="FF0000"/>
                </a:solidFill>
                <a:uFillTx/>
                <a:latin typeface="Times New Roman" panose="02020603050405020304" charset="0"/>
                <a:ea typeface="宋体" panose="02010600030101010101" pitchFamily="2" charset="-122"/>
                <a:cs typeface="+mn-cs"/>
                <a:sym typeface="微软雅黑" panose="020B0503020204020204" charset="-122"/>
              </a:rPr>
              <a:t>friend</a:t>
            </a:r>
            <a:r>
              <a:rPr kumimoji="0" lang="en-US" altLang="zh-CN" sz="2400" b="1" u="none" strike="noStrike" kern="1200" cap="none" spc="0" normalizeH="0" baseline="0" noProof="1">
                <a:solidFill>
                  <a:schemeClr val="tx1"/>
                </a:solidFill>
                <a:uFillTx/>
                <a:latin typeface="Times New Roman" panose="02020603050405020304" charset="0"/>
                <a:ea typeface="宋体" panose="02010600030101010101" pitchFamily="2" charset="-122"/>
                <a:cs typeface="+mn-cs"/>
                <a:sym typeface="微软雅黑" panose="020B0503020204020204" charset="-122"/>
              </a:rPr>
              <a:t>. He also learned not to make decision in a hurry because </a:t>
            </a:r>
            <a:r>
              <a:rPr kumimoji="0" lang="en-US" altLang="zh-CN" sz="2400" b="1" u="none" strike="noStrike" kern="1200" cap="none" spc="0" normalizeH="0" baseline="0" noProof="1">
                <a:solidFill>
                  <a:srgbClr val="FF0000"/>
                </a:solidFill>
                <a:uFillTx/>
                <a:latin typeface="Times New Roman" panose="02020603050405020304" charset="0"/>
                <a:ea typeface="宋体" panose="02010600030101010101" pitchFamily="2" charset="-122"/>
                <a:cs typeface="+mn-cs"/>
                <a:sym typeface="微软雅黑" panose="020B0503020204020204" charset="-122"/>
              </a:rPr>
              <a:t>haste（轻率） makes waste.</a:t>
            </a:r>
            <a:r>
              <a:rPr kumimoji="0" lang="en-US" altLang="zh-CN" sz="2400" b="1" u="none" strike="noStrike" kern="1200" cap="none" spc="0" normalizeH="0" baseline="0" noProof="1">
                <a:solidFill>
                  <a:schemeClr val="tx1"/>
                </a:solidFill>
                <a:uFillTx/>
                <a:latin typeface="Times New Roman" panose="02020603050405020304" charset="0"/>
                <a:ea typeface="宋体" panose="02010600030101010101" pitchFamily="2" charset="-122"/>
                <a:cs typeface="+mn-cs"/>
                <a:sym typeface="微软雅黑" panose="020B0503020204020204" charset="-122"/>
              </a:rPr>
              <a:t>（欲速则不达）</a:t>
            </a:r>
          </a:p>
          <a:p>
            <a:pPr marL="0" marR="0" indent="0" algn="l" defTabSz="685800" rtl="0" eaLnBrk="1" fontAlgn="auto" latinLnBrk="0" hangingPunct="1">
              <a:lnSpc>
                <a:spcPct val="130000"/>
              </a:lnSpc>
              <a:spcBef>
                <a:spcPct val="0"/>
              </a:spcBef>
              <a:spcAft>
                <a:spcPts val="1000"/>
              </a:spcAft>
              <a:buClrTx/>
              <a:buSzTx/>
              <a:buNone/>
            </a:pPr>
            <a:endParaRPr kumimoji="0" lang="en-US" altLang="zh-CN" sz="2400" b="1" u="none" strike="noStrike" kern="1200" cap="none" spc="0" normalizeH="0" baseline="0" noProof="1">
              <a:solidFill>
                <a:schemeClr val="tx1"/>
              </a:solidFill>
              <a:uFillTx/>
              <a:latin typeface="Times New Roman" panose="02020603050405020304" charset="0"/>
              <a:ea typeface="宋体" panose="02010600030101010101" pitchFamily="2" charset="-122"/>
              <a:cs typeface="+mn-cs"/>
              <a:sym typeface="微软雅黑" panose="020B0503020204020204" charset="-122"/>
            </a:endParaRPr>
          </a:p>
        </p:txBody>
      </p:sp>
    </p:spTree>
    <p:custDataLst>
      <p:tags r:id="rId1"/>
    </p:custData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81" name="图片 3" descr="11f74e573ae2a754dd66f1de1dca863e\insertfill"/>
          <p:cNvPicPr>
            <a:picLocks noChangeAspect="1"/>
          </p:cNvPicPr>
          <p:nvPr/>
        </p:nvPicPr>
        <p:blipFill>
          <a:blip r:embed="rId2"/>
          <a:stretch>
            <a:fillRect/>
          </a:stretch>
        </p:blipFill>
        <p:spPr>
          <a:xfrm>
            <a:off x="0" y="0"/>
            <a:ext cx="9144000" cy="5143500"/>
          </a:xfrm>
          <a:prstGeom prst="rect">
            <a:avLst/>
          </a:prstGeom>
          <a:noFill/>
          <a:ln w="9525">
            <a:noFill/>
          </a:ln>
        </p:spPr>
      </p:pic>
      <p:sp>
        <p:nvSpPr>
          <p:cNvPr id="5" name="矩形 4"/>
          <p:cNvSpPr/>
          <p:nvPr/>
        </p:nvSpPr>
        <p:spPr>
          <a:xfrm>
            <a:off x="2619375" y="1510029"/>
            <a:ext cx="3905250" cy="2122807"/>
          </a:xfrm>
          <a:prstGeom prst="rect">
            <a:avLst/>
          </a:prstGeom>
          <a:noFill/>
          <a:ln>
            <a:noFill/>
          </a:ln>
        </p:spPr>
        <p:txBody>
          <a:bodyPr wrap="square" rtlCol="0" anchor="t">
            <a:spAutoFit/>
            <a:scene3d>
              <a:camera prst="perspectiveFront" fov="0">
                <a:rot lat="20999992" lon="0" rev="0"/>
              </a:camera>
              <a:lightRig rig="twoPt" dir="t"/>
            </a:scene3d>
            <a:sp3d extrusionH="342900" contourW="19050" prstMaterial="plastic">
              <a:extrusionClr>
                <a:srgbClr val="464DA8"/>
              </a:extrusionClr>
              <a:contourClr>
                <a:srgbClr val="464DA8"/>
              </a:contourClr>
            </a:sp3d>
          </a:bodyPr>
          <a:lstStyle/>
          <a:p>
            <a:pPr algn="ctr" fontAlgn="base"/>
            <a:r>
              <a:rPr lang="zh-CN" altLang="en-US" sz="6600" b="1" strike="noStrike" noProof="1">
                <a:ln w="41275">
                  <a:solidFill>
                    <a:srgbClr val="F6C9C8"/>
                  </a:solidFill>
                </a:ln>
                <a:solidFill>
                  <a:srgbClr val="FF0000"/>
                </a:solidFill>
                <a:effectLst/>
                <a:latin typeface="叶根友毛笔行书2.0版" charset="-122"/>
                <a:ea typeface="叶根友毛笔行书2.0版" charset="-122"/>
                <a:cs typeface="+mn-cs"/>
              </a:rPr>
              <a:t>我们相信美的存在</a:t>
            </a:r>
            <a:endParaRPr lang="zh-CN" altLang="en-US" sz="6600" b="1" strike="noStrike" noProof="1">
              <a:ln w="41275">
                <a:solidFill>
                  <a:srgbClr val="F6C9C8"/>
                </a:solidFill>
              </a:ln>
              <a:solidFill>
                <a:srgbClr val="FF0000"/>
              </a:solidFill>
              <a:effectLst/>
              <a:latin typeface="叶根友毛笔行书2.0版" charset="-122"/>
              <a:ea typeface="叶根友毛笔行书2.0版" charset="-122"/>
            </a:endParaRPr>
          </a:p>
        </p:txBody>
      </p:sp>
      <p:pic>
        <p:nvPicPr>
          <p:cNvPr id="122882" name="New picture"/>
          <p:cNvPicPr/>
          <p:nvPr/>
        </p:nvPicPr>
        <p:blipFill>
          <a:blip r:embed="rId3"/>
          <a:stretch>
            <a:fillRect/>
          </a:stretch>
        </p:blipFill>
        <p:spPr>
          <a:xfrm>
            <a:off x="11036300" y="10960100"/>
            <a:ext cx="317500" cy="228600"/>
          </a:xfrm>
          <a:prstGeom prst="cube">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内容占位符 2"/>
          <p:cNvSpPr>
            <a:spLocks noGrp="1"/>
          </p:cNvSpPr>
          <p:nvPr>
            <p:ph idx="1"/>
          </p:nvPr>
        </p:nvSpPr>
        <p:spPr>
          <a:xfrm>
            <a:off x="604838" y="703263"/>
            <a:ext cx="8066088" cy="4032250"/>
          </a:xfrm>
        </p:spPr>
        <p:txBody>
          <a:bodyPr wrap="square" lIns="67639" tIns="35248" rIns="67639" bIns="35248" rtlCol="0" anchor="t">
            <a:normAutofit/>
          </a:bodyPr>
          <a:lstStyle/>
          <a:p>
            <a:pPr marL="128905" marR="0" indent="-128905" algn="l" defTabSz="685800" rtl="0" eaLnBrk="1" fontAlgn="auto" latinLnBrk="0" hangingPunct="1">
              <a:lnSpc>
                <a:spcPct val="130000"/>
              </a:lnSpc>
              <a:spcBef>
                <a:spcPct val="0"/>
              </a:spcBef>
              <a:spcAft>
                <a:spcPts val="1000"/>
              </a:spcAft>
              <a:buClrTx/>
              <a:buSzTx/>
              <a:buFont typeface="Arial" panose="020B0604020202020204" pitchFamily="34" charset="0"/>
              <a:buChar char="•"/>
            </a:pPr>
            <a:r>
              <a:rPr kumimoji="0" lang="zh-CN" altLang="en-US" sz="2400" b="1" i="0" u="none" strike="noStrike" kern="1200" cap="none" spc="150" normalizeH="0" baseline="0" noProof="1">
                <a:solidFill>
                  <a:schemeClr val="tx1"/>
                </a:solidFill>
                <a:uFillTx/>
                <a:latin typeface="楷体" panose="02010609060101010101" charset="-122"/>
                <a:ea typeface="楷体" panose="02010609060101010101" charset="-122"/>
                <a:cs typeface="+mn-cs"/>
                <a:sym typeface="微软雅黑" panose="020B0503020204020204" charset="-122"/>
              </a:rPr>
              <a:t>4.书写较差以致影响交际，可将分数降低一个档次。</a:t>
            </a:r>
          </a:p>
          <a:p>
            <a:pPr marL="128905" marR="0" indent="-128905" algn="l" defTabSz="685800" rtl="0" eaLnBrk="1" fontAlgn="auto" latinLnBrk="0" hangingPunct="1">
              <a:lnSpc>
                <a:spcPct val="130000"/>
              </a:lnSpc>
              <a:spcBef>
                <a:spcPct val="0"/>
              </a:spcBef>
              <a:spcAft>
                <a:spcPts val="1000"/>
              </a:spcAft>
              <a:buClrTx/>
              <a:buSzTx/>
              <a:buFont typeface="Arial" panose="020B0604020202020204" pitchFamily="34" charset="0"/>
              <a:buChar char="•"/>
            </a:pPr>
            <a:r>
              <a:rPr kumimoji="0" lang="en-US" altLang="zh-CN" sz="2400" b="1" i="0" u="none" strike="noStrike" kern="1200" cap="none" spc="150" normalizeH="0" baseline="0" noProof="1">
                <a:solidFill>
                  <a:schemeClr val="tx1"/>
                </a:solidFill>
                <a:uFillTx/>
                <a:latin typeface="楷体" panose="02010609060101010101" charset="-122"/>
                <a:ea typeface="楷体" panose="02010609060101010101" charset="-122"/>
                <a:cs typeface="+mn-cs"/>
                <a:sym typeface="微软雅黑" panose="020B0503020204020204" charset="-122"/>
              </a:rPr>
              <a:t>5.</a:t>
            </a:r>
            <a:r>
              <a:rPr kumimoji="0" lang="zh-CN" altLang="en-US" sz="2400" b="1" i="0" u="none" strike="noStrike" kern="1200" cap="none" spc="150" normalizeH="0" baseline="0" noProof="1">
                <a:solidFill>
                  <a:schemeClr val="tx1"/>
                </a:solidFill>
                <a:uFillTx/>
                <a:latin typeface="楷体" panose="02010609060101010101" charset="-122"/>
                <a:ea typeface="楷体" panose="02010609060101010101" charset="-122"/>
                <a:cs typeface="+mn-cs"/>
                <a:sym typeface="微软雅黑" panose="020B0503020204020204" charset="-122"/>
              </a:rPr>
              <a:t>本题总分为</a:t>
            </a:r>
            <a:r>
              <a:rPr kumimoji="0" lang="en-US" altLang="zh-CN" sz="2400" b="1" i="0" u="none" strike="noStrike" kern="1200" cap="none" spc="150" normalizeH="0" baseline="0" noProof="1">
                <a:solidFill>
                  <a:schemeClr val="tx1"/>
                </a:solidFill>
                <a:uFillTx/>
                <a:latin typeface="楷体" panose="02010609060101010101" charset="-122"/>
                <a:ea typeface="楷体" panose="02010609060101010101" charset="-122"/>
                <a:cs typeface="+mn-cs"/>
                <a:sym typeface="微软雅黑" panose="020B0503020204020204" charset="-122"/>
              </a:rPr>
              <a:t>25</a:t>
            </a:r>
            <a:r>
              <a:rPr kumimoji="0" lang="zh-CN" altLang="en-US" sz="2400" b="1" i="0" u="none" strike="noStrike" kern="1200" cap="none" spc="150" normalizeH="0" baseline="0" noProof="1">
                <a:solidFill>
                  <a:schemeClr val="tx1"/>
                </a:solidFill>
                <a:uFillTx/>
                <a:latin typeface="楷体" panose="02010609060101010101" charset="-122"/>
                <a:ea typeface="楷体" panose="02010609060101010101" charset="-122"/>
                <a:cs typeface="+mn-cs"/>
                <a:sym typeface="微软雅黑" panose="020B0503020204020204" charset="-122"/>
              </a:rPr>
              <a:t>分，按</a:t>
            </a:r>
            <a:r>
              <a:rPr kumimoji="0" lang="en-US" altLang="zh-CN" sz="2400" b="1" i="0" u="none" strike="noStrike" kern="1200" cap="none" spc="150" normalizeH="0" baseline="0" noProof="1">
                <a:solidFill>
                  <a:schemeClr val="tx1"/>
                </a:solidFill>
                <a:uFillTx/>
                <a:latin typeface="楷体" panose="02010609060101010101" charset="-122"/>
                <a:ea typeface="楷体" panose="02010609060101010101" charset="-122"/>
                <a:cs typeface="+mn-cs"/>
                <a:sym typeface="微软雅黑" panose="020B0503020204020204" charset="-122"/>
              </a:rPr>
              <a:t>5</a:t>
            </a:r>
            <a:r>
              <a:rPr kumimoji="0" lang="zh-CN" altLang="en-US" sz="2400" b="1" i="0" u="none" strike="noStrike" kern="1200" cap="none" spc="150" normalizeH="0" baseline="0" noProof="1">
                <a:solidFill>
                  <a:schemeClr val="tx1"/>
                </a:solidFill>
                <a:uFillTx/>
                <a:latin typeface="楷体" panose="02010609060101010101" charset="-122"/>
                <a:ea typeface="楷体" panose="02010609060101010101" charset="-122"/>
                <a:cs typeface="+mn-cs"/>
                <a:sym typeface="微软雅黑" panose="020B0503020204020204" charset="-122"/>
              </a:rPr>
              <a:t>个档次给分。</a:t>
            </a:r>
          </a:p>
        </p:txBody>
      </p:sp>
    </p:spTree>
    <p:custDataLst>
      <p:tags r:id="rId1"/>
    </p:custData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9238" y="438150"/>
            <a:ext cx="6105525" cy="331788"/>
          </a:xfrm>
        </p:spPr>
        <p:txBody>
          <a:bodyPr wrap="square" lIns="67639" tIns="35248" rIns="67639" bIns="35248" rtlCol="0" anchor="ctr" anchorCtr="0">
            <a:normAutofit fontScale="90000"/>
          </a:bodyPr>
          <a:lstStyle/>
          <a:p>
            <a:pPr marL="0" marR="0" indent="0" algn="ctr" defTabSz="914400" rtl="0" eaLnBrk="1" fontAlgn="auto" latinLnBrk="0" hangingPunct="1">
              <a:lnSpc>
                <a:spcPct val="100000"/>
              </a:lnSpc>
              <a:spcBef>
                <a:spcPct val="0"/>
              </a:spcBef>
              <a:spcAft>
                <a:spcPct val="0"/>
              </a:spcAft>
              <a:buClrTx/>
              <a:buSzTx/>
              <a:buFontTx/>
              <a:buNone/>
            </a:pPr>
            <a:r>
              <a:rPr kumimoji="0" lang="zh-CN" altLang="en-US" sz="3670" b="1" i="0" u="none" strike="noStrike" kern="1200" cap="none" spc="0" normalizeH="0" baseline="0" noProof="1">
                <a:solidFill>
                  <a:srgbClr val="FF0000"/>
                </a:solidFill>
                <a:uFillTx/>
                <a:latin typeface="叶根友毛笔行书2.0版" charset="-122"/>
                <a:ea typeface="叶根友毛笔行书2.0版" charset="-122"/>
                <a:cs typeface="+mn-cs"/>
                <a:sym typeface="+mn-ea"/>
              </a:rPr>
              <a:t>各档次的给分范围和要求</a:t>
            </a:r>
            <a:br>
              <a:rPr sz="2400" spc="0">
                <a:latin typeface="微软雅黑" panose="020B0503020204020204" charset="-122"/>
                <a:cs typeface="+mn-cs"/>
                <a:sym typeface="+mn-ea"/>
              </a:rPr>
            </a:br>
            <a:endParaRPr kumimoji="0" lang="zh-CN" altLang="en-US" sz="135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endParaRPr>
          </a:p>
        </p:txBody>
      </p:sp>
      <p:sp>
        <p:nvSpPr>
          <p:cNvPr id="70658" name="文本框 3"/>
          <p:cNvSpPr txBox="1"/>
          <p:nvPr/>
        </p:nvSpPr>
        <p:spPr>
          <a:xfrm>
            <a:off x="2981325" y="889000"/>
            <a:ext cx="4448175" cy="3784600"/>
          </a:xfrm>
          <a:prstGeom prst="rect">
            <a:avLst/>
          </a:prstGeom>
          <a:noFill/>
          <a:ln w="9525">
            <a:noFill/>
          </a:ln>
        </p:spPr>
        <p:txBody>
          <a:bodyPr anchor="t">
            <a:spAutoFit/>
          </a:bodyPr>
          <a:lstStyle/>
          <a:p>
            <a:pPr>
              <a:lnSpc>
                <a:spcPct val="200000"/>
              </a:lnSpc>
            </a:pPr>
            <a:r>
              <a:rPr lang="zh-CN" altLang="en-US" sz="2400" b="1">
                <a:latin typeface="楷体" panose="02010609060101010101" charset="-122"/>
                <a:ea typeface="楷体" panose="02010609060101010101" charset="-122"/>
              </a:rPr>
              <a:t>第五档： </a:t>
            </a:r>
            <a:r>
              <a:rPr lang="en-US" altLang="zh-CN" sz="2400" b="1">
                <a:latin typeface="楷体" panose="02010609060101010101" charset="-122"/>
                <a:ea typeface="楷体" panose="02010609060101010101" charset="-122"/>
              </a:rPr>
              <a:t>21-25</a:t>
            </a:r>
          </a:p>
          <a:p>
            <a:pPr>
              <a:lnSpc>
                <a:spcPct val="200000"/>
              </a:lnSpc>
            </a:pPr>
            <a:r>
              <a:rPr lang="zh-CN" altLang="en-US" sz="2400" b="1">
                <a:latin typeface="楷体" panose="02010609060101010101" charset="-122"/>
                <a:ea typeface="楷体" panose="02010609060101010101" charset="-122"/>
              </a:rPr>
              <a:t>第四档： </a:t>
            </a:r>
            <a:r>
              <a:rPr lang="en-US" altLang="zh-CN" sz="2400" b="1">
                <a:latin typeface="楷体" panose="02010609060101010101" charset="-122"/>
                <a:ea typeface="楷体" panose="02010609060101010101" charset="-122"/>
              </a:rPr>
              <a:t>16-20</a:t>
            </a:r>
          </a:p>
          <a:p>
            <a:pPr>
              <a:lnSpc>
                <a:spcPct val="200000"/>
              </a:lnSpc>
            </a:pPr>
            <a:r>
              <a:rPr lang="zh-CN" altLang="en-US" sz="2400" b="1">
                <a:latin typeface="楷体" panose="02010609060101010101" charset="-122"/>
                <a:ea typeface="楷体" panose="02010609060101010101" charset="-122"/>
              </a:rPr>
              <a:t>第三档： </a:t>
            </a:r>
            <a:r>
              <a:rPr lang="en-US" altLang="zh-CN" sz="2400" b="1">
                <a:latin typeface="楷体" panose="02010609060101010101" charset="-122"/>
                <a:ea typeface="楷体" panose="02010609060101010101" charset="-122"/>
              </a:rPr>
              <a:t>11-15</a:t>
            </a:r>
          </a:p>
          <a:p>
            <a:pPr>
              <a:lnSpc>
                <a:spcPct val="200000"/>
              </a:lnSpc>
            </a:pPr>
            <a:r>
              <a:rPr lang="zh-CN" altLang="en-US" sz="2400" b="1">
                <a:latin typeface="楷体" panose="02010609060101010101" charset="-122"/>
                <a:ea typeface="楷体" panose="02010609060101010101" charset="-122"/>
              </a:rPr>
              <a:t>第二档： </a:t>
            </a:r>
            <a:r>
              <a:rPr lang="en-US" altLang="zh-CN" sz="2400" b="1">
                <a:latin typeface="楷体" panose="02010609060101010101" charset="-122"/>
                <a:ea typeface="楷体" panose="02010609060101010101" charset="-122"/>
              </a:rPr>
              <a:t>6-10</a:t>
            </a:r>
          </a:p>
          <a:p>
            <a:pPr>
              <a:lnSpc>
                <a:spcPct val="200000"/>
              </a:lnSpc>
            </a:pPr>
            <a:r>
              <a:rPr lang="zh-CN" altLang="en-US" sz="2400" b="1">
                <a:latin typeface="楷体" panose="02010609060101010101" charset="-122"/>
                <a:ea typeface="楷体" panose="02010609060101010101" charset="-122"/>
              </a:rPr>
              <a:t>第一档： </a:t>
            </a:r>
            <a:r>
              <a:rPr lang="en-US" altLang="zh-CN" sz="2400" b="1">
                <a:latin typeface="楷体" panose="02010609060101010101" charset="-122"/>
                <a:ea typeface="楷体" panose="02010609060101010101" charset="-122"/>
              </a:rPr>
              <a:t>1-5</a:t>
            </a:r>
          </a:p>
        </p:txBody>
      </p:sp>
    </p:spTree>
    <p:custDataLst>
      <p:tags r:id="rId1"/>
    </p:custData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内容占位符 2"/>
          <p:cNvSpPr>
            <a:spLocks noGrp="1"/>
          </p:cNvSpPr>
          <p:nvPr>
            <p:ph idx="1"/>
          </p:nvPr>
        </p:nvSpPr>
        <p:spPr>
          <a:xfrm>
            <a:off x="433388" y="1127125"/>
            <a:ext cx="8288338" cy="3767138"/>
          </a:xfrm>
        </p:spPr>
        <p:txBody>
          <a:bodyPr wrap="square" lIns="67639" tIns="35248" rIns="67639" bIns="35248" rtlCol="0" anchor="t">
            <a:normAutofit/>
          </a:bodyPr>
          <a:lstStyle/>
          <a:p>
            <a:pPr marL="128905" marR="0" indent="-128905" algn="l" defTabSz="685800" rtl="0" eaLnBrk="1" fontAlgn="auto" latinLnBrk="0" hangingPunct="1">
              <a:lnSpc>
                <a:spcPct val="130000"/>
              </a:lnSpc>
              <a:spcBef>
                <a:spcPct val="0"/>
              </a:spcBef>
              <a:spcAft>
                <a:spcPts val="1000"/>
              </a:spcAft>
              <a:buClrTx/>
              <a:buSzTx/>
              <a:buFont typeface="Arial" panose="020B0604020202020204" pitchFamily="34" charset="0"/>
              <a:buChar char="•"/>
            </a:pPr>
            <a:r>
              <a:rPr kumimoji="0" lang="zh-CN" altLang="en-US" sz="2100" b="1" i="0" u="none" strike="noStrike" kern="1200" cap="none" spc="150" normalizeH="0" baseline="0" noProof="1">
                <a:solidFill>
                  <a:schemeClr val="tx1"/>
                </a:solidFill>
                <a:uFillTx/>
                <a:latin typeface="楷体" panose="02010609060101010101" charset="-122"/>
                <a:ea typeface="楷体" panose="02010609060101010101" charset="-122"/>
                <a:cs typeface="+mn-cs"/>
                <a:sym typeface="微软雅黑" panose="020B0503020204020204" charset="-122"/>
              </a:rPr>
              <a:t>与所给短文融洽度较高，与所提供各段落开头语衔接</a:t>
            </a:r>
            <a:r>
              <a:rPr kumimoji="0" lang="zh-CN" altLang="en-US" sz="2100" b="1" i="0" u="none" strike="noStrike" kern="1200" cap="none" spc="150" normalizeH="0" baseline="0" noProof="1">
                <a:solidFill>
                  <a:srgbClr val="FF0000"/>
                </a:solidFill>
                <a:uFillTx/>
                <a:latin typeface="楷体" panose="02010609060101010101" charset="-122"/>
                <a:ea typeface="楷体" panose="02010609060101010101" charset="-122"/>
                <a:cs typeface="+mn-cs"/>
                <a:sym typeface="微软雅黑" panose="020B0503020204020204" charset="-122"/>
              </a:rPr>
              <a:t>较为</a:t>
            </a:r>
            <a:r>
              <a:rPr kumimoji="0" lang="zh-CN" altLang="en-US" sz="2100" b="1" i="0" u="none" strike="noStrike" kern="1200" cap="none" spc="150" normalizeH="0" baseline="0" noProof="1">
                <a:solidFill>
                  <a:schemeClr val="tx1"/>
                </a:solidFill>
                <a:uFillTx/>
                <a:latin typeface="楷体" panose="02010609060101010101" charset="-122"/>
                <a:ea typeface="楷体" panose="02010609060101010101" charset="-122"/>
                <a:cs typeface="+mn-cs"/>
                <a:sym typeface="微软雅黑" panose="020B0503020204020204" charset="-122"/>
              </a:rPr>
              <a:t>合理。</a:t>
            </a:r>
          </a:p>
          <a:p>
            <a:pPr marL="128905" marR="0" indent="-128905" algn="l" defTabSz="685800" rtl="0" eaLnBrk="1" fontAlgn="auto" latinLnBrk="0" hangingPunct="1">
              <a:lnSpc>
                <a:spcPct val="130000"/>
              </a:lnSpc>
              <a:spcBef>
                <a:spcPct val="0"/>
              </a:spcBef>
              <a:spcAft>
                <a:spcPts val="1000"/>
              </a:spcAft>
              <a:buClrTx/>
              <a:buSzTx/>
              <a:buFont typeface="Arial" panose="020B0604020202020204" pitchFamily="34" charset="0"/>
              <a:buChar char="•"/>
            </a:pPr>
            <a:r>
              <a:rPr kumimoji="0" lang="zh-CN" altLang="en-US" sz="2100" b="1" i="0" u="none" strike="noStrike" kern="1200" cap="none" spc="150" normalizeH="0" baseline="0" noProof="1">
                <a:solidFill>
                  <a:schemeClr val="tx1"/>
                </a:solidFill>
                <a:uFillTx/>
                <a:latin typeface="楷体" panose="02010609060101010101" charset="-122"/>
                <a:ea typeface="楷体" panose="02010609060101010101" charset="-122"/>
                <a:cs typeface="+mn-cs"/>
                <a:sym typeface="微软雅黑" panose="020B0503020204020204" charset="-122"/>
              </a:rPr>
              <a:t>内容比较丰富。</a:t>
            </a:r>
          </a:p>
          <a:p>
            <a:pPr marL="128905" marR="0" indent="-128905" algn="l" defTabSz="685800" rtl="0" eaLnBrk="1" fontAlgn="auto" latinLnBrk="0" hangingPunct="1">
              <a:lnSpc>
                <a:spcPct val="130000"/>
              </a:lnSpc>
              <a:spcBef>
                <a:spcPct val="0"/>
              </a:spcBef>
              <a:spcAft>
                <a:spcPts val="1000"/>
              </a:spcAft>
              <a:buClrTx/>
              <a:buSzTx/>
              <a:buFont typeface="Arial" panose="020B0604020202020204" pitchFamily="34" charset="0"/>
              <a:buChar char="•"/>
            </a:pPr>
            <a:r>
              <a:rPr kumimoji="0" lang="zh-CN" altLang="en-US" sz="2100" b="1" i="0" u="none" strike="noStrike" kern="1200" cap="none" spc="150" normalizeH="0" baseline="0" noProof="1">
                <a:solidFill>
                  <a:schemeClr val="tx1"/>
                </a:solidFill>
                <a:uFillTx/>
                <a:latin typeface="楷体" panose="02010609060101010101" charset="-122"/>
                <a:ea typeface="楷体" panose="02010609060101010101" charset="-122"/>
                <a:cs typeface="+mn-cs"/>
                <a:sym typeface="微软雅黑" panose="020B0503020204020204" charset="-122"/>
              </a:rPr>
              <a:t>所使用的语法结构和词汇</a:t>
            </a:r>
            <a:r>
              <a:rPr kumimoji="0" lang="zh-CN" altLang="en-US" sz="2100" b="1" i="0" u="none" strike="noStrike" kern="1200" cap="none" spc="150" normalizeH="0" baseline="0" noProof="1">
                <a:solidFill>
                  <a:srgbClr val="FF0000"/>
                </a:solidFill>
                <a:uFillTx/>
                <a:latin typeface="楷体" panose="02010609060101010101" charset="-122"/>
                <a:ea typeface="楷体" panose="02010609060101010101" charset="-122"/>
                <a:cs typeface="+mn-cs"/>
                <a:sym typeface="微软雅黑" panose="020B0503020204020204" charset="-122"/>
              </a:rPr>
              <a:t>较为</a:t>
            </a:r>
            <a:r>
              <a:rPr kumimoji="0" lang="zh-CN" altLang="en-US" sz="2100" b="1" i="0" u="none" strike="noStrike" kern="1200" cap="none" spc="150" normalizeH="0" baseline="0" noProof="1">
                <a:solidFill>
                  <a:schemeClr val="tx1"/>
                </a:solidFill>
                <a:uFillTx/>
                <a:latin typeface="楷体" panose="02010609060101010101" charset="-122"/>
                <a:ea typeface="楷体" panose="02010609060101010101" charset="-122"/>
                <a:cs typeface="+mn-cs"/>
                <a:sym typeface="微软雅黑" panose="020B0503020204020204" charset="-122"/>
              </a:rPr>
              <a:t>丰富、准确，</a:t>
            </a:r>
            <a:r>
              <a:rPr kumimoji="0" lang="zh-CN" altLang="en-US" sz="2100" b="1" i="0" u="none" strike="noStrike" kern="1200" cap="none" spc="150" normalizeH="0" baseline="0" noProof="1">
                <a:solidFill>
                  <a:srgbClr val="FF0000"/>
                </a:solidFill>
                <a:uFillTx/>
                <a:latin typeface="楷体" panose="02010609060101010101" charset="-122"/>
                <a:ea typeface="楷体" panose="02010609060101010101" charset="-122"/>
                <a:cs typeface="+mn-cs"/>
                <a:sym typeface="微软雅黑" panose="020B0503020204020204" charset="-122"/>
              </a:rPr>
              <a:t>可能有些许错误，但不影响意义表达。</a:t>
            </a:r>
          </a:p>
          <a:p>
            <a:pPr marL="128905" marR="0" indent="-128905" algn="l" defTabSz="685800" rtl="0" eaLnBrk="1" fontAlgn="auto" latinLnBrk="0" hangingPunct="1">
              <a:lnSpc>
                <a:spcPct val="130000"/>
              </a:lnSpc>
              <a:spcBef>
                <a:spcPct val="0"/>
              </a:spcBef>
              <a:spcAft>
                <a:spcPts val="1000"/>
              </a:spcAft>
              <a:buClrTx/>
              <a:buSzTx/>
              <a:buFont typeface="Arial" panose="020B0604020202020204" pitchFamily="34" charset="0"/>
              <a:buChar char="•"/>
            </a:pPr>
            <a:r>
              <a:rPr kumimoji="0" lang="zh-CN" altLang="en-US" sz="2100" b="1" i="0" u="none" strike="noStrike" kern="1200" cap="none" spc="150" normalizeH="0" baseline="0" noProof="1">
                <a:solidFill>
                  <a:srgbClr val="FF0000"/>
                </a:solidFill>
                <a:uFillTx/>
                <a:latin typeface="楷体" panose="02010609060101010101" charset="-122"/>
                <a:ea typeface="楷体" panose="02010609060101010101" charset="-122"/>
                <a:cs typeface="+mn-cs"/>
                <a:sym typeface="微软雅黑" panose="020B0503020204020204" charset="-122"/>
              </a:rPr>
              <a:t>比较</a:t>
            </a:r>
            <a:r>
              <a:rPr kumimoji="0" lang="zh-CN" altLang="en-US" sz="2100" b="1" i="0" u="none" strike="noStrike" kern="1200" cap="none" spc="150" normalizeH="0" baseline="0" noProof="1">
                <a:solidFill>
                  <a:schemeClr val="tx1"/>
                </a:solidFill>
                <a:uFillTx/>
                <a:latin typeface="楷体" panose="02010609060101010101" charset="-122"/>
                <a:ea typeface="楷体" panose="02010609060101010101" charset="-122"/>
                <a:cs typeface="+mn-cs"/>
                <a:sym typeface="微软雅黑" panose="020B0503020204020204" charset="-122"/>
              </a:rPr>
              <a:t>有效地使用了语句间的连接成分，使所续写短文结构紧凑。</a:t>
            </a:r>
          </a:p>
        </p:txBody>
      </p:sp>
      <p:sp>
        <p:nvSpPr>
          <p:cNvPr id="9" name="文本框 8"/>
          <p:cNvSpPr txBox="1"/>
          <p:nvPr/>
        </p:nvSpPr>
        <p:spPr>
          <a:xfrm>
            <a:off x="2974975" y="166688"/>
            <a:ext cx="3690938" cy="655638"/>
          </a:xfrm>
          <a:prstGeom prst="rect">
            <a:avLst/>
          </a:prstGeom>
          <a:noFill/>
        </p:spPr>
        <p:txBody>
          <a:bodyPr wrap="square">
            <a:spAutoFit/>
          </a:bodyPr>
          <a:lstStyle/>
          <a:p>
            <a:pPr>
              <a:defRPr/>
            </a:pPr>
            <a:r>
              <a:rPr lang="zh-CN" altLang="en-US" sz="3670" b="1" noProof="1">
                <a:solidFill>
                  <a:srgbClr val="FF0000"/>
                </a:solidFill>
                <a:latin typeface="叶根友毛笔行书2.0版" charset="-122"/>
                <a:ea typeface="叶根友毛笔行书2.0版" charset="-122"/>
                <a:cs typeface="+mn-cs"/>
              </a:rPr>
              <a:t>第四档： 16-20</a:t>
            </a:r>
            <a:endParaRPr lang="zh-CN" altLang="en-US" sz="3670" b="1" noProof="1">
              <a:solidFill>
                <a:srgbClr val="FF0000"/>
              </a:solidFill>
              <a:latin typeface="叶根友毛笔行书2.0版" charset="-122"/>
              <a:ea typeface="叶根友毛笔行书2.0版" charset="-122"/>
            </a:endParaRPr>
          </a:p>
        </p:txBody>
      </p:sp>
    </p:spTree>
    <p:custDataLst>
      <p:tags r:id="rId1"/>
    </p:custData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文本框 2"/>
          <p:cNvSpPr txBox="1"/>
          <p:nvPr/>
        </p:nvSpPr>
        <p:spPr>
          <a:xfrm>
            <a:off x="420688" y="1084263"/>
            <a:ext cx="8302625" cy="2515235"/>
          </a:xfrm>
          <a:prstGeom prst="rect">
            <a:avLst/>
          </a:prstGeom>
          <a:noFill/>
          <a:ln w="9525">
            <a:noFill/>
          </a:ln>
        </p:spPr>
        <p:txBody>
          <a:bodyPr wrap="square" anchor="t">
            <a:spAutoFit/>
          </a:bodyPr>
          <a:lstStyle/>
          <a:p>
            <a:pPr marL="457200" indent="-457200">
              <a:lnSpc>
                <a:spcPct val="150000"/>
              </a:lnSpc>
              <a:buFont typeface="Arial" panose="020B0604020202020204" pitchFamily="34" charset="0"/>
              <a:buChar char="•"/>
            </a:pPr>
            <a:r>
              <a:rPr lang="zh-CN" altLang="en-US" sz="2100" b="1">
                <a:latin typeface="楷体" panose="02010609060101010101" charset="-122"/>
                <a:ea typeface="楷体" panose="02010609060101010101" charset="-122"/>
                <a:sym typeface="宋体" panose="02010600030101010101" pitchFamily="2" charset="-122"/>
              </a:rPr>
              <a:t>与所给</a:t>
            </a:r>
            <a:r>
              <a:rPr lang="zh-CN" altLang="en-US" sz="2100" b="1">
                <a:solidFill>
                  <a:srgbClr val="FF0000"/>
                </a:solidFill>
                <a:latin typeface="楷体" panose="02010609060101010101" charset="-122"/>
                <a:ea typeface="楷体" panose="02010609060101010101" charset="-122"/>
                <a:sym typeface="宋体" panose="02010600030101010101" pitchFamily="2" charset="-122"/>
              </a:rPr>
              <a:t>短文融洽度</a:t>
            </a:r>
            <a:r>
              <a:rPr lang="zh-CN" altLang="en-US" sz="2100" b="1">
                <a:latin typeface="楷体" panose="02010609060101010101" charset="-122"/>
                <a:ea typeface="楷体" panose="02010609060101010101" charset="-122"/>
                <a:sym typeface="宋体" panose="02010600030101010101" pitchFamily="2" charset="-122"/>
              </a:rPr>
              <a:t>高，与所提供各段落开头语衔接</a:t>
            </a:r>
            <a:r>
              <a:rPr lang="zh-CN" altLang="en-US" sz="2100" b="1">
                <a:solidFill>
                  <a:srgbClr val="FF0000"/>
                </a:solidFill>
                <a:latin typeface="楷体" panose="02010609060101010101" charset="-122"/>
                <a:ea typeface="楷体" panose="02010609060101010101" charset="-122"/>
                <a:sym typeface="宋体" panose="02010600030101010101" pitchFamily="2" charset="-122"/>
              </a:rPr>
              <a:t>合理</a:t>
            </a:r>
            <a:r>
              <a:rPr lang="zh-CN" altLang="en-US" sz="2100" b="1">
                <a:latin typeface="楷体" panose="02010609060101010101" charset="-122"/>
                <a:ea typeface="楷体" panose="02010609060101010101" charset="-122"/>
                <a:sym typeface="宋体" panose="02010600030101010101" pitchFamily="2" charset="-122"/>
              </a:rPr>
              <a:t>。</a:t>
            </a:r>
            <a:endParaRPr lang="zh-CN" altLang="en-US" sz="2100" b="1">
              <a:latin typeface="楷体" panose="02010609060101010101" charset="-122"/>
              <a:ea typeface="楷体" panose="02010609060101010101" charset="-122"/>
            </a:endParaRPr>
          </a:p>
          <a:p>
            <a:pPr marL="457200" indent="-457200">
              <a:lnSpc>
                <a:spcPct val="150000"/>
              </a:lnSpc>
              <a:buFont typeface="Arial" panose="020B0604020202020204" pitchFamily="34" charset="0"/>
              <a:buChar char="•"/>
            </a:pPr>
            <a:r>
              <a:rPr lang="zh-CN" altLang="en-US" sz="2100" b="1">
                <a:latin typeface="楷体" panose="02010609060101010101" charset="-122"/>
                <a:ea typeface="楷体" panose="02010609060101010101" charset="-122"/>
                <a:sym typeface="宋体" panose="02010600030101010101" pitchFamily="2" charset="-122"/>
              </a:rPr>
              <a:t>内容丰富。</a:t>
            </a:r>
            <a:endParaRPr lang="zh-CN" altLang="en-US" sz="2100" b="1">
              <a:latin typeface="楷体" panose="02010609060101010101" charset="-122"/>
              <a:ea typeface="楷体" panose="02010609060101010101" charset="-122"/>
            </a:endParaRPr>
          </a:p>
          <a:p>
            <a:pPr marL="457200" indent="-457200">
              <a:lnSpc>
                <a:spcPct val="150000"/>
              </a:lnSpc>
              <a:buFont typeface="Arial" panose="020B0604020202020204" pitchFamily="34" charset="0"/>
              <a:buChar char="•"/>
            </a:pPr>
            <a:r>
              <a:rPr lang="zh-CN" altLang="en-US" sz="2100" b="1">
                <a:latin typeface="楷体" panose="02010609060101010101" charset="-122"/>
                <a:ea typeface="楷体" panose="02010609060101010101" charset="-122"/>
                <a:sym typeface="宋体" panose="02010600030101010101" pitchFamily="2" charset="-122"/>
              </a:rPr>
              <a:t>所使用语法结构和词汇丰富，准确，可能有些许错误，但</a:t>
            </a:r>
            <a:r>
              <a:rPr lang="zh-CN" altLang="en-US" sz="2100" b="1">
                <a:solidFill>
                  <a:srgbClr val="FF0000"/>
                </a:solidFill>
                <a:latin typeface="楷体" panose="02010609060101010101" charset="-122"/>
                <a:ea typeface="楷体" panose="02010609060101010101" charset="-122"/>
                <a:sym typeface="宋体" panose="02010600030101010101" pitchFamily="2" charset="-122"/>
              </a:rPr>
              <a:t>完全不影响意义表达</a:t>
            </a:r>
            <a:r>
              <a:rPr lang="zh-CN" altLang="en-US" sz="2100" b="1">
                <a:latin typeface="楷体" panose="02010609060101010101" charset="-122"/>
                <a:ea typeface="楷体" panose="02010609060101010101" charset="-122"/>
                <a:sym typeface="宋体" panose="02010600030101010101" pitchFamily="2" charset="-122"/>
              </a:rPr>
              <a:t>。</a:t>
            </a:r>
            <a:endParaRPr lang="zh-CN" altLang="en-US" sz="2100" b="1">
              <a:latin typeface="楷体" panose="02010609060101010101" charset="-122"/>
              <a:ea typeface="楷体" panose="02010609060101010101" charset="-122"/>
            </a:endParaRPr>
          </a:p>
          <a:p>
            <a:pPr marL="457200" indent="-457200">
              <a:lnSpc>
                <a:spcPct val="150000"/>
              </a:lnSpc>
              <a:buFont typeface="Arial" panose="020B0604020202020204" pitchFamily="34" charset="0"/>
              <a:buChar char="•"/>
            </a:pPr>
            <a:r>
              <a:rPr lang="zh-CN" altLang="en-US" sz="2100" b="1">
                <a:latin typeface="楷体" panose="02010609060101010101" charset="-122"/>
                <a:ea typeface="楷体" panose="02010609060101010101" charset="-122"/>
                <a:sym typeface="宋体" panose="02010600030101010101" pitchFamily="2" charset="-122"/>
              </a:rPr>
              <a:t>有效地使用了语句间的连接成分，使所续写短文结构紧凑。</a:t>
            </a:r>
            <a:endParaRPr lang="zh-CN" altLang="en-US" sz="2100" b="1">
              <a:latin typeface="楷体" panose="02010609060101010101" charset="-122"/>
              <a:ea typeface="楷体" panose="02010609060101010101" charset="-122"/>
            </a:endParaRPr>
          </a:p>
        </p:txBody>
      </p:sp>
      <p:sp>
        <p:nvSpPr>
          <p:cNvPr id="2" name="文本框 1"/>
          <p:cNvSpPr txBox="1"/>
          <p:nvPr/>
        </p:nvSpPr>
        <p:spPr>
          <a:xfrm>
            <a:off x="3197225" y="285750"/>
            <a:ext cx="3463925" cy="655638"/>
          </a:xfrm>
          <a:prstGeom prst="rect">
            <a:avLst/>
          </a:prstGeom>
          <a:noFill/>
        </p:spPr>
        <p:txBody>
          <a:bodyPr wrap="none" rtlCol="0" anchor="t">
            <a:spAutoFit/>
          </a:bodyPr>
          <a:lstStyle/>
          <a:p>
            <a:pPr>
              <a:defRPr/>
            </a:pPr>
            <a:r>
              <a:rPr lang="zh-CN" altLang="en-US" sz="3670" b="1" noProof="1">
                <a:solidFill>
                  <a:srgbClr val="FF0000"/>
                </a:solidFill>
                <a:latin typeface="叶根友毛笔行书2.0版" charset="-122"/>
                <a:ea typeface="叶根友毛笔行书2.0版" charset="-122"/>
                <a:cs typeface="+mn-cs"/>
                <a:sym typeface="+mn-ea"/>
              </a:rPr>
              <a:t>第五档： 21-25</a:t>
            </a:r>
            <a:endParaRPr lang="zh-CN" altLang="en-US" sz="3670" b="1" noProof="1">
              <a:solidFill>
                <a:srgbClr val="FF0000"/>
              </a:solidFill>
              <a:latin typeface="叶根友毛笔行书2.0版" charset="-122"/>
              <a:ea typeface="叶根友毛笔行书2.0版" charset="-122"/>
            </a:endParaRPr>
          </a:p>
        </p:txBody>
      </p:sp>
    </p:spTree>
    <p:custDataLst>
      <p:tags r:id="rId1"/>
    </p:custData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OS" val="Unix 3.10 unknown"/>
  <p:tag name="AS_RELEASE_DATE" val="2020.11.30"/>
  <p:tag name="AS_TITLE" val="Aspose.Slides for Java"/>
  <p:tag name="AS_VERSION" val="20.11"/>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MASK_FLAG" val="1"/>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belt"/>
  <p:tag name="KSO_WM_SLIDE_BK_DARK_LIGHT" val="2"/>
  <p:tag name="KSO_WM_TAG_VERSION" val="1.0"/>
  <p:tag name="KSO_WM_UNIT_COMPATIBLE" val="0"/>
  <p:tag name="KSO_WM_UNIT_DIAGRAM_ISNUMVISUAL" val="0"/>
  <p:tag name="KSO_WM_UNIT_DIAGRAM_ISREFERUNIT" val="0"/>
  <p:tag name="KSO_WM_UNIT_HIGHLIGHT" val="0"/>
  <p:tag name="KSO_WM_UNIT_ID" val="_18**"/>
  <p:tag name="KSO_WM_UNIT_LAYERLEVEL" val="1"/>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belt"/>
  <p:tag name="KSO_WM_SLIDE_BK_DARK_LIGHT" val="2"/>
  <p:tag name="KSO_WM_TAG_VERSION" val="1.0"/>
  <p:tag name="KSO_WM_UNIT_COMPATIBLE" val="0"/>
  <p:tag name="KSO_WM_UNIT_DIAGRAM_ISNUMVISUAL" val="0"/>
  <p:tag name="KSO_WM_UNIT_DIAGRAM_ISREFERUNIT" val="0"/>
  <p:tag name="KSO_WM_UNIT_HIGHLIGHT" val="0"/>
  <p:tag name="KSO_WM_UNIT_ID" val="_18**"/>
  <p:tag name="KSO_WM_UNIT_LAYERLEVEL" val="1"/>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TEMPLATE_CATEGORY" val="custom"/>
  <p:tag name="KSO_WM_TEMPLATE_INDEX" val="20204506"/>
  <p:tag name="KSO_WM_UNIT_COMPATIBLE" val="0"/>
  <p:tag name="KSO_WM_UNIT_DIAGRAM_ISNUMVISUAL" val="0"/>
  <p:tag name="KSO_WM_UNIT_DIAGRAM_ISREFERUNIT" val="0"/>
  <p:tag name="KSO_WM_UNIT_HIGHLIGHT" val="0"/>
  <p:tag name="KSO_WM_UNIT_ID" val="_0**"/>
  <p:tag name="KSO_WM_UNIT_LAYERLEVEL" val="1"/>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TEMPLATE_CATEGORY" val="custom"/>
  <p:tag name="KSO_WM_TEMPLATE_INDEX" val="20204506"/>
  <p:tag name="KSO_WM_UNIT_COMPATIBLE" val="0"/>
  <p:tag name="KSO_WM_UNIT_DIAGRAM_ISNUMVISUAL" val="0"/>
  <p:tag name="KSO_WM_UNIT_DIAGRAM_ISREFERUNIT" val="0"/>
  <p:tag name="KSO_WM_UNIT_HIGHLIGHT" val="0"/>
  <p:tag name="KSO_WM_UNIT_ID" val="_0**"/>
  <p:tag name="KSO_WM_UNIT_LAYERLEVEL" val="1"/>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TEMPLATE_CATEGORY" val="custom"/>
  <p:tag name="KSO_WM_TEMPLATE_COLOR_TYPE" val="1"/>
  <p:tag name="KSO_WM_TEMPLATE_INDEX" val="20204506"/>
  <p:tag name="KSO_WM_TEMPLATE_MASTER_THUMB_INDEX" val="12"/>
  <p:tag name="KSO_WM_TEMPLATE_MASTER_TYPE" val="1"/>
  <p:tag name="KSO_WM_TEMPLATE_SUBCATEGORY" val="0"/>
  <p:tag name="KSO_WM_TEMPLATE_THUMBS_INDEX" val="1、4、7、8、9、10、14、18、21、26、27、28、29"/>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MASK_FLAG" val="1"/>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MASK_FLAG" val="1"/>
  <p:tag name="KSO_WM_TAG_VERSION" val="1.0"/>
  <p:tag name="KSO_WM_UNIT_COMPATIBLE" val="0"/>
  <p:tag name="KSO_WM_UNIT_DIAGRAM_ISNUMVISUAL" val="0"/>
  <p:tag name="KSO_WM_UNIT_DIAGRAM_ISREFERUNIT" val="0"/>
  <p:tag name="KSO_WM_UNIT_HIGHLIGHT" val="0"/>
  <p:tag name="KSO_WM_UNIT_ID" val="_1*y*1"/>
  <p:tag name="KSO_WM_UNIT_INDEX" val="1"/>
  <p:tag name="KSO_WM_UNIT_LAYERLEVEL" val="1"/>
  <p:tag name="KSO_WM_UNIT_TYPE" val="y"/>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MASK_FLAG" val="1"/>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MASK_FLAG" val="1"/>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MASK_FLAG" val="1"/>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MASK_FLAG" val="1"/>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MASK_FLAG" val="1"/>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i*1"/>
  <p:tag name="KSO_WM_UNIT_INDEX" val="1"/>
  <p:tag name="KSO_WM_UNIT_LAYERLEVEL" val="1"/>
  <p:tag name="KSO_WM_UNIT_TYPE" val="i"/>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general"/>
  <p:tag name="KSO_WM_SLIDE_BK_DARK_LIGHT" val="2"/>
  <p:tag name="KSO_WM_TAG_VERSION" val="1.0"/>
  <p:tag name="KSO_WM_UNIT_COMPATIBLE" val="0"/>
  <p:tag name="KSO_WM_UNIT_DIAGRAM_ISNUMVISUAL" val="0"/>
  <p:tag name="KSO_WM_UNIT_DIAGRAM_ISREFERUNIT" val="0"/>
  <p:tag name="KSO_WM_UNIT_HIGHLIGHT" val="0"/>
  <p:tag name="KSO_WM_UNIT_ID" val="_12**"/>
  <p:tag name="KSO_WM_UNIT_LAYERLEVEL" val="1"/>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general"/>
  <p:tag name="KSO_WM_SLIDE_BK_DARK_LIGHT" val="2"/>
  <p:tag name="KSO_WM_TAG_VERSION" val="1.0"/>
  <p:tag name="KSO_WM_UNIT_COMPATIBLE" val="0"/>
  <p:tag name="KSO_WM_UNIT_DIAGRAM_ISNUMVISUAL" val="0"/>
  <p:tag name="KSO_WM_UNIT_DIAGRAM_ISREFERUNIT" val="0"/>
  <p:tag name="KSO_WM_UNIT_HIGHLIGHT" val="0"/>
  <p:tag name="KSO_WM_UNIT_ID" val="_12**"/>
  <p:tag name="KSO_WM_UNIT_LAYERLEVEL" val="1"/>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general"/>
  <p:tag name="KSO_WM_SLIDE_BK_DARK_LIGHT" val="2"/>
  <p:tag name="KSO_WM_TAG_VERSION" val="1.0"/>
  <p:tag name="KSO_WM_UNIT_COMPATIBLE" val="0"/>
  <p:tag name="KSO_WM_UNIT_DIAGRAM_ISNUMVISUAL" val="0"/>
  <p:tag name="KSO_WM_UNIT_DIAGRAM_ISREFERUNIT" val="0"/>
  <p:tag name="KSO_WM_UNIT_HIGHLIGHT" val="0"/>
  <p:tag name="KSO_WM_UNIT_ID" val="_12**"/>
  <p:tag name="KSO_WM_UNIT_LAYERLEVEL" val="1"/>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general"/>
  <p:tag name="KSO_WM_SLIDE_BK_DARK_LIGHT" val="2"/>
  <p:tag name="KSO_WM_TAG_VERSION" val="1.0"/>
  <p:tag name="KSO_WM_UNIT_COMPATIBLE" val="0"/>
  <p:tag name="KSO_WM_UNIT_DIAGRAM_ISNUMVISUAL" val="0"/>
  <p:tag name="KSO_WM_UNIT_DIAGRAM_ISREFERUNIT" val="0"/>
  <p:tag name="KSO_WM_UNIT_HIGHLIGHT" val="0"/>
  <p:tag name="KSO_WM_UNIT_ID" val="_12**"/>
  <p:tag name="KSO_WM_UNIT_LAYERLEVEL" val="1"/>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general"/>
  <p:tag name="KSO_WM_SLIDE_BK_DARK_LIGHT" val="2"/>
  <p:tag name="KSO_WM_TAG_VERSION" val="1.0"/>
  <p:tag name="KSO_WM_UNIT_COMPATIBLE" val="0"/>
  <p:tag name="KSO_WM_UNIT_DIAGRAM_ISNUMVISUAL" val="0"/>
  <p:tag name="KSO_WM_UNIT_DIAGRAM_ISREFERUNIT" val="0"/>
  <p:tag name="KSO_WM_UNIT_HIGHLIGHT" val="0"/>
  <p:tag name="KSO_WM_UNIT_ID" val="_12**"/>
  <p:tag name="KSO_WM_UNIT_LAYERLEVEL" val="1"/>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frame"/>
  <p:tag name="KSO_WM_SLIDE_BK_DARK_LIGHT" val="2"/>
  <p:tag name="KSO_WM_TAG_VERSION" val="1.0"/>
  <p:tag name="KSO_WM_UNIT_BK_DARK_LIGHT" val="2"/>
  <p:tag name="KSO_WM_UNIT_COMPATIBLE" val="0"/>
  <p:tag name="KSO_WM_UNIT_DIAGRAM_ISNUMVISUAL" val="0"/>
  <p:tag name="KSO_WM_UNIT_DIAGRAM_ISREFERUNIT" val="0"/>
  <p:tag name="KSO_WM_UNIT_HIGHLIGHT" val="0"/>
  <p:tag name="KSO_WM_UNIT_ID" val="_13*i*1"/>
  <p:tag name="KSO_WM_UNIT_INDEX" val="1"/>
  <p:tag name="KSO_WM_UNIT_LAYERLEVEL" val="1"/>
  <p:tag name="KSO_WM_UNIT_SUBTYPE" val="h"/>
  <p:tag name="KSO_WM_UNIT_TYPE" val="i"/>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leftRight"/>
  <p:tag name="KSO_WM_SLIDE_BK_DARK_LIGHT" val="2"/>
  <p:tag name="KSO_WM_TAG_VERSION" val="1.0"/>
  <p:tag name="KSO_WM_UNIT_BK_DARK_LIGHT" val="2"/>
  <p:tag name="KSO_WM_UNIT_COMPATIBLE" val="0"/>
  <p:tag name="KSO_WM_UNIT_DIAGRAM_ISNUMVISUAL" val="0"/>
  <p:tag name="KSO_WM_UNIT_DIAGRAM_ISREFERUNIT" val="0"/>
  <p:tag name="KSO_WM_UNIT_HIGHLIGHT" val="0"/>
  <p:tag name="KSO_WM_UNIT_ID" val="_14*i*1"/>
  <p:tag name="KSO_WM_UNIT_INDEX" val="1"/>
  <p:tag name="KSO_WM_UNIT_LAYERLEVEL" val="1"/>
  <p:tag name="KSO_WM_UNIT_SUBTYPE" val="h"/>
  <p:tag name="KSO_WM_UNIT_TYPE" val="i"/>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leftRight"/>
  <p:tag name="KSO_WM_SLIDE_BK_DARK_LIGHT" val="2"/>
  <p:tag name="KSO_WM_TAG_VERSION" val="1.0"/>
  <p:tag name="KSO_WM_UNIT_COMPATIBLE" val="0"/>
  <p:tag name="KSO_WM_UNIT_DIAGRAM_ISNUMVISUAL" val="0"/>
  <p:tag name="KSO_WM_UNIT_DIAGRAM_ISREFERUNIT" val="0"/>
  <p:tag name="KSO_WM_UNIT_HIGHLIGHT" val="0"/>
  <p:tag name="KSO_WM_UNIT_ID" val="_14**"/>
  <p:tag name="KSO_WM_UNIT_LAYERLEVEL" val="1"/>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leftRight"/>
  <p:tag name="KSO_WM_SLIDE_BK_DARK_LIGHT" val="2"/>
  <p:tag name="KSO_WM_TAG_VERSION" val="1.0"/>
  <p:tag name="KSO_WM_UNIT_COMPATIBLE" val="0"/>
  <p:tag name="KSO_WM_UNIT_DIAGRAM_ISNUMVISUAL" val="0"/>
  <p:tag name="KSO_WM_UNIT_DIAGRAM_ISREFERUNIT" val="0"/>
  <p:tag name="KSO_WM_UNIT_HIGHLIGHT" val="0"/>
  <p:tag name="KSO_WM_UNIT_ID" val="_14**"/>
  <p:tag name="KSO_WM_UNIT_LAYERLEVEL" val="1"/>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leftRight"/>
  <p:tag name="KSO_WM_SLIDE_BK_DARK_LIGHT" val="2"/>
  <p:tag name="KSO_WM_TAG_VERSION" val="1.0"/>
  <p:tag name="KSO_WM_UNIT_COMPATIBLE" val="0"/>
  <p:tag name="KSO_WM_UNIT_DIAGRAM_ISNUMVISUAL" val="0"/>
  <p:tag name="KSO_WM_UNIT_DIAGRAM_ISREFERUNIT" val="0"/>
  <p:tag name="KSO_WM_UNIT_HIGHLIGHT" val="0"/>
  <p:tag name="KSO_WM_UNIT_ID" val="_14**"/>
  <p:tag name="KSO_WM_UNIT_LAYERLEVEL" val="1"/>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leftRight"/>
  <p:tag name="KSO_WM_SLIDE_BK_DARK_LIGHT" val="2"/>
  <p:tag name="KSO_WM_TAG_VERSION" val="1.0"/>
  <p:tag name="KSO_WM_UNIT_COMPATIBLE" val="0"/>
  <p:tag name="KSO_WM_UNIT_DIAGRAM_ISNUMVISUAL" val="0"/>
  <p:tag name="KSO_WM_UNIT_DIAGRAM_ISREFERUNIT" val="0"/>
  <p:tag name="KSO_WM_UNIT_HIGHLIGHT" val="0"/>
  <p:tag name="KSO_WM_UNIT_ID" val="_14**"/>
  <p:tag name="KSO_WM_UNIT_LAYERLEVEL" val="1"/>
</p:tagLst>
</file>

<file path=ppt/tags/tag178.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topBottom"/>
  <p:tag name="KSO_WM_SLIDE_BK_DARK_LIGHT" val="2"/>
  <p:tag name="KSO_WM_TAG_VERSION" val="1.0"/>
  <p:tag name="KSO_WM_UNIT_BK_DARK_LIGHT" val="2"/>
  <p:tag name="KSO_WM_UNIT_COMPATIBLE" val="0"/>
  <p:tag name="KSO_WM_UNIT_DIAGRAM_ISNUMVISUAL" val="0"/>
  <p:tag name="KSO_WM_UNIT_DIAGRAM_ISREFERUNIT" val="0"/>
  <p:tag name="KSO_WM_UNIT_HIGHLIGHT" val="0"/>
  <p:tag name="KSO_WM_UNIT_ID" val="_15*i*1"/>
  <p:tag name="KSO_WM_UNIT_INDEX" val="1"/>
  <p:tag name="KSO_WM_UNIT_LAYERLEVEL" val="1"/>
  <p:tag name="KSO_WM_UNIT_SUBTYPE" val="h"/>
  <p:tag name="KSO_WM_UNIT_TYPE" val="i"/>
</p:tagLst>
</file>

<file path=ppt/tags/tag179.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topBottom"/>
  <p:tag name="KSO_WM_SLIDE_BK_DARK_LIGHT" val="2"/>
  <p:tag name="KSO_WM_TAG_VERSION" val="1.0"/>
  <p:tag name="KSO_WM_UNIT_COMPATIBLE" val="0"/>
  <p:tag name="KSO_WM_UNIT_DIAGRAM_ISNUMVISUAL" val="0"/>
  <p:tag name="KSO_WM_UNIT_DIAGRAM_ISREFERUNIT" val="0"/>
  <p:tag name="KSO_WM_UNIT_HIGHLIGHT" val="0"/>
  <p:tag name="KSO_WM_UNIT_ID" val="_15**"/>
  <p:tag name="KSO_WM_UNIT_LAYERLEVEL" val="1"/>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topBottom"/>
  <p:tag name="KSO_WM_SLIDE_BK_DARK_LIGHT" val="2"/>
  <p:tag name="KSO_WM_TAG_VERSION" val="1.0"/>
  <p:tag name="KSO_WM_UNIT_COMPATIBLE" val="0"/>
  <p:tag name="KSO_WM_UNIT_DIAGRAM_ISNUMVISUAL" val="0"/>
  <p:tag name="KSO_WM_UNIT_DIAGRAM_ISREFERUNIT" val="0"/>
  <p:tag name="KSO_WM_UNIT_HIGHLIGHT" val="0"/>
  <p:tag name="KSO_WM_UNIT_ID" val="_15**"/>
  <p:tag name="KSO_WM_UNIT_LAYERLEVEL" val="1"/>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topBottom"/>
  <p:tag name="KSO_WM_SLIDE_BK_DARK_LIGHT" val="2"/>
  <p:tag name="KSO_WM_TAG_VERSION" val="1.0"/>
  <p:tag name="KSO_WM_UNIT_COMPATIBLE" val="0"/>
  <p:tag name="KSO_WM_UNIT_DIAGRAM_ISNUMVISUAL" val="0"/>
  <p:tag name="KSO_WM_UNIT_DIAGRAM_ISREFERUNIT" val="0"/>
  <p:tag name="KSO_WM_UNIT_HIGHLIGHT" val="0"/>
  <p:tag name="KSO_WM_UNIT_ID" val="_15**"/>
  <p:tag name="KSO_WM_UNIT_LAYERLEVEL" val="1"/>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topBottom"/>
  <p:tag name="KSO_WM_SLIDE_BK_DARK_LIGHT" val="2"/>
  <p:tag name="KSO_WM_TAG_VERSION" val="1.0"/>
  <p:tag name="KSO_WM_UNIT_COMPATIBLE" val="0"/>
  <p:tag name="KSO_WM_UNIT_DIAGRAM_ISNUMVISUAL" val="0"/>
  <p:tag name="KSO_WM_UNIT_DIAGRAM_ISREFERUNIT" val="0"/>
  <p:tag name="KSO_WM_UNIT_HIGHLIGHT" val="0"/>
  <p:tag name="KSO_WM_UNIT_ID" val="_15**"/>
  <p:tag name="KSO_WM_UNIT_LAYERLEVEL" val="1"/>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topBottom"/>
  <p:tag name="KSO_WM_SLIDE_BK_DARK_LIGHT" val="2"/>
  <p:tag name="KSO_WM_TAG_VERSION" val="1.0"/>
  <p:tag name="KSO_WM_UNIT_COMPATIBLE" val="0"/>
  <p:tag name="KSO_WM_UNIT_DIAGRAM_ISNUMVISUAL" val="0"/>
  <p:tag name="KSO_WM_UNIT_DIAGRAM_ISREFERUNIT" val="0"/>
  <p:tag name="KSO_WM_UNIT_HIGHLIGHT" val="0"/>
  <p:tag name="KSO_WM_UNIT_ID" val="_15**"/>
  <p:tag name="KSO_WM_UNIT_LAYERLEVEL" val="1"/>
</p:tagLst>
</file>

<file path=ppt/tags/tag184.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bottomTop"/>
  <p:tag name="KSO_WM_SLIDE_BK_DARK_LIGHT" val="2"/>
  <p:tag name="KSO_WM_TAG_VERSION" val="1.0"/>
  <p:tag name="KSO_WM_UNIT_BK_DARK_LIGHT" val="2"/>
  <p:tag name="KSO_WM_UNIT_COMPATIBLE" val="0"/>
  <p:tag name="KSO_WM_UNIT_DIAGRAM_ISNUMVISUAL" val="0"/>
  <p:tag name="KSO_WM_UNIT_DIAGRAM_ISREFERUNIT" val="0"/>
  <p:tag name="KSO_WM_UNIT_HIGHLIGHT" val="0"/>
  <p:tag name="KSO_WM_UNIT_ID" val="_16*i*1"/>
  <p:tag name="KSO_WM_UNIT_INDEX" val="1"/>
  <p:tag name="KSO_WM_UNIT_LAYERLEVEL" val="1"/>
  <p:tag name="KSO_WM_UNIT_SUBTYPE" val="h"/>
  <p:tag name="KSO_WM_UNIT_TYPE" val="i"/>
</p:tagLst>
</file>

<file path=ppt/tags/tag185.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bottomTop"/>
  <p:tag name="KSO_WM_SLIDE_BK_DARK_LIGHT" val="2"/>
  <p:tag name="KSO_WM_TAG_VERSION" val="1.0"/>
  <p:tag name="KSO_WM_UNIT_COMPATIBLE" val="0"/>
  <p:tag name="KSO_WM_UNIT_DIAGRAM_ISNUMVISUAL" val="0"/>
  <p:tag name="KSO_WM_UNIT_DIAGRAM_ISREFERUNIT" val="0"/>
  <p:tag name="KSO_WM_UNIT_HIGHLIGHT" val="0"/>
  <p:tag name="KSO_WM_UNIT_ID" val="_16**"/>
  <p:tag name="KSO_WM_UNIT_LAYERLEVEL" val="1"/>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bottomTop"/>
  <p:tag name="KSO_WM_SLIDE_BK_DARK_LIGHT" val="2"/>
  <p:tag name="KSO_WM_TAG_VERSION" val="1.0"/>
  <p:tag name="KSO_WM_UNIT_COMPATIBLE" val="0"/>
  <p:tag name="KSO_WM_UNIT_DIAGRAM_ISNUMVISUAL" val="0"/>
  <p:tag name="KSO_WM_UNIT_DIAGRAM_ISREFERUNIT" val="0"/>
  <p:tag name="KSO_WM_UNIT_HIGHLIGHT" val="0"/>
  <p:tag name="KSO_WM_UNIT_ID" val="_16**"/>
  <p:tag name="KSO_WM_UNIT_LAYERLEVEL" val="1"/>
</p:tagLst>
</file>

<file path=ppt/tags/tag187.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bottomTop"/>
  <p:tag name="KSO_WM_SLIDE_BK_DARK_LIGHT" val="2"/>
  <p:tag name="KSO_WM_TAG_VERSION" val="1.0"/>
  <p:tag name="KSO_WM_UNIT_COMPATIBLE" val="0"/>
  <p:tag name="KSO_WM_UNIT_DIAGRAM_ISNUMVISUAL" val="0"/>
  <p:tag name="KSO_WM_UNIT_DIAGRAM_ISREFERUNIT" val="0"/>
  <p:tag name="KSO_WM_UNIT_HIGHLIGHT" val="0"/>
  <p:tag name="KSO_WM_UNIT_ID" val="_16**"/>
  <p:tag name="KSO_WM_UNIT_LAYERLEVEL" val="1"/>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bottomTop"/>
  <p:tag name="KSO_WM_SLIDE_BK_DARK_LIGHT" val="2"/>
  <p:tag name="KSO_WM_TAG_VERSION" val="1.0"/>
  <p:tag name="KSO_WM_UNIT_COMPATIBLE" val="0"/>
  <p:tag name="KSO_WM_UNIT_DIAGRAM_ISNUMVISUAL" val="0"/>
  <p:tag name="KSO_WM_UNIT_DIAGRAM_ISREFERUNIT" val="0"/>
  <p:tag name="KSO_WM_UNIT_HIGHLIGHT" val="0"/>
  <p:tag name="KSO_WM_UNIT_ID" val="_16**"/>
  <p:tag name="KSO_WM_UNIT_LAYERLEVEL" val="1"/>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bottomTop"/>
  <p:tag name="KSO_WM_SLIDE_BK_DARK_LIGHT" val="2"/>
  <p:tag name="KSO_WM_TAG_VERSION" val="1.0"/>
  <p:tag name="KSO_WM_UNIT_COMPATIBLE" val="0"/>
  <p:tag name="KSO_WM_UNIT_DIAGRAM_ISNUMVISUAL" val="0"/>
  <p:tag name="KSO_WM_UNIT_DIAGRAM_ISREFERUNIT" val="0"/>
  <p:tag name="KSO_WM_UNIT_HIGHLIGHT" val="0"/>
  <p:tag name="KSO_WM_UNIT_ID" val="_16**"/>
  <p:tag name="KSO_WM_UNIT_LAYERLEVEL" val="1"/>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90.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navigation"/>
  <p:tag name="KSO_WM_SLIDE_BK_DARK_LIGHT" val="2"/>
  <p:tag name="KSO_WM_TAG_VERSION" val="1.0"/>
  <p:tag name="KSO_WM_UNIT_BK_DARK_LIGHT" val="2"/>
  <p:tag name="KSO_WM_UNIT_COMPATIBLE" val="0"/>
  <p:tag name="KSO_WM_UNIT_DIAGRAM_ISNUMVISUAL" val="0"/>
  <p:tag name="KSO_WM_UNIT_DIAGRAM_ISREFERUNIT" val="0"/>
  <p:tag name="KSO_WM_UNIT_HIGHLIGHT" val="0"/>
  <p:tag name="KSO_WM_UNIT_ID" val="_17*i*1"/>
  <p:tag name="KSO_WM_UNIT_INDEX" val="1"/>
  <p:tag name="KSO_WM_UNIT_LAYERLEVEL" val="1"/>
  <p:tag name="KSO_WM_UNIT_SUBTYPE" val="h"/>
  <p:tag name="KSO_WM_UNIT_TYPE" val="i"/>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navigation"/>
  <p:tag name="KSO_WM_SLIDE_BK_DARK_LIGHT" val="2"/>
  <p:tag name="KSO_WM_TAG_VERSION" val="1.0"/>
  <p:tag name="KSO_WM_UNIT_COMPATIBLE" val="0"/>
  <p:tag name="KSO_WM_UNIT_DIAGRAM_ISNUMVISUAL" val="0"/>
  <p:tag name="KSO_WM_UNIT_DIAGRAM_ISREFERUNIT" val="0"/>
  <p:tag name="KSO_WM_UNIT_HIGHLIGHT" val="0"/>
  <p:tag name="KSO_WM_UNIT_ID" val="_17**"/>
  <p:tag name="KSO_WM_UNIT_LAYERLEVEL" val="1"/>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navigation"/>
  <p:tag name="KSO_WM_SLIDE_BK_DARK_LIGHT" val="2"/>
  <p:tag name="KSO_WM_TAG_VERSION" val="1.0"/>
  <p:tag name="KSO_WM_UNIT_COMPATIBLE" val="0"/>
  <p:tag name="KSO_WM_UNIT_DIAGRAM_ISNUMVISUAL" val="0"/>
  <p:tag name="KSO_WM_UNIT_DIAGRAM_ISREFERUNIT" val="0"/>
  <p:tag name="KSO_WM_UNIT_HIGHLIGHT" val="0"/>
  <p:tag name="KSO_WM_UNIT_ID" val="_17**"/>
  <p:tag name="KSO_WM_UNIT_LAYERLEVEL" val="1"/>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navigation"/>
  <p:tag name="KSO_WM_SLIDE_BK_DARK_LIGHT" val="2"/>
  <p:tag name="KSO_WM_TAG_VERSION" val="1.0"/>
  <p:tag name="KSO_WM_UNIT_COMPATIBLE" val="0"/>
  <p:tag name="KSO_WM_UNIT_DIAGRAM_ISNUMVISUAL" val="0"/>
  <p:tag name="KSO_WM_UNIT_DIAGRAM_ISREFERUNIT" val="0"/>
  <p:tag name="KSO_WM_UNIT_HIGHLIGHT" val="0"/>
  <p:tag name="KSO_WM_UNIT_ID" val="_17**"/>
  <p:tag name="KSO_WM_UNIT_LAYERLEVEL" val="1"/>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navigation"/>
  <p:tag name="KSO_WM_SLIDE_BK_DARK_LIGHT" val="2"/>
  <p:tag name="KSO_WM_TAG_VERSION" val="1.0"/>
  <p:tag name="KSO_WM_UNIT_COMPATIBLE" val="0"/>
  <p:tag name="KSO_WM_UNIT_DIAGRAM_ISNUMVISUAL" val="0"/>
  <p:tag name="KSO_WM_UNIT_DIAGRAM_ISREFERUNIT" val="0"/>
  <p:tag name="KSO_WM_UNIT_HIGHLIGHT" val="0"/>
  <p:tag name="KSO_WM_UNIT_ID" val="_17**"/>
  <p:tag name="KSO_WM_UNIT_LAYERLEVEL" val="1"/>
</p:tagLst>
</file>

<file path=ppt/tags/tag195.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navigation"/>
  <p:tag name="KSO_WM_SLIDE_BK_DARK_LIGHT" val="2"/>
  <p:tag name="KSO_WM_TAG_VERSION" val="1.0"/>
  <p:tag name="KSO_WM_UNIT_COMPATIBLE" val="0"/>
  <p:tag name="KSO_WM_UNIT_DIAGRAM_ISNUMVISUAL" val="0"/>
  <p:tag name="KSO_WM_UNIT_DIAGRAM_ISREFERUNIT" val="0"/>
  <p:tag name="KSO_WM_UNIT_HIGHLIGHT" val="0"/>
  <p:tag name="KSO_WM_UNIT_ID" val="_17**"/>
  <p:tag name="KSO_WM_UNIT_LAYERLEVEL" val="1"/>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belt"/>
  <p:tag name="KSO_WM_SLIDE_BK_DARK_LIGHT" val="2"/>
  <p:tag name="KSO_WM_TAG_VERSION" val="1.0"/>
  <p:tag name="KSO_WM_UNIT_BK_DARK_LIGHT" val="2"/>
  <p:tag name="KSO_WM_UNIT_COMPATIBLE" val="0"/>
  <p:tag name="KSO_WM_UNIT_DIAGRAM_ISNUMVISUAL" val="0"/>
  <p:tag name="KSO_WM_UNIT_DIAGRAM_ISREFERUNIT" val="0"/>
  <p:tag name="KSO_WM_UNIT_HIGHLIGHT" val="0"/>
  <p:tag name="KSO_WM_UNIT_ID" val="_18*i*1"/>
  <p:tag name="KSO_WM_UNIT_INDEX" val="1"/>
  <p:tag name="KSO_WM_UNIT_LAYERLEVEL" val="1"/>
  <p:tag name="KSO_WM_UNIT_SUBTYPE" val="h"/>
  <p:tag name="KSO_WM_UNIT_TYPE" val="i"/>
</p:tagLst>
</file>

<file path=ppt/tags/tag197.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belt"/>
  <p:tag name="KSO_WM_SLIDE_BK_DARK_LIGHT" val="2"/>
  <p:tag name="KSO_WM_TAG_VERSION" val="1.0"/>
  <p:tag name="KSO_WM_UNIT_COMPATIBLE" val="0"/>
  <p:tag name="KSO_WM_UNIT_DIAGRAM_ISNUMVISUAL" val="0"/>
  <p:tag name="KSO_WM_UNIT_DIAGRAM_ISREFERUNIT" val="0"/>
  <p:tag name="KSO_WM_UNIT_HIGHLIGHT" val="0"/>
  <p:tag name="KSO_WM_UNIT_ID" val="_18**"/>
  <p:tag name="KSO_WM_UNIT_LAYERLEVEL" val="1"/>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belt"/>
  <p:tag name="KSO_WM_SLIDE_BK_DARK_LIGHT" val="2"/>
  <p:tag name="KSO_WM_TAG_VERSION" val="1.0"/>
  <p:tag name="KSO_WM_UNIT_COMPATIBLE" val="0"/>
  <p:tag name="KSO_WM_UNIT_DIAGRAM_ISNUMVISUAL" val="0"/>
  <p:tag name="KSO_WM_UNIT_DIAGRAM_ISREFERUNIT" val="0"/>
  <p:tag name="KSO_WM_UNIT_HIGHLIGHT" val="0"/>
  <p:tag name="KSO_WM_UNIT_ID" val="_18**"/>
  <p:tag name="KSO_WM_UNIT_LAYERLEVEL" val="1"/>
</p:tagLst>
</file>

<file path=ppt/tags/tag199.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belt"/>
  <p:tag name="KSO_WM_SLIDE_BK_DARK_LIGHT" val="2"/>
  <p:tag name="KSO_WM_TAG_VERSION" val="1.0"/>
  <p:tag name="KSO_WM_UNIT_COMPATIBLE" val="0"/>
  <p:tag name="KSO_WM_UNIT_DIAGRAM_ISNUMVISUAL" val="0"/>
  <p:tag name="KSO_WM_UNIT_DIAGRAM_ISREFERUNIT" val="0"/>
  <p:tag name="KSO_WM_UNIT_HIGHLIGHT" val="0"/>
  <p:tag name="KSO_WM_UNIT_ID" val="_18**"/>
  <p:tag name="KSO_WM_UNIT_LAYERLEVEL" val="1"/>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TEMPLATE_CATEGORY" val="custom"/>
  <p:tag name="KSO_WM_TEMPLATE_INDEX" val="20204506"/>
  <p:tag name="KSO_WM_UNIT_COMPATIBLE" val="0"/>
  <p:tag name="KSO_WM_UNIT_DIAGRAM_ISNUMVISUAL" val="0"/>
  <p:tag name="KSO_WM_UNIT_DIAGRAM_ISREFERUNIT" val="0"/>
  <p:tag name="KSO_WM_UNIT_HIGHLIGHT" val="0"/>
  <p:tag name="KSO_WM_UNIT_ID" val="_0**"/>
  <p:tag name="KSO_WM_UNIT_LAYERLEVEL" val="1"/>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200.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belt"/>
  <p:tag name="KSO_WM_SLIDE_BK_DARK_LIGHT" val="2"/>
  <p:tag name="KSO_WM_TAG_VERSION" val="1.0"/>
  <p:tag name="KSO_WM_UNIT_COMPATIBLE" val="0"/>
  <p:tag name="KSO_WM_UNIT_DIAGRAM_ISNUMVISUAL" val="0"/>
  <p:tag name="KSO_WM_UNIT_DIAGRAM_ISREFERUNIT" val="0"/>
  <p:tag name="KSO_WM_UNIT_HIGHLIGHT" val="0"/>
  <p:tag name="KSO_WM_UNIT_ID" val="_18**"/>
  <p:tag name="KSO_WM_UNIT_LAYERLEVEL" val="1"/>
</p:tagLst>
</file>

<file path=ppt/tags/tag201.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belt"/>
  <p:tag name="KSO_WM_SLIDE_BK_DARK_LIGHT" val="2"/>
  <p:tag name="KSO_WM_TAG_VERSION" val="1.0"/>
  <p:tag name="KSO_WM_UNIT_COMPATIBLE" val="0"/>
  <p:tag name="KSO_WM_UNIT_DIAGRAM_ISNUMVISUAL" val="0"/>
  <p:tag name="KSO_WM_UNIT_DIAGRAM_ISREFERUNIT" val="0"/>
  <p:tag name="KSO_WM_UNIT_HIGHLIGHT" val="0"/>
  <p:tag name="KSO_WM_UNIT_ID" val="_18**"/>
  <p:tag name="KSO_WM_UNIT_LAYERLEVEL" val="1"/>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TEMPLATE_CATEGORY" val="custom"/>
  <p:tag name="KSO_WM_TEMPLATE_INDEX" val="20204506"/>
  <p:tag name="KSO_WM_UNIT_COMPATIBLE" val="0"/>
  <p:tag name="KSO_WM_UNIT_DIAGRAM_ISNUMVISUAL" val="0"/>
  <p:tag name="KSO_WM_UNIT_DIAGRAM_ISREFERUNIT" val="0"/>
  <p:tag name="KSO_WM_UNIT_HIGHLIGHT" val="0"/>
  <p:tag name="KSO_WM_UNIT_ID" val="_0**"/>
  <p:tag name="KSO_WM_UNIT_LAYERLEVEL" val="1"/>
</p:tagLst>
</file>

<file path=ppt/tags/tag203.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TEMPLATE_CATEGORY" val="custom"/>
  <p:tag name="KSO_WM_TEMPLATE_INDEX" val="20204506"/>
  <p:tag name="KSO_WM_UNIT_COMPATIBLE" val="0"/>
  <p:tag name="KSO_WM_UNIT_DIAGRAM_ISNUMVISUAL" val="0"/>
  <p:tag name="KSO_WM_UNIT_DIAGRAM_ISREFERUNIT" val="0"/>
  <p:tag name="KSO_WM_UNIT_HIGHLIGHT" val="0"/>
  <p:tag name="KSO_WM_UNIT_ID" val="_0**"/>
  <p:tag name="KSO_WM_UNIT_LAYERLEVEL" val="1"/>
</p:tagLst>
</file>

<file path=ppt/tags/tag204.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205.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206.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207.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TEMPLATE_CATEGORY" val="custom"/>
  <p:tag name="KSO_WM_TEMPLATE_COLOR_TYPE" val="1"/>
  <p:tag name="KSO_WM_TEMPLATE_INDEX" val="20204506"/>
  <p:tag name="KSO_WM_TEMPLATE_MASTER_THUMB_INDEX" val="12"/>
  <p:tag name="KSO_WM_TEMPLATE_MASTER_TYPE" val="1"/>
  <p:tag name="KSO_WM_TEMPLATE_SUBCATEGORY" val="0"/>
  <p:tag name="KSO_WM_TEMPLATE_THUMBS_INDEX" val="1、4、7、8、9、10、14、18、21、26、27、28、29"/>
</p:tagLst>
</file>

<file path=ppt/tags/tag208.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MASK_FLAG" val="1"/>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209.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MASK_FLAG" val="1"/>
  <p:tag name="KSO_WM_TAG_VERSION" val="1.0"/>
  <p:tag name="KSO_WM_UNIT_COMPATIBLE" val="0"/>
  <p:tag name="KSO_WM_UNIT_DIAGRAM_ISNUMVISUAL" val="0"/>
  <p:tag name="KSO_WM_UNIT_DIAGRAM_ISREFERUNIT" val="0"/>
  <p:tag name="KSO_WM_UNIT_HIGHLIGHT" val="0"/>
  <p:tag name="KSO_WM_UNIT_ID" val="_1*y*1"/>
  <p:tag name="KSO_WM_UNIT_INDEX" val="1"/>
  <p:tag name="KSO_WM_UNIT_LAYERLEVEL" val="1"/>
  <p:tag name="KSO_WM_UNIT_TYPE" val="y"/>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210.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MASK_FLAG" val="1"/>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211.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MASK_FLAG" val="1"/>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212.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MASK_FLAG" val="1"/>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213.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214.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215.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216.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217.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218.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219.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220.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221.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222.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223.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24.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25.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26.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27.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28.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29.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30.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31.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32.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33.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234.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235.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236.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237.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238.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239.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40.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241.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242.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243.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244.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245.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246.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247.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248.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249.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50.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251.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252.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253.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254.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255.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256.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257.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258.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i*1"/>
  <p:tag name="KSO_WM_UNIT_INDEX" val="1"/>
  <p:tag name="KSO_WM_UNIT_LAYERLEVEL" val="1"/>
  <p:tag name="KSO_WM_UNIT_TYPE" val="i"/>
</p:tagLst>
</file>

<file path=ppt/tags/tag259.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60.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261.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262.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general"/>
  <p:tag name="KSO_WM_SLIDE_BK_DARK_LIGHT" val="2"/>
  <p:tag name="KSO_WM_TAG_VERSION" val="1.0"/>
  <p:tag name="KSO_WM_UNIT_COMPATIBLE" val="0"/>
  <p:tag name="KSO_WM_UNIT_DIAGRAM_ISNUMVISUAL" val="0"/>
  <p:tag name="KSO_WM_UNIT_DIAGRAM_ISREFERUNIT" val="0"/>
  <p:tag name="KSO_WM_UNIT_HIGHLIGHT" val="0"/>
  <p:tag name="KSO_WM_UNIT_ID" val="_12**"/>
  <p:tag name="KSO_WM_UNIT_LAYERLEVEL" val="1"/>
</p:tagLst>
</file>

<file path=ppt/tags/tag263.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general"/>
  <p:tag name="KSO_WM_SLIDE_BK_DARK_LIGHT" val="2"/>
  <p:tag name="KSO_WM_TAG_VERSION" val="1.0"/>
  <p:tag name="KSO_WM_UNIT_COMPATIBLE" val="0"/>
  <p:tag name="KSO_WM_UNIT_DIAGRAM_ISNUMVISUAL" val="0"/>
  <p:tag name="KSO_WM_UNIT_DIAGRAM_ISREFERUNIT" val="0"/>
  <p:tag name="KSO_WM_UNIT_HIGHLIGHT" val="0"/>
  <p:tag name="KSO_WM_UNIT_ID" val="_12**"/>
  <p:tag name="KSO_WM_UNIT_LAYERLEVEL" val="1"/>
</p:tagLst>
</file>

<file path=ppt/tags/tag264.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general"/>
  <p:tag name="KSO_WM_SLIDE_BK_DARK_LIGHT" val="2"/>
  <p:tag name="KSO_WM_TAG_VERSION" val="1.0"/>
  <p:tag name="KSO_WM_UNIT_COMPATIBLE" val="0"/>
  <p:tag name="KSO_WM_UNIT_DIAGRAM_ISNUMVISUAL" val="0"/>
  <p:tag name="KSO_WM_UNIT_DIAGRAM_ISREFERUNIT" val="0"/>
  <p:tag name="KSO_WM_UNIT_HIGHLIGHT" val="0"/>
  <p:tag name="KSO_WM_UNIT_ID" val="_12**"/>
  <p:tag name="KSO_WM_UNIT_LAYERLEVEL" val="1"/>
</p:tagLst>
</file>

<file path=ppt/tags/tag265.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general"/>
  <p:tag name="KSO_WM_SLIDE_BK_DARK_LIGHT" val="2"/>
  <p:tag name="KSO_WM_TAG_VERSION" val="1.0"/>
  <p:tag name="KSO_WM_UNIT_COMPATIBLE" val="0"/>
  <p:tag name="KSO_WM_UNIT_DIAGRAM_ISNUMVISUAL" val="0"/>
  <p:tag name="KSO_WM_UNIT_DIAGRAM_ISREFERUNIT" val="0"/>
  <p:tag name="KSO_WM_UNIT_HIGHLIGHT" val="0"/>
  <p:tag name="KSO_WM_UNIT_ID" val="_12**"/>
  <p:tag name="KSO_WM_UNIT_LAYERLEVEL" val="1"/>
</p:tagLst>
</file>

<file path=ppt/tags/tag266.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general"/>
  <p:tag name="KSO_WM_SLIDE_BK_DARK_LIGHT" val="2"/>
  <p:tag name="KSO_WM_TAG_VERSION" val="1.0"/>
  <p:tag name="KSO_WM_UNIT_COMPATIBLE" val="0"/>
  <p:tag name="KSO_WM_UNIT_DIAGRAM_ISNUMVISUAL" val="0"/>
  <p:tag name="KSO_WM_UNIT_DIAGRAM_ISREFERUNIT" val="0"/>
  <p:tag name="KSO_WM_UNIT_HIGHLIGHT" val="0"/>
  <p:tag name="KSO_WM_UNIT_ID" val="_12**"/>
  <p:tag name="KSO_WM_UNIT_LAYERLEVEL" val="1"/>
</p:tagLst>
</file>

<file path=ppt/tags/tag267.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frame"/>
  <p:tag name="KSO_WM_SLIDE_BK_DARK_LIGHT" val="2"/>
  <p:tag name="KSO_WM_TAG_VERSION" val="1.0"/>
  <p:tag name="KSO_WM_UNIT_BK_DARK_LIGHT" val="2"/>
  <p:tag name="KSO_WM_UNIT_COMPATIBLE" val="0"/>
  <p:tag name="KSO_WM_UNIT_DIAGRAM_ISNUMVISUAL" val="0"/>
  <p:tag name="KSO_WM_UNIT_DIAGRAM_ISREFERUNIT" val="0"/>
  <p:tag name="KSO_WM_UNIT_HIGHLIGHT" val="0"/>
  <p:tag name="KSO_WM_UNIT_ID" val="_13*i*1"/>
  <p:tag name="KSO_WM_UNIT_INDEX" val="1"/>
  <p:tag name="KSO_WM_UNIT_LAYERLEVEL" val="1"/>
  <p:tag name="KSO_WM_UNIT_SUBTYPE" val="h"/>
  <p:tag name="KSO_WM_UNIT_TYPE" val="i"/>
</p:tagLst>
</file>

<file path=ppt/tags/tag268.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269.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70.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271.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272.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273.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leftRight"/>
  <p:tag name="KSO_WM_SLIDE_BK_DARK_LIGHT" val="2"/>
  <p:tag name="KSO_WM_TAG_VERSION" val="1.0"/>
  <p:tag name="KSO_WM_UNIT_BK_DARK_LIGHT" val="2"/>
  <p:tag name="KSO_WM_UNIT_COMPATIBLE" val="0"/>
  <p:tag name="KSO_WM_UNIT_DIAGRAM_ISNUMVISUAL" val="0"/>
  <p:tag name="KSO_WM_UNIT_DIAGRAM_ISREFERUNIT" val="0"/>
  <p:tag name="KSO_WM_UNIT_HIGHLIGHT" val="0"/>
  <p:tag name="KSO_WM_UNIT_ID" val="_14*i*1"/>
  <p:tag name="KSO_WM_UNIT_INDEX" val="1"/>
  <p:tag name="KSO_WM_UNIT_LAYERLEVEL" val="1"/>
  <p:tag name="KSO_WM_UNIT_SUBTYPE" val="h"/>
  <p:tag name="KSO_WM_UNIT_TYPE" val="i"/>
</p:tagLst>
</file>

<file path=ppt/tags/tag274.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leftRight"/>
  <p:tag name="KSO_WM_SLIDE_BK_DARK_LIGHT" val="2"/>
  <p:tag name="KSO_WM_TAG_VERSION" val="1.0"/>
  <p:tag name="KSO_WM_UNIT_COMPATIBLE" val="0"/>
  <p:tag name="KSO_WM_UNIT_DIAGRAM_ISNUMVISUAL" val="0"/>
  <p:tag name="KSO_WM_UNIT_DIAGRAM_ISREFERUNIT" val="0"/>
  <p:tag name="KSO_WM_UNIT_HIGHLIGHT" val="0"/>
  <p:tag name="KSO_WM_UNIT_ID" val="_14**"/>
  <p:tag name="KSO_WM_UNIT_LAYERLEVEL" val="1"/>
</p:tagLst>
</file>

<file path=ppt/tags/tag275.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leftRight"/>
  <p:tag name="KSO_WM_SLIDE_BK_DARK_LIGHT" val="2"/>
  <p:tag name="KSO_WM_TAG_VERSION" val="1.0"/>
  <p:tag name="KSO_WM_UNIT_COMPATIBLE" val="0"/>
  <p:tag name="KSO_WM_UNIT_DIAGRAM_ISNUMVISUAL" val="0"/>
  <p:tag name="KSO_WM_UNIT_DIAGRAM_ISREFERUNIT" val="0"/>
  <p:tag name="KSO_WM_UNIT_HIGHLIGHT" val="0"/>
  <p:tag name="KSO_WM_UNIT_ID" val="_14**"/>
  <p:tag name="KSO_WM_UNIT_LAYERLEVEL" val="1"/>
</p:tagLst>
</file>

<file path=ppt/tags/tag276.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leftRight"/>
  <p:tag name="KSO_WM_SLIDE_BK_DARK_LIGHT" val="2"/>
  <p:tag name="KSO_WM_TAG_VERSION" val="1.0"/>
  <p:tag name="KSO_WM_UNIT_COMPATIBLE" val="0"/>
  <p:tag name="KSO_WM_UNIT_DIAGRAM_ISNUMVISUAL" val="0"/>
  <p:tag name="KSO_WM_UNIT_DIAGRAM_ISREFERUNIT" val="0"/>
  <p:tag name="KSO_WM_UNIT_HIGHLIGHT" val="0"/>
  <p:tag name="KSO_WM_UNIT_ID" val="_14**"/>
  <p:tag name="KSO_WM_UNIT_LAYERLEVEL" val="1"/>
</p:tagLst>
</file>

<file path=ppt/tags/tag277.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leftRight"/>
  <p:tag name="KSO_WM_SLIDE_BK_DARK_LIGHT" val="2"/>
  <p:tag name="KSO_WM_TAG_VERSION" val="1.0"/>
  <p:tag name="KSO_WM_UNIT_COMPATIBLE" val="0"/>
  <p:tag name="KSO_WM_UNIT_DIAGRAM_ISNUMVISUAL" val="0"/>
  <p:tag name="KSO_WM_UNIT_DIAGRAM_ISREFERUNIT" val="0"/>
  <p:tag name="KSO_WM_UNIT_HIGHLIGHT" val="0"/>
  <p:tag name="KSO_WM_UNIT_ID" val="_14**"/>
  <p:tag name="KSO_WM_UNIT_LAYERLEVEL" val="1"/>
</p:tagLst>
</file>

<file path=ppt/tags/tag278.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topBottom"/>
  <p:tag name="KSO_WM_SLIDE_BK_DARK_LIGHT" val="2"/>
  <p:tag name="KSO_WM_TAG_VERSION" val="1.0"/>
  <p:tag name="KSO_WM_UNIT_BK_DARK_LIGHT" val="2"/>
  <p:tag name="KSO_WM_UNIT_COMPATIBLE" val="0"/>
  <p:tag name="KSO_WM_UNIT_DIAGRAM_ISNUMVISUAL" val="0"/>
  <p:tag name="KSO_WM_UNIT_DIAGRAM_ISREFERUNIT" val="0"/>
  <p:tag name="KSO_WM_UNIT_HIGHLIGHT" val="0"/>
  <p:tag name="KSO_WM_UNIT_ID" val="_15*i*1"/>
  <p:tag name="KSO_WM_UNIT_INDEX" val="1"/>
  <p:tag name="KSO_WM_UNIT_LAYERLEVEL" val="1"/>
  <p:tag name="KSO_WM_UNIT_SUBTYPE" val="h"/>
  <p:tag name="KSO_WM_UNIT_TYPE" val="i"/>
</p:tagLst>
</file>

<file path=ppt/tags/tag279.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topBottom"/>
  <p:tag name="KSO_WM_SLIDE_BK_DARK_LIGHT" val="2"/>
  <p:tag name="KSO_WM_TAG_VERSION" val="1.0"/>
  <p:tag name="KSO_WM_UNIT_COMPATIBLE" val="0"/>
  <p:tag name="KSO_WM_UNIT_DIAGRAM_ISNUMVISUAL" val="0"/>
  <p:tag name="KSO_WM_UNIT_DIAGRAM_ISREFERUNIT" val="0"/>
  <p:tag name="KSO_WM_UNIT_HIGHLIGHT" val="0"/>
  <p:tag name="KSO_WM_UNIT_ID" val="_15**"/>
  <p:tag name="KSO_WM_UNIT_LAYERLEVEL" val="1"/>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80.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topBottom"/>
  <p:tag name="KSO_WM_SLIDE_BK_DARK_LIGHT" val="2"/>
  <p:tag name="KSO_WM_TAG_VERSION" val="1.0"/>
  <p:tag name="KSO_WM_UNIT_COMPATIBLE" val="0"/>
  <p:tag name="KSO_WM_UNIT_DIAGRAM_ISNUMVISUAL" val="0"/>
  <p:tag name="KSO_WM_UNIT_DIAGRAM_ISREFERUNIT" val="0"/>
  <p:tag name="KSO_WM_UNIT_HIGHLIGHT" val="0"/>
  <p:tag name="KSO_WM_UNIT_ID" val="_15**"/>
  <p:tag name="KSO_WM_UNIT_LAYERLEVEL" val="1"/>
</p:tagLst>
</file>

<file path=ppt/tags/tag281.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topBottom"/>
  <p:tag name="KSO_WM_SLIDE_BK_DARK_LIGHT" val="2"/>
  <p:tag name="KSO_WM_TAG_VERSION" val="1.0"/>
  <p:tag name="KSO_WM_UNIT_COMPATIBLE" val="0"/>
  <p:tag name="KSO_WM_UNIT_DIAGRAM_ISNUMVISUAL" val="0"/>
  <p:tag name="KSO_WM_UNIT_DIAGRAM_ISREFERUNIT" val="0"/>
  <p:tag name="KSO_WM_UNIT_HIGHLIGHT" val="0"/>
  <p:tag name="KSO_WM_UNIT_ID" val="_15**"/>
  <p:tag name="KSO_WM_UNIT_LAYERLEVEL" val="1"/>
</p:tagLst>
</file>

<file path=ppt/tags/tag282.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topBottom"/>
  <p:tag name="KSO_WM_SLIDE_BK_DARK_LIGHT" val="2"/>
  <p:tag name="KSO_WM_TAG_VERSION" val="1.0"/>
  <p:tag name="KSO_WM_UNIT_COMPATIBLE" val="0"/>
  <p:tag name="KSO_WM_UNIT_DIAGRAM_ISNUMVISUAL" val="0"/>
  <p:tag name="KSO_WM_UNIT_DIAGRAM_ISREFERUNIT" val="0"/>
  <p:tag name="KSO_WM_UNIT_HIGHLIGHT" val="0"/>
  <p:tag name="KSO_WM_UNIT_ID" val="_15**"/>
  <p:tag name="KSO_WM_UNIT_LAYERLEVEL" val="1"/>
</p:tagLst>
</file>

<file path=ppt/tags/tag283.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topBottom"/>
  <p:tag name="KSO_WM_SLIDE_BK_DARK_LIGHT" val="2"/>
  <p:tag name="KSO_WM_TAG_VERSION" val="1.0"/>
  <p:tag name="KSO_WM_UNIT_COMPATIBLE" val="0"/>
  <p:tag name="KSO_WM_UNIT_DIAGRAM_ISNUMVISUAL" val="0"/>
  <p:tag name="KSO_WM_UNIT_DIAGRAM_ISREFERUNIT" val="0"/>
  <p:tag name="KSO_WM_UNIT_HIGHLIGHT" val="0"/>
  <p:tag name="KSO_WM_UNIT_ID" val="_15**"/>
  <p:tag name="KSO_WM_UNIT_LAYERLEVEL" val="1"/>
</p:tagLst>
</file>

<file path=ppt/tags/tag284.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bottomTop"/>
  <p:tag name="KSO_WM_SLIDE_BK_DARK_LIGHT" val="2"/>
  <p:tag name="KSO_WM_TAG_VERSION" val="1.0"/>
  <p:tag name="KSO_WM_UNIT_BK_DARK_LIGHT" val="2"/>
  <p:tag name="KSO_WM_UNIT_COMPATIBLE" val="0"/>
  <p:tag name="KSO_WM_UNIT_DIAGRAM_ISNUMVISUAL" val="0"/>
  <p:tag name="KSO_WM_UNIT_DIAGRAM_ISREFERUNIT" val="0"/>
  <p:tag name="KSO_WM_UNIT_HIGHLIGHT" val="0"/>
  <p:tag name="KSO_WM_UNIT_ID" val="_16*i*1"/>
  <p:tag name="KSO_WM_UNIT_INDEX" val="1"/>
  <p:tag name="KSO_WM_UNIT_LAYERLEVEL" val="1"/>
  <p:tag name="KSO_WM_UNIT_SUBTYPE" val="h"/>
  <p:tag name="KSO_WM_UNIT_TYPE" val="i"/>
</p:tagLst>
</file>

<file path=ppt/tags/tag285.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bottomTop"/>
  <p:tag name="KSO_WM_SLIDE_BK_DARK_LIGHT" val="2"/>
  <p:tag name="KSO_WM_TAG_VERSION" val="1.0"/>
  <p:tag name="KSO_WM_UNIT_COMPATIBLE" val="0"/>
  <p:tag name="KSO_WM_UNIT_DIAGRAM_ISNUMVISUAL" val="0"/>
  <p:tag name="KSO_WM_UNIT_DIAGRAM_ISREFERUNIT" val="0"/>
  <p:tag name="KSO_WM_UNIT_HIGHLIGHT" val="0"/>
  <p:tag name="KSO_WM_UNIT_ID" val="_16**"/>
  <p:tag name="KSO_WM_UNIT_LAYERLEVEL" val="1"/>
</p:tagLst>
</file>

<file path=ppt/tags/tag286.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bottomTop"/>
  <p:tag name="KSO_WM_SLIDE_BK_DARK_LIGHT" val="2"/>
  <p:tag name="KSO_WM_TAG_VERSION" val="1.0"/>
  <p:tag name="KSO_WM_UNIT_COMPATIBLE" val="0"/>
  <p:tag name="KSO_WM_UNIT_DIAGRAM_ISNUMVISUAL" val="0"/>
  <p:tag name="KSO_WM_UNIT_DIAGRAM_ISREFERUNIT" val="0"/>
  <p:tag name="KSO_WM_UNIT_HIGHLIGHT" val="0"/>
  <p:tag name="KSO_WM_UNIT_ID" val="_16**"/>
  <p:tag name="KSO_WM_UNIT_LAYERLEVEL" val="1"/>
</p:tagLst>
</file>

<file path=ppt/tags/tag287.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bottomTop"/>
  <p:tag name="KSO_WM_SLIDE_BK_DARK_LIGHT" val="2"/>
  <p:tag name="KSO_WM_TAG_VERSION" val="1.0"/>
  <p:tag name="KSO_WM_UNIT_COMPATIBLE" val="0"/>
  <p:tag name="KSO_WM_UNIT_DIAGRAM_ISNUMVISUAL" val="0"/>
  <p:tag name="KSO_WM_UNIT_DIAGRAM_ISREFERUNIT" val="0"/>
  <p:tag name="KSO_WM_UNIT_HIGHLIGHT" val="0"/>
  <p:tag name="KSO_WM_UNIT_ID" val="_16**"/>
  <p:tag name="KSO_WM_UNIT_LAYERLEVEL" val="1"/>
</p:tagLst>
</file>

<file path=ppt/tags/tag288.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bottomTop"/>
  <p:tag name="KSO_WM_SLIDE_BK_DARK_LIGHT" val="2"/>
  <p:tag name="KSO_WM_TAG_VERSION" val="1.0"/>
  <p:tag name="KSO_WM_UNIT_COMPATIBLE" val="0"/>
  <p:tag name="KSO_WM_UNIT_DIAGRAM_ISNUMVISUAL" val="0"/>
  <p:tag name="KSO_WM_UNIT_DIAGRAM_ISREFERUNIT" val="0"/>
  <p:tag name="KSO_WM_UNIT_HIGHLIGHT" val="0"/>
  <p:tag name="KSO_WM_UNIT_ID" val="_16**"/>
  <p:tag name="KSO_WM_UNIT_LAYERLEVEL" val="1"/>
</p:tagLst>
</file>

<file path=ppt/tags/tag289.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bottomTop"/>
  <p:tag name="KSO_WM_SLIDE_BK_DARK_LIGHT" val="2"/>
  <p:tag name="KSO_WM_TAG_VERSION" val="1.0"/>
  <p:tag name="KSO_WM_UNIT_COMPATIBLE" val="0"/>
  <p:tag name="KSO_WM_UNIT_DIAGRAM_ISNUMVISUAL" val="0"/>
  <p:tag name="KSO_WM_UNIT_DIAGRAM_ISREFERUNIT" val="0"/>
  <p:tag name="KSO_WM_UNIT_HIGHLIGHT" val="0"/>
  <p:tag name="KSO_WM_UNIT_ID" val="_16**"/>
  <p:tag name="KSO_WM_UNIT_LAYERLEVEL" val="1"/>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90.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navigation"/>
  <p:tag name="KSO_WM_SLIDE_BK_DARK_LIGHT" val="2"/>
  <p:tag name="KSO_WM_TAG_VERSION" val="1.0"/>
  <p:tag name="KSO_WM_UNIT_BK_DARK_LIGHT" val="2"/>
  <p:tag name="KSO_WM_UNIT_COMPATIBLE" val="0"/>
  <p:tag name="KSO_WM_UNIT_DIAGRAM_ISNUMVISUAL" val="0"/>
  <p:tag name="KSO_WM_UNIT_DIAGRAM_ISREFERUNIT" val="0"/>
  <p:tag name="KSO_WM_UNIT_HIGHLIGHT" val="0"/>
  <p:tag name="KSO_WM_UNIT_ID" val="_17*i*1"/>
  <p:tag name="KSO_WM_UNIT_INDEX" val="1"/>
  <p:tag name="KSO_WM_UNIT_LAYERLEVEL" val="1"/>
  <p:tag name="KSO_WM_UNIT_SUBTYPE" val="h"/>
  <p:tag name="KSO_WM_UNIT_TYPE" val="i"/>
</p:tagLst>
</file>

<file path=ppt/tags/tag291.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navigation"/>
  <p:tag name="KSO_WM_SLIDE_BK_DARK_LIGHT" val="2"/>
  <p:tag name="KSO_WM_TAG_VERSION" val="1.0"/>
  <p:tag name="KSO_WM_UNIT_COMPATIBLE" val="0"/>
  <p:tag name="KSO_WM_UNIT_DIAGRAM_ISNUMVISUAL" val="0"/>
  <p:tag name="KSO_WM_UNIT_DIAGRAM_ISREFERUNIT" val="0"/>
  <p:tag name="KSO_WM_UNIT_HIGHLIGHT" val="0"/>
  <p:tag name="KSO_WM_UNIT_ID" val="_17**"/>
  <p:tag name="KSO_WM_UNIT_LAYERLEVEL" val="1"/>
</p:tagLst>
</file>

<file path=ppt/tags/tag292.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navigation"/>
  <p:tag name="KSO_WM_SLIDE_BK_DARK_LIGHT" val="2"/>
  <p:tag name="KSO_WM_TAG_VERSION" val="1.0"/>
  <p:tag name="KSO_WM_UNIT_COMPATIBLE" val="0"/>
  <p:tag name="KSO_WM_UNIT_DIAGRAM_ISNUMVISUAL" val="0"/>
  <p:tag name="KSO_WM_UNIT_DIAGRAM_ISREFERUNIT" val="0"/>
  <p:tag name="KSO_WM_UNIT_HIGHLIGHT" val="0"/>
  <p:tag name="KSO_WM_UNIT_ID" val="_17**"/>
  <p:tag name="KSO_WM_UNIT_LAYERLEVEL" val="1"/>
</p:tagLst>
</file>

<file path=ppt/tags/tag293.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navigation"/>
  <p:tag name="KSO_WM_SLIDE_BK_DARK_LIGHT" val="2"/>
  <p:tag name="KSO_WM_TAG_VERSION" val="1.0"/>
  <p:tag name="KSO_WM_UNIT_COMPATIBLE" val="0"/>
  <p:tag name="KSO_WM_UNIT_DIAGRAM_ISNUMVISUAL" val="0"/>
  <p:tag name="KSO_WM_UNIT_DIAGRAM_ISREFERUNIT" val="0"/>
  <p:tag name="KSO_WM_UNIT_HIGHLIGHT" val="0"/>
  <p:tag name="KSO_WM_UNIT_ID" val="_17**"/>
  <p:tag name="KSO_WM_UNIT_LAYERLEVEL" val="1"/>
</p:tagLst>
</file>

<file path=ppt/tags/tag294.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navigation"/>
  <p:tag name="KSO_WM_SLIDE_BK_DARK_LIGHT" val="2"/>
  <p:tag name="KSO_WM_TAG_VERSION" val="1.0"/>
  <p:tag name="KSO_WM_UNIT_COMPATIBLE" val="0"/>
  <p:tag name="KSO_WM_UNIT_DIAGRAM_ISNUMVISUAL" val="0"/>
  <p:tag name="KSO_WM_UNIT_DIAGRAM_ISREFERUNIT" val="0"/>
  <p:tag name="KSO_WM_UNIT_HIGHLIGHT" val="0"/>
  <p:tag name="KSO_WM_UNIT_ID" val="_17**"/>
  <p:tag name="KSO_WM_UNIT_LAYERLEVEL" val="1"/>
</p:tagLst>
</file>

<file path=ppt/tags/tag295.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navigation"/>
  <p:tag name="KSO_WM_SLIDE_BK_DARK_LIGHT" val="2"/>
  <p:tag name="KSO_WM_TAG_VERSION" val="1.0"/>
  <p:tag name="KSO_WM_UNIT_COMPATIBLE" val="0"/>
  <p:tag name="KSO_WM_UNIT_DIAGRAM_ISNUMVISUAL" val="0"/>
  <p:tag name="KSO_WM_UNIT_DIAGRAM_ISREFERUNIT" val="0"/>
  <p:tag name="KSO_WM_UNIT_HIGHLIGHT" val="0"/>
  <p:tag name="KSO_WM_UNIT_ID" val="_17**"/>
  <p:tag name="KSO_WM_UNIT_LAYERLEVEL" val="1"/>
</p:tagLst>
</file>

<file path=ppt/tags/tag296.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belt"/>
  <p:tag name="KSO_WM_SLIDE_BK_DARK_LIGHT" val="2"/>
  <p:tag name="KSO_WM_TAG_VERSION" val="1.0"/>
  <p:tag name="KSO_WM_UNIT_BK_DARK_LIGHT" val="2"/>
  <p:tag name="KSO_WM_UNIT_COMPATIBLE" val="0"/>
  <p:tag name="KSO_WM_UNIT_DIAGRAM_ISNUMVISUAL" val="0"/>
  <p:tag name="KSO_WM_UNIT_DIAGRAM_ISREFERUNIT" val="0"/>
  <p:tag name="KSO_WM_UNIT_HIGHLIGHT" val="0"/>
  <p:tag name="KSO_WM_UNIT_ID" val="_18*i*1"/>
  <p:tag name="KSO_WM_UNIT_INDEX" val="1"/>
  <p:tag name="KSO_WM_UNIT_LAYERLEVEL" val="1"/>
  <p:tag name="KSO_WM_UNIT_SUBTYPE" val="h"/>
  <p:tag name="KSO_WM_UNIT_TYPE" val="i"/>
</p:tagLst>
</file>

<file path=ppt/tags/tag297.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belt"/>
  <p:tag name="KSO_WM_SLIDE_BK_DARK_LIGHT" val="2"/>
  <p:tag name="KSO_WM_TAG_VERSION" val="1.0"/>
  <p:tag name="KSO_WM_UNIT_COMPATIBLE" val="0"/>
  <p:tag name="KSO_WM_UNIT_DIAGRAM_ISNUMVISUAL" val="0"/>
  <p:tag name="KSO_WM_UNIT_DIAGRAM_ISREFERUNIT" val="0"/>
  <p:tag name="KSO_WM_UNIT_HIGHLIGHT" val="0"/>
  <p:tag name="KSO_WM_UNIT_ID" val="_18**"/>
  <p:tag name="KSO_WM_UNIT_LAYERLEVEL" val="1"/>
</p:tagLst>
</file>

<file path=ppt/tags/tag298.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belt"/>
  <p:tag name="KSO_WM_SLIDE_BK_DARK_LIGHT" val="2"/>
  <p:tag name="KSO_WM_TAG_VERSION" val="1.0"/>
  <p:tag name="KSO_WM_UNIT_COMPATIBLE" val="0"/>
  <p:tag name="KSO_WM_UNIT_DIAGRAM_ISNUMVISUAL" val="0"/>
  <p:tag name="KSO_WM_UNIT_DIAGRAM_ISREFERUNIT" val="0"/>
  <p:tag name="KSO_WM_UNIT_HIGHLIGHT" val="0"/>
  <p:tag name="KSO_WM_UNIT_ID" val="_18**"/>
  <p:tag name="KSO_WM_UNIT_LAYERLEVEL" val="1"/>
</p:tagLst>
</file>

<file path=ppt/tags/tag299.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belt"/>
  <p:tag name="KSO_WM_SLIDE_BK_DARK_LIGHT" val="2"/>
  <p:tag name="KSO_WM_TAG_VERSION" val="1.0"/>
  <p:tag name="KSO_WM_UNIT_COMPATIBLE" val="0"/>
  <p:tag name="KSO_WM_UNIT_DIAGRAM_ISNUMVISUAL" val="0"/>
  <p:tag name="KSO_WM_UNIT_DIAGRAM_ISREFERUNIT" val="0"/>
  <p:tag name="KSO_WM_UNIT_HIGHLIGHT" val="0"/>
  <p:tag name="KSO_WM_UNIT_ID" val="_18**"/>
  <p:tag name="KSO_WM_UNIT_LAYERLEVEL" val="1"/>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TEMPLATE_CATEGORY" val="custom"/>
  <p:tag name="KSO_WM_TEMPLATE_INDEX" val="20204506"/>
  <p:tag name="KSO_WM_UNIT_COMPATIBLE" val="0"/>
  <p:tag name="KSO_WM_UNIT_DIAGRAM_ISNUMVISUAL" val="0"/>
  <p:tag name="KSO_WM_UNIT_DIAGRAM_ISREFERUNIT" val="0"/>
  <p:tag name="KSO_WM_UNIT_HIGHLIGHT" val="0"/>
  <p:tag name="KSO_WM_UNIT_ID" val="_0**"/>
  <p:tag name="KSO_WM_UNIT_LAYERLEVEL" val="1"/>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300.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belt"/>
  <p:tag name="KSO_WM_SLIDE_BK_DARK_LIGHT" val="2"/>
  <p:tag name="KSO_WM_TAG_VERSION" val="1.0"/>
  <p:tag name="KSO_WM_UNIT_COMPATIBLE" val="0"/>
  <p:tag name="KSO_WM_UNIT_DIAGRAM_ISNUMVISUAL" val="0"/>
  <p:tag name="KSO_WM_UNIT_DIAGRAM_ISREFERUNIT" val="0"/>
  <p:tag name="KSO_WM_UNIT_HIGHLIGHT" val="0"/>
  <p:tag name="KSO_WM_UNIT_ID" val="_18**"/>
  <p:tag name="KSO_WM_UNIT_LAYERLEVEL" val="1"/>
</p:tagLst>
</file>

<file path=ppt/tags/tag301.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belt"/>
  <p:tag name="KSO_WM_SLIDE_BK_DARK_LIGHT" val="2"/>
  <p:tag name="KSO_WM_TAG_VERSION" val="1.0"/>
  <p:tag name="KSO_WM_UNIT_COMPATIBLE" val="0"/>
  <p:tag name="KSO_WM_UNIT_DIAGRAM_ISNUMVISUAL" val="0"/>
  <p:tag name="KSO_WM_UNIT_DIAGRAM_ISREFERUNIT" val="0"/>
  <p:tag name="KSO_WM_UNIT_HIGHLIGHT" val="0"/>
  <p:tag name="KSO_WM_UNIT_ID" val="_18**"/>
  <p:tag name="KSO_WM_UNIT_LAYERLEVEL" val="1"/>
</p:tagLst>
</file>

<file path=ppt/tags/tag30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4506"/>
</p:tagLst>
</file>

<file path=ppt/tags/tag30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06"/>
</p:tagLst>
</file>

<file path=ppt/tags/tag30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06"/>
</p:tagLst>
</file>

<file path=ppt/tags/tag30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06"/>
</p:tagLst>
</file>

<file path=ppt/tags/tag30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06"/>
</p:tagLst>
</file>

<file path=ppt/tags/tag30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06"/>
</p:tagLst>
</file>

<file path=ppt/tags/tag30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06"/>
</p:tagLst>
</file>

<file path=ppt/tags/tag30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06"/>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3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06"/>
</p:tagLst>
</file>

<file path=ppt/tags/tag3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06"/>
</p:tagLst>
</file>

<file path=ppt/tags/tag3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06"/>
</p:tagLst>
</file>

<file path=ppt/tags/tag3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06"/>
</p:tagLst>
</file>

<file path=ppt/tags/tag3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06"/>
</p:tagLst>
</file>

<file path=ppt/tags/tag3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06"/>
</p:tagLst>
</file>

<file path=ppt/tags/tag3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06"/>
</p:tagLst>
</file>

<file path=ppt/tags/tag3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06"/>
</p:tagLst>
</file>

<file path=ppt/tags/tag3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06"/>
</p:tagLst>
</file>

<file path=ppt/tags/tag3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06"/>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3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06"/>
</p:tagLst>
</file>

<file path=ppt/tags/tag3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06"/>
</p:tagLst>
</file>

<file path=ppt/tags/tag3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06"/>
</p:tagLst>
</file>

<file path=ppt/tags/tag3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06"/>
</p:tagLst>
</file>

<file path=ppt/tags/tag3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06"/>
</p:tagLst>
</file>

<file path=ppt/tags/tag3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06"/>
</p:tagLst>
</file>

<file path=ppt/tags/tag32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06"/>
</p:tagLst>
</file>

<file path=ppt/tags/tag32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06"/>
</p:tagLst>
</file>

<file path=ppt/tags/tag32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06"/>
</p:tagLst>
</file>

<file path=ppt/tags/tag32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06"/>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3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06"/>
</p:tagLst>
</file>

<file path=ppt/tags/tag33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06"/>
</p:tagLst>
</file>

<file path=ppt/tags/tag33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06"/>
</p:tagLst>
</file>

<file path=ppt/tags/tag33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06"/>
</p:tagLst>
</file>

<file path=ppt/tags/tag33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06"/>
</p:tagLst>
</file>

<file path=ppt/tags/tag33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06"/>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i*1"/>
  <p:tag name="KSO_WM_UNIT_INDEX" val="1"/>
  <p:tag name="KSO_WM_UNIT_LAYERLEVEL" val="1"/>
  <p:tag name="KSO_WM_UNIT_TYPE" val="i"/>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general"/>
  <p:tag name="KSO_WM_SLIDE_BK_DARK_LIGHT" val="2"/>
  <p:tag name="KSO_WM_TAG_VERSION" val="1.0"/>
  <p:tag name="KSO_WM_UNIT_COMPATIBLE" val="0"/>
  <p:tag name="KSO_WM_UNIT_DIAGRAM_ISNUMVISUAL" val="0"/>
  <p:tag name="KSO_WM_UNIT_DIAGRAM_ISREFERUNIT" val="0"/>
  <p:tag name="KSO_WM_UNIT_HIGHLIGHT" val="0"/>
  <p:tag name="KSO_WM_UNIT_ID" val="_12**"/>
  <p:tag name="KSO_WM_UNIT_LAYERLEVEL" val="1"/>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general"/>
  <p:tag name="KSO_WM_SLIDE_BK_DARK_LIGHT" val="2"/>
  <p:tag name="KSO_WM_TAG_VERSION" val="1.0"/>
  <p:tag name="KSO_WM_UNIT_COMPATIBLE" val="0"/>
  <p:tag name="KSO_WM_UNIT_DIAGRAM_ISNUMVISUAL" val="0"/>
  <p:tag name="KSO_WM_UNIT_DIAGRAM_ISREFERUNIT" val="0"/>
  <p:tag name="KSO_WM_UNIT_HIGHLIGHT" val="0"/>
  <p:tag name="KSO_WM_UNIT_ID" val="_12**"/>
  <p:tag name="KSO_WM_UNIT_LAYERLEVEL" val="1"/>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general"/>
  <p:tag name="KSO_WM_SLIDE_BK_DARK_LIGHT" val="2"/>
  <p:tag name="KSO_WM_TAG_VERSION" val="1.0"/>
  <p:tag name="KSO_WM_UNIT_COMPATIBLE" val="0"/>
  <p:tag name="KSO_WM_UNIT_DIAGRAM_ISNUMVISUAL" val="0"/>
  <p:tag name="KSO_WM_UNIT_DIAGRAM_ISREFERUNIT" val="0"/>
  <p:tag name="KSO_WM_UNIT_HIGHLIGHT" val="0"/>
  <p:tag name="KSO_WM_UNIT_ID" val="_12**"/>
  <p:tag name="KSO_WM_UNIT_LAYERLEVEL" val="1"/>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general"/>
  <p:tag name="KSO_WM_SLIDE_BK_DARK_LIGHT" val="2"/>
  <p:tag name="KSO_WM_TAG_VERSION" val="1.0"/>
  <p:tag name="KSO_WM_UNIT_COMPATIBLE" val="0"/>
  <p:tag name="KSO_WM_UNIT_DIAGRAM_ISNUMVISUAL" val="0"/>
  <p:tag name="KSO_WM_UNIT_DIAGRAM_ISREFERUNIT" val="0"/>
  <p:tag name="KSO_WM_UNIT_HIGHLIGHT" val="0"/>
  <p:tag name="KSO_WM_UNIT_ID" val="_12**"/>
  <p:tag name="KSO_WM_UNIT_LAYERLEVEL" val="1"/>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general"/>
  <p:tag name="KSO_WM_SLIDE_BK_DARK_LIGHT" val="2"/>
  <p:tag name="KSO_WM_TAG_VERSION" val="1.0"/>
  <p:tag name="KSO_WM_UNIT_COMPATIBLE" val="0"/>
  <p:tag name="KSO_WM_UNIT_DIAGRAM_ISNUMVISUAL" val="0"/>
  <p:tag name="KSO_WM_UNIT_DIAGRAM_ISREFERUNIT" val="0"/>
  <p:tag name="KSO_WM_UNIT_HIGHLIGHT" val="0"/>
  <p:tag name="KSO_WM_UNIT_ID" val="_12**"/>
  <p:tag name="KSO_WM_UNIT_LAYERLEVEL" val="1"/>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frame"/>
  <p:tag name="KSO_WM_SLIDE_BK_DARK_LIGHT" val="2"/>
  <p:tag name="KSO_WM_TAG_VERSION" val="1.0"/>
  <p:tag name="KSO_WM_UNIT_BK_DARK_LIGHT" val="2"/>
  <p:tag name="KSO_WM_UNIT_COMPATIBLE" val="0"/>
  <p:tag name="KSO_WM_UNIT_DIAGRAM_ISNUMVISUAL" val="0"/>
  <p:tag name="KSO_WM_UNIT_DIAGRAM_ISREFERUNIT" val="0"/>
  <p:tag name="KSO_WM_UNIT_HIGHLIGHT" val="0"/>
  <p:tag name="KSO_WM_UNIT_ID" val="_13*i*1"/>
  <p:tag name="KSO_WM_UNIT_INDEX" val="1"/>
  <p:tag name="KSO_WM_UNIT_LAYERLEVEL" val="1"/>
  <p:tag name="KSO_WM_UNIT_SUBTYPE" val="h"/>
  <p:tag name="KSO_WM_UNIT_TYPE" val="i"/>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TEMPLATE_CATEGORY" val="custom"/>
  <p:tag name="KSO_WM_TEMPLATE_COLOR_TYPE" val="1"/>
  <p:tag name="KSO_WM_TEMPLATE_INDEX" val="20204506"/>
  <p:tag name="KSO_WM_TEMPLATE_MASTER_THUMB_INDEX" val="12"/>
  <p:tag name="KSO_WM_TEMPLATE_MASTER_TYPE" val="1"/>
  <p:tag name="KSO_WM_TEMPLATE_SUBCATEGORY" val="0"/>
  <p:tag name="KSO_WM_TEMPLATE_THUMBS_INDEX" val="1、4、7、8、9、10、14、18、21、26、27、28、29"/>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leftRight"/>
  <p:tag name="KSO_WM_SLIDE_BK_DARK_LIGHT" val="2"/>
  <p:tag name="KSO_WM_TAG_VERSION" val="1.0"/>
  <p:tag name="KSO_WM_UNIT_BK_DARK_LIGHT" val="2"/>
  <p:tag name="KSO_WM_UNIT_COMPATIBLE" val="0"/>
  <p:tag name="KSO_WM_UNIT_DIAGRAM_ISNUMVISUAL" val="0"/>
  <p:tag name="KSO_WM_UNIT_DIAGRAM_ISREFERUNIT" val="0"/>
  <p:tag name="KSO_WM_UNIT_HIGHLIGHT" val="0"/>
  <p:tag name="KSO_WM_UNIT_ID" val="_14*i*1"/>
  <p:tag name="KSO_WM_UNIT_INDEX" val="1"/>
  <p:tag name="KSO_WM_UNIT_LAYERLEVEL" val="1"/>
  <p:tag name="KSO_WM_UNIT_SUBTYPE" val="h"/>
  <p:tag name="KSO_WM_UNIT_TYPE" val="i"/>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leftRight"/>
  <p:tag name="KSO_WM_SLIDE_BK_DARK_LIGHT" val="2"/>
  <p:tag name="KSO_WM_TAG_VERSION" val="1.0"/>
  <p:tag name="KSO_WM_UNIT_COMPATIBLE" val="0"/>
  <p:tag name="KSO_WM_UNIT_DIAGRAM_ISNUMVISUAL" val="0"/>
  <p:tag name="KSO_WM_UNIT_DIAGRAM_ISREFERUNIT" val="0"/>
  <p:tag name="KSO_WM_UNIT_HIGHLIGHT" val="0"/>
  <p:tag name="KSO_WM_UNIT_ID" val="_14**"/>
  <p:tag name="KSO_WM_UNIT_LAYERLEVEL" val="1"/>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leftRight"/>
  <p:tag name="KSO_WM_SLIDE_BK_DARK_LIGHT" val="2"/>
  <p:tag name="KSO_WM_TAG_VERSION" val="1.0"/>
  <p:tag name="KSO_WM_UNIT_COMPATIBLE" val="0"/>
  <p:tag name="KSO_WM_UNIT_DIAGRAM_ISNUMVISUAL" val="0"/>
  <p:tag name="KSO_WM_UNIT_DIAGRAM_ISREFERUNIT" val="0"/>
  <p:tag name="KSO_WM_UNIT_HIGHLIGHT" val="0"/>
  <p:tag name="KSO_WM_UNIT_ID" val="_14**"/>
  <p:tag name="KSO_WM_UNIT_LAYERLEVEL" val="1"/>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leftRight"/>
  <p:tag name="KSO_WM_SLIDE_BK_DARK_LIGHT" val="2"/>
  <p:tag name="KSO_WM_TAG_VERSION" val="1.0"/>
  <p:tag name="KSO_WM_UNIT_COMPATIBLE" val="0"/>
  <p:tag name="KSO_WM_UNIT_DIAGRAM_ISNUMVISUAL" val="0"/>
  <p:tag name="KSO_WM_UNIT_DIAGRAM_ISREFERUNIT" val="0"/>
  <p:tag name="KSO_WM_UNIT_HIGHLIGHT" val="0"/>
  <p:tag name="KSO_WM_UNIT_ID" val="_14**"/>
  <p:tag name="KSO_WM_UNIT_LAYERLEVEL" val="1"/>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leftRight"/>
  <p:tag name="KSO_WM_SLIDE_BK_DARK_LIGHT" val="2"/>
  <p:tag name="KSO_WM_TAG_VERSION" val="1.0"/>
  <p:tag name="KSO_WM_UNIT_COMPATIBLE" val="0"/>
  <p:tag name="KSO_WM_UNIT_DIAGRAM_ISNUMVISUAL" val="0"/>
  <p:tag name="KSO_WM_UNIT_DIAGRAM_ISREFERUNIT" val="0"/>
  <p:tag name="KSO_WM_UNIT_HIGHLIGHT" val="0"/>
  <p:tag name="KSO_WM_UNIT_ID" val="_14**"/>
  <p:tag name="KSO_WM_UNIT_LAYERLEVEL" val="1"/>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topBottom"/>
  <p:tag name="KSO_WM_SLIDE_BK_DARK_LIGHT" val="2"/>
  <p:tag name="KSO_WM_TAG_VERSION" val="1.0"/>
  <p:tag name="KSO_WM_UNIT_BK_DARK_LIGHT" val="2"/>
  <p:tag name="KSO_WM_UNIT_COMPATIBLE" val="0"/>
  <p:tag name="KSO_WM_UNIT_DIAGRAM_ISNUMVISUAL" val="0"/>
  <p:tag name="KSO_WM_UNIT_DIAGRAM_ISREFERUNIT" val="0"/>
  <p:tag name="KSO_WM_UNIT_HIGHLIGHT" val="0"/>
  <p:tag name="KSO_WM_UNIT_ID" val="_15*i*1"/>
  <p:tag name="KSO_WM_UNIT_INDEX" val="1"/>
  <p:tag name="KSO_WM_UNIT_LAYERLEVEL" val="1"/>
  <p:tag name="KSO_WM_UNIT_SUBTYPE" val="h"/>
  <p:tag name="KSO_WM_UNIT_TYPE" val="i"/>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topBottom"/>
  <p:tag name="KSO_WM_SLIDE_BK_DARK_LIGHT" val="2"/>
  <p:tag name="KSO_WM_TAG_VERSION" val="1.0"/>
  <p:tag name="KSO_WM_UNIT_COMPATIBLE" val="0"/>
  <p:tag name="KSO_WM_UNIT_DIAGRAM_ISNUMVISUAL" val="0"/>
  <p:tag name="KSO_WM_UNIT_DIAGRAM_ISREFERUNIT" val="0"/>
  <p:tag name="KSO_WM_UNIT_HIGHLIGHT" val="0"/>
  <p:tag name="KSO_WM_UNIT_ID" val="_15**"/>
  <p:tag name="KSO_WM_UNIT_LAYERLEVEL" val="1"/>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MASK_FLAG" val="1"/>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topBottom"/>
  <p:tag name="KSO_WM_SLIDE_BK_DARK_LIGHT" val="2"/>
  <p:tag name="KSO_WM_TAG_VERSION" val="1.0"/>
  <p:tag name="KSO_WM_UNIT_COMPATIBLE" val="0"/>
  <p:tag name="KSO_WM_UNIT_DIAGRAM_ISNUMVISUAL" val="0"/>
  <p:tag name="KSO_WM_UNIT_DIAGRAM_ISREFERUNIT" val="0"/>
  <p:tag name="KSO_WM_UNIT_HIGHLIGHT" val="0"/>
  <p:tag name="KSO_WM_UNIT_ID" val="_15**"/>
  <p:tag name="KSO_WM_UNIT_LAYERLEVEL" val="1"/>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topBottom"/>
  <p:tag name="KSO_WM_SLIDE_BK_DARK_LIGHT" val="2"/>
  <p:tag name="KSO_WM_TAG_VERSION" val="1.0"/>
  <p:tag name="KSO_WM_UNIT_COMPATIBLE" val="0"/>
  <p:tag name="KSO_WM_UNIT_DIAGRAM_ISNUMVISUAL" val="0"/>
  <p:tag name="KSO_WM_UNIT_DIAGRAM_ISREFERUNIT" val="0"/>
  <p:tag name="KSO_WM_UNIT_HIGHLIGHT" val="0"/>
  <p:tag name="KSO_WM_UNIT_ID" val="_15**"/>
  <p:tag name="KSO_WM_UNIT_LAYERLEVEL" val="1"/>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topBottom"/>
  <p:tag name="KSO_WM_SLIDE_BK_DARK_LIGHT" val="2"/>
  <p:tag name="KSO_WM_TAG_VERSION" val="1.0"/>
  <p:tag name="KSO_WM_UNIT_COMPATIBLE" val="0"/>
  <p:tag name="KSO_WM_UNIT_DIAGRAM_ISNUMVISUAL" val="0"/>
  <p:tag name="KSO_WM_UNIT_DIAGRAM_ISREFERUNIT" val="0"/>
  <p:tag name="KSO_WM_UNIT_HIGHLIGHT" val="0"/>
  <p:tag name="KSO_WM_UNIT_ID" val="_15**"/>
  <p:tag name="KSO_WM_UNIT_LAYERLEVEL" val="1"/>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topBottom"/>
  <p:tag name="KSO_WM_SLIDE_BK_DARK_LIGHT" val="2"/>
  <p:tag name="KSO_WM_TAG_VERSION" val="1.0"/>
  <p:tag name="KSO_WM_UNIT_COMPATIBLE" val="0"/>
  <p:tag name="KSO_WM_UNIT_DIAGRAM_ISNUMVISUAL" val="0"/>
  <p:tag name="KSO_WM_UNIT_DIAGRAM_ISREFERUNIT" val="0"/>
  <p:tag name="KSO_WM_UNIT_HIGHLIGHT" val="0"/>
  <p:tag name="KSO_WM_UNIT_ID" val="_15**"/>
  <p:tag name="KSO_WM_UNIT_LAYERLEVEL" val="1"/>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bottomTop"/>
  <p:tag name="KSO_WM_SLIDE_BK_DARK_LIGHT" val="2"/>
  <p:tag name="KSO_WM_TAG_VERSION" val="1.0"/>
  <p:tag name="KSO_WM_UNIT_BK_DARK_LIGHT" val="2"/>
  <p:tag name="KSO_WM_UNIT_COMPATIBLE" val="0"/>
  <p:tag name="KSO_WM_UNIT_DIAGRAM_ISNUMVISUAL" val="0"/>
  <p:tag name="KSO_WM_UNIT_DIAGRAM_ISREFERUNIT" val="0"/>
  <p:tag name="KSO_WM_UNIT_HIGHLIGHT" val="0"/>
  <p:tag name="KSO_WM_UNIT_ID" val="_16*i*1"/>
  <p:tag name="KSO_WM_UNIT_INDEX" val="1"/>
  <p:tag name="KSO_WM_UNIT_LAYERLEVEL" val="1"/>
  <p:tag name="KSO_WM_UNIT_SUBTYPE" val="h"/>
  <p:tag name="KSO_WM_UNIT_TYPE" val="i"/>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bottomTop"/>
  <p:tag name="KSO_WM_SLIDE_BK_DARK_LIGHT" val="2"/>
  <p:tag name="KSO_WM_TAG_VERSION" val="1.0"/>
  <p:tag name="KSO_WM_UNIT_COMPATIBLE" val="0"/>
  <p:tag name="KSO_WM_UNIT_DIAGRAM_ISNUMVISUAL" val="0"/>
  <p:tag name="KSO_WM_UNIT_DIAGRAM_ISREFERUNIT" val="0"/>
  <p:tag name="KSO_WM_UNIT_HIGHLIGHT" val="0"/>
  <p:tag name="KSO_WM_UNIT_ID" val="_16**"/>
  <p:tag name="KSO_WM_UNIT_LAYERLEVEL" val="1"/>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bottomTop"/>
  <p:tag name="KSO_WM_SLIDE_BK_DARK_LIGHT" val="2"/>
  <p:tag name="KSO_WM_TAG_VERSION" val="1.0"/>
  <p:tag name="KSO_WM_UNIT_COMPATIBLE" val="0"/>
  <p:tag name="KSO_WM_UNIT_DIAGRAM_ISNUMVISUAL" val="0"/>
  <p:tag name="KSO_WM_UNIT_DIAGRAM_ISREFERUNIT" val="0"/>
  <p:tag name="KSO_WM_UNIT_HIGHLIGHT" val="0"/>
  <p:tag name="KSO_WM_UNIT_ID" val="_16**"/>
  <p:tag name="KSO_WM_UNIT_LAYERLEVEL" val="1"/>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bottomTop"/>
  <p:tag name="KSO_WM_SLIDE_BK_DARK_LIGHT" val="2"/>
  <p:tag name="KSO_WM_TAG_VERSION" val="1.0"/>
  <p:tag name="KSO_WM_UNIT_COMPATIBLE" val="0"/>
  <p:tag name="KSO_WM_UNIT_DIAGRAM_ISNUMVISUAL" val="0"/>
  <p:tag name="KSO_WM_UNIT_DIAGRAM_ISREFERUNIT" val="0"/>
  <p:tag name="KSO_WM_UNIT_HIGHLIGHT" val="0"/>
  <p:tag name="KSO_WM_UNIT_ID" val="_16**"/>
  <p:tag name="KSO_WM_UNIT_LAYERLEVEL" val="1"/>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bottomTop"/>
  <p:tag name="KSO_WM_SLIDE_BK_DARK_LIGHT" val="2"/>
  <p:tag name="KSO_WM_TAG_VERSION" val="1.0"/>
  <p:tag name="KSO_WM_UNIT_COMPATIBLE" val="0"/>
  <p:tag name="KSO_WM_UNIT_DIAGRAM_ISNUMVISUAL" val="0"/>
  <p:tag name="KSO_WM_UNIT_DIAGRAM_ISREFERUNIT" val="0"/>
  <p:tag name="KSO_WM_UNIT_HIGHLIGHT" val="0"/>
  <p:tag name="KSO_WM_UNIT_ID" val="_16**"/>
  <p:tag name="KSO_WM_UNIT_LAYERLEVEL" val="1"/>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bottomTop"/>
  <p:tag name="KSO_WM_SLIDE_BK_DARK_LIGHT" val="2"/>
  <p:tag name="KSO_WM_TAG_VERSION" val="1.0"/>
  <p:tag name="KSO_WM_UNIT_COMPATIBLE" val="0"/>
  <p:tag name="KSO_WM_UNIT_DIAGRAM_ISNUMVISUAL" val="0"/>
  <p:tag name="KSO_WM_UNIT_DIAGRAM_ISREFERUNIT" val="0"/>
  <p:tag name="KSO_WM_UNIT_HIGHLIGHT" val="0"/>
  <p:tag name="KSO_WM_UNIT_ID" val="_16**"/>
  <p:tag name="KSO_WM_UNIT_LAYERLEVEL" val="1"/>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MASK_FLAG" val="1"/>
  <p:tag name="KSO_WM_TAG_VERSION" val="1.0"/>
  <p:tag name="KSO_WM_UNIT_COMPATIBLE" val="0"/>
  <p:tag name="KSO_WM_UNIT_DIAGRAM_ISNUMVISUAL" val="0"/>
  <p:tag name="KSO_WM_UNIT_DIAGRAM_ISREFERUNIT" val="0"/>
  <p:tag name="KSO_WM_UNIT_HIGHLIGHT" val="0"/>
  <p:tag name="KSO_WM_UNIT_ID" val="_1*y*1"/>
  <p:tag name="KSO_WM_UNIT_INDEX" val="1"/>
  <p:tag name="KSO_WM_UNIT_LAYERLEVEL" val="1"/>
  <p:tag name="KSO_WM_UNIT_TYPE" val="y"/>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navigation"/>
  <p:tag name="KSO_WM_SLIDE_BK_DARK_LIGHT" val="2"/>
  <p:tag name="KSO_WM_TAG_VERSION" val="1.0"/>
  <p:tag name="KSO_WM_UNIT_BK_DARK_LIGHT" val="2"/>
  <p:tag name="KSO_WM_UNIT_COMPATIBLE" val="0"/>
  <p:tag name="KSO_WM_UNIT_DIAGRAM_ISNUMVISUAL" val="0"/>
  <p:tag name="KSO_WM_UNIT_DIAGRAM_ISREFERUNIT" val="0"/>
  <p:tag name="KSO_WM_UNIT_HIGHLIGHT" val="0"/>
  <p:tag name="KSO_WM_UNIT_ID" val="_17*i*1"/>
  <p:tag name="KSO_WM_UNIT_INDEX" val="1"/>
  <p:tag name="KSO_WM_UNIT_LAYERLEVEL" val="1"/>
  <p:tag name="KSO_WM_UNIT_SUBTYPE" val="h"/>
  <p:tag name="KSO_WM_UNIT_TYPE" val="i"/>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navigation"/>
  <p:tag name="KSO_WM_SLIDE_BK_DARK_LIGHT" val="2"/>
  <p:tag name="KSO_WM_TAG_VERSION" val="1.0"/>
  <p:tag name="KSO_WM_UNIT_COMPATIBLE" val="0"/>
  <p:tag name="KSO_WM_UNIT_DIAGRAM_ISNUMVISUAL" val="0"/>
  <p:tag name="KSO_WM_UNIT_DIAGRAM_ISREFERUNIT" val="0"/>
  <p:tag name="KSO_WM_UNIT_HIGHLIGHT" val="0"/>
  <p:tag name="KSO_WM_UNIT_ID" val="_17**"/>
  <p:tag name="KSO_WM_UNIT_LAYERLEVEL" val="1"/>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navigation"/>
  <p:tag name="KSO_WM_SLIDE_BK_DARK_LIGHT" val="2"/>
  <p:tag name="KSO_WM_TAG_VERSION" val="1.0"/>
  <p:tag name="KSO_WM_UNIT_COMPATIBLE" val="0"/>
  <p:tag name="KSO_WM_UNIT_DIAGRAM_ISNUMVISUAL" val="0"/>
  <p:tag name="KSO_WM_UNIT_DIAGRAM_ISREFERUNIT" val="0"/>
  <p:tag name="KSO_WM_UNIT_HIGHLIGHT" val="0"/>
  <p:tag name="KSO_WM_UNIT_ID" val="_17**"/>
  <p:tag name="KSO_WM_UNIT_LAYERLEVEL" val="1"/>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navigation"/>
  <p:tag name="KSO_WM_SLIDE_BK_DARK_LIGHT" val="2"/>
  <p:tag name="KSO_WM_TAG_VERSION" val="1.0"/>
  <p:tag name="KSO_WM_UNIT_COMPATIBLE" val="0"/>
  <p:tag name="KSO_WM_UNIT_DIAGRAM_ISNUMVISUAL" val="0"/>
  <p:tag name="KSO_WM_UNIT_DIAGRAM_ISREFERUNIT" val="0"/>
  <p:tag name="KSO_WM_UNIT_HIGHLIGHT" val="0"/>
  <p:tag name="KSO_WM_UNIT_ID" val="_17**"/>
  <p:tag name="KSO_WM_UNIT_LAYERLEVEL" val="1"/>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navigation"/>
  <p:tag name="KSO_WM_SLIDE_BK_DARK_LIGHT" val="2"/>
  <p:tag name="KSO_WM_TAG_VERSION" val="1.0"/>
  <p:tag name="KSO_WM_UNIT_COMPATIBLE" val="0"/>
  <p:tag name="KSO_WM_UNIT_DIAGRAM_ISNUMVISUAL" val="0"/>
  <p:tag name="KSO_WM_UNIT_DIAGRAM_ISREFERUNIT" val="0"/>
  <p:tag name="KSO_WM_UNIT_HIGHLIGHT" val="0"/>
  <p:tag name="KSO_WM_UNIT_ID" val="_17**"/>
  <p:tag name="KSO_WM_UNIT_LAYERLEVEL" val="1"/>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navigation"/>
  <p:tag name="KSO_WM_SLIDE_BK_DARK_LIGHT" val="2"/>
  <p:tag name="KSO_WM_TAG_VERSION" val="1.0"/>
  <p:tag name="KSO_WM_UNIT_COMPATIBLE" val="0"/>
  <p:tag name="KSO_WM_UNIT_DIAGRAM_ISNUMVISUAL" val="0"/>
  <p:tag name="KSO_WM_UNIT_DIAGRAM_ISREFERUNIT" val="0"/>
  <p:tag name="KSO_WM_UNIT_HIGHLIGHT" val="0"/>
  <p:tag name="KSO_WM_UNIT_ID" val="_17**"/>
  <p:tag name="KSO_WM_UNIT_LAYERLEVEL" val="1"/>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belt"/>
  <p:tag name="KSO_WM_SLIDE_BK_DARK_LIGHT" val="2"/>
  <p:tag name="KSO_WM_TAG_VERSION" val="1.0"/>
  <p:tag name="KSO_WM_UNIT_BK_DARK_LIGHT" val="2"/>
  <p:tag name="KSO_WM_UNIT_COMPATIBLE" val="0"/>
  <p:tag name="KSO_WM_UNIT_DIAGRAM_ISNUMVISUAL" val="0"/>
  <p:tag name="KSO_WM_UNIT_DIAGRAM_ISREFERUNIT" val="0"/>
  <p:tag name="KSO_WM_UNIT_HIGHLIGHT" val="0"/>
  <p:tag name="KSO_WM_UNIT_ID" val="_18*i*1"/>
  <p:tag name="KSO_WM_UNIT_INDEX" val="1"/>
  <p:tag name="KSO_WM_UNIT_LAYERLEVEL" val="1"/>
  <p:tag name="KSO_WM_UNIT_SUBTYPE" val="h"/>
  <p:tag name="KSO_WM_UNIT_TYPE" val="i"/>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belt"/>
  <p:tag name="KSO_WM_SLIDE_BK_DARK_LIGHT" val="2"/>
  <p:tag name="KSO_WM_TAG_VERSION" val="1.0"/>
  <p:tag name="KSO_WM_UNIT_COMPATIBLE" val="0"/>
  <p:tag name="KSO_WM_UNIT_DIAGRAM_ISNUMVISUAL" val="0"/>
  <p:tag name="KSO_WM_UNIT_DIAGRAM_ISREFERUNIT" val="0"/>
  <p:tag name="KSO_WM_UNIT_HIGHLIGHT" val="0"/>
  <p:tag name="KSO_WM_UNIT_ID" val="_18**"/>
  <p:tag name="KSO_WM_UNIT_LAYERLEVEL" val="1"/>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belt"/>
  <p:tag name="KSO_WM_SLIDE_BK_DARK_LIGHT" val="2"/>
  <p:tag name="KSO_WM_TAG_VERSION" val="1.0"/>
  <p:tag name="KSO_WM_UNIT_COMPATIBLE" val="0"/>
  <p:tag name="KSO_WM_UNIT_DIAGRAM_ISNUMVISUAL" val="0"/>
  <p:tag name="KSO_WM_UNIT_DIAGRAM_ISREFERUNIT" val="0"/>
  <p:tag name="KSO_WM_UNIT_HIGHLIGHT" val="0"/>
  <p:tag name="KSO_WM_UNIT_ID" val="_18**"/>
  <p:tag name="KSO_WM_UNIT_LAYERLEVEL" val="1"/>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wm#"/>
  <p:tag name="KSO_WM_SLIDE_BACKGROUND_TYPE" val="belt"/>
  <p:tag name="KSO_WM_SLIDE_BK_DARK_LIGHT" val="2"/>
  <p:tag name="KSO_WM_TAG_VERSION" val="1.0"/>
  <p:tag name="KSO_WM_UNIT_COMPATIBLE" val="0"/>
  <p:tag name="KSO_WM_UNIT_DIAGRAM_ISNUMVISUAL" val="0"/>
  <p:tag name="KSO_WM_UNIT_DIAGRAM_ISREFERUNIT" val="0"/>
  <p:tag name="KSO_WM_UNIT_HIGHLIGHT" val="0"/>
  <p:tag name="KSO_WM_UNIT_ID" val="_18**"/>
  <p:tag name="KSO_WM_UNIT_LAYERLEVEL" val="1"/>
</p:tagLst>
</file>

<file path=ppt/theme/theme1.xml><?xml version="1.0" encoding="utf-8"?>
<a:theme xmlns:a="http://schemas.openxmlformats.org/drawingml/2006/main" name="1_Office 主题​​">
  <a:themeElements>
    <a:clrScheme name="4506">
      <a:dk1>
        <a:srgbClr val="000000"/>
      </a:dk1>
      <a:lt1>
        <a:srgbClr val="FFFFFF"/>
      </a:lt1>
      <a:dk2>
        <a:srgbClr val="EFECEA"/>
      </a:dk2>
      <a:lt2>
        <a:srgbClr val="FCFBFB"/>
      </a:lt2>
      <a:accent1>
        <a:srgbClr val="C06A3E"/>
      </a:accent1>
      <a:accent2>
        <a:srgbClr val="AE6054"/>
      </a:accent2>
      <a:accent3>
        <a:srgbClr val="9D5669"/>
      </a:accent3>
      <a:accent4>
        <a:srgbClr val="8B4B7F"/>
      </a:accent4>
      <a:accent5>
        <a:srgbClr val="7A4194"/>
      </a:accent5>
      <a:accent6>
        <a:srgbClr val="6837AA"/>
      </a:accent6>
      <a:hlink>
        <a:srgbClr val="0563C1"/>
      </a:hlink>
      <a:folHlink>
        <a:srgbClr val="954F72"/>
      </a:folHlink>
    </a:clrScheme>
    <a:fontScheme name="自定义 9">
      <a:majorFont>
        <a:latin typeface="Arial"/>
        <a:ea typeface="微软雅黑"/>
        <a:cs typeface="Arial"/>
      </a:majorFont>
      <a:minorFont>
        <a:latin typeface="Arial"/>
        <a:ea typeface="微软雅黑"/>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4506">
      <a:dk1>
        <a:srgbClr val="000000"/>
      </a:dk1>
      <a:lt1>
        <a:srgbClr val="FFFFFF"/>
      </a:lt1>
      <a:dk2>
        <a:srgbClr val="EFECEA"/>
      </a:dk2>
      <a:lt2>
        <a:srgbClr val="FCFBFB"/>
      </a:lt2>
      <a:accent1>
        <a:srgbClr val="C06A3E"/>
      </a:accent1>
      <a:accent2>
        <a:srgbClr val="AE6054"/>
      </a:accent2>
      <a:accent3>
        <a:srgbClr val="9D5669"/>
      </a:accent3>
      <a:accent4>
        <a:srgbClr val="8B4B7F"/>
      </a:accent4>
      <a:accent5>
        <a:srgbClr val="7A4194"/>
      </a:accent5>
      <a:accent6>
        <a:srgbClr val="6837AA"/>
      </a:accent6>
      <a:hlink>
        <a:srgbClr val="0563C1"/>
      </a:hlink>
      <a:folHlink>
        <a:srgbClr val="954F72"/>
      </a:folHlink>
    </a:clrScheme>
    <a:fontScheme name="自定义 9">
      <a:majorFont>
        <a:latin typeface="Arial"/>
        <a:ea typeface="微软雅黑"/>
        <a:cs typeface="Arial"/>
      </a:majorFont>
      <a:minorFont>
        <a:latin typeface="Arial"/>
        <a:ea typeface="微软雅黑"/>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人际关系">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Calibri"/>
        <a:ea typeface="微软雅黑"/>
        <a:cs typeface="Arial"/>
      </a:majorFont>
      <a:minorFont>
        <a:latin typeface="Calibri"/>
        <a:ea typeface="宋体"/>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人际关系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4506">
      <a:dk1>
        <a:srgbClr val="000000"/>
      </a:dk1>
      <a:lt1>
        <a:srgbClr val="FFFFFF"/>
      </a:lt1>
      <a:dk2>
        <a:srgbClr val="EFECEA"/>
      </a:dk2>
      <a:lt2>
        <a:srgbClr val="FCFBFB"/>
      </a:lt2>
      <a:accent1>
        <a:srgbClr val="C06A3E"/>
      </a:accent1>
      <a:accent2>
        <a:srgbClr val="AE6054"/>
      </a:accent2>
      <a:accent3>
        <a:srgbClr val="9D5669"/>
      </a:accent3>
      <a:accent4>
        <a:srgbClr val="8B4B7F"/>
      </a:accent4>
      <a:accent5>
        <a:srgbClr val="7A4194"/>
      </a:accent5>
      <a:accent6>
        <a:srgbClr val="6837AA"/>
      </a:accent6>
      <a:hlink>
        <a:srgbClr val="0563C1"/>
      </a:hlink>
      <a:folHlink>
        <a:srgbClr val="954F72"/>
      </a:folHlink>
    </a:clrScheme>
    <a:fontScheme name="自定义 9">
      <a:majorFont>
        <a:latin typeface="Arial"/>
        <a:ea typeface="微软雅黑"/>
        <a:cs typeface="Arial"/>
      </a:majorFont>
      <a:minorFont>
        <a:latin typeface="Arial"/>
        <a:ea typeface="微软雅黑"/>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5072</Words>
  <Application>Microsoft Office PowerPoint</Application>
  <PresentationFormat>全屏显示(16:9)</PresentationFormat>
  <Paragraphs>384</Paragraphs>
  <Slides>54</Slides>
  <Notes>0</Notes>
  <HiddenSlides>0</HiddenSlides>
  <MMClips>0</MMClips>
  <ScaleCrop>false</ScaleCrop>
  <HeadingPairs>
    <vt:vector size="6" baseType="variant">
      <vt:variant>
        <vt:lpstr>已用的字体</vt:lpstr>
      </vt:variant>
      <vt:variant>
        <vt:i4>9</vt:i4>
      </vt:variant>
      <vt:variant>
        <vt:lpstr>主题</vt:lpstr>
      </vt:variant>
      <vt:variant>
        <vt:i4>4</vt:i4>
      </vt:variant>
      <vt:variant>
        <vt:lpstr>幻灯片标题</vt:lpstr>
      </vt:variant>
      <vt:variant>
        <vt:i4>54</vt:i4>
      </vt:variant>
    </vt:vector>
  </HeadingPairs>
  <TitlesOfParts>
    <vt:vector size="67" baseType="lpstr">
      <vt:lpstr>+中文标题</vt:lpstr>
      <vt:lpstr>+中文正文</vt:lpstr>
      <vt:lpstr>楷体</vt:lpstr>
      <vt:lpstr>宋体</vt:lpstr>
      <vt:lpstr>微软雅黑</vt:lpstr>
      <vt:lpstr>叶根友毛笔行书2.0版</vt:lpstr>
      <vt:lpstr>Arial</vt:lpstr>
      <vt:lpstr>Calibri</vt:lpstr>
      <vt:lpstr>Times New Roman</vt:lpstr>
      <vt:lpstr>1_Office 主题​​</vt:lpstr>
      <vt:lpstr>2_Office 主题​​</vt:lpstr>
      <vt:lpstr>人际关系</vt:lpstr>
      <vt:lpstr>3_Office 主题​​</vt:lpstr>
      <vt:lpstr>读后续写</vt:lpstr>
      <vt:lpstr>什么是读后续写</vt:lpstr>
      <vt:lpstr>考纲解读</vt:lpstr>
      <vt:lpstr>续写要求</vt:lpstr>
      <vt:lpstr>评分原则</vt:lpstr>
      <vt:lpstr>PowerPoint 演示文稿</vt:lpstr>
      <vt:lpstr>各档次的给分范围和要求 </vt:lpstr>
      <vt:lpstr>PowerPoint 演示文稿</vt:lpstr>
      <vt:lpstr>PowerPoint 演示文稿</vt:lpstr>
      <vt:lpstr>如何写读后续写</vt:lpstr>
      <vt:lpstr>PowerPoint 演示文稿</vt:lpstr>
      <vt:lpstr>PowerPoint 演示文稿</vt:lpstr>
      <vt:lpstr>PowerPoint 演示文稿</vt:lpstr>
      <vt:lpstr>PowerPoint 演示文稿</vt:lpstr>
      <vt:lpstr>PowerPoint 演示文稿</vt:lpstr>
      <vt:lpstr>PowerPoint 演示文稿</vt:lpstr>
      <vt:lpstr>Time order</vt:lpstr>
      <vt:lpstr>PowerPoint 演示文稿</vt:lpstr>
      <vt:lpstr>PowerPoint 演示文稿</vt:lpstr>
      <vt:lpstr>PowerPoint 演示文稿</vt:lpstr>
      <vt:lpstr>4. Read for the language</vt:lpstr>
      <vt:lpstr>Read for the language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语言连贯 —— 语言风格一致</vt:lpstr>
      <vt:lpstr>PowerPoint 演示文稿</vt:lpstr>
      <vt:lpstr>PowerPoint 演示文稿</vt:lpstr>
      <vt:lpstr>PowerPoint 演示文稿</vt:lpstr>
      <vt:lpstr>PowerPoint 演示文稿</vt:lpstr>
      <vt:lpstr>实战演练 </vt:lpstr>
      <vt:lpstr>A Faithful Friend</vt:lpstr>
      <vt:lpstr>PowerPoint 演示文稿</vt:lpstr>
      <vt:lpstr>PowerPoint 演示文稿</vt:lpstr>
      <vt:lpstr>PowerPoint 演示文稿</vt:lpstr>
      <vt:lpstr>PowerPoint 演示文稿</vt:lpstr>
      <vt:lpstr>PowerPoint 演示文稿</vt:lpstr>
      <vt:lpstr>Time order</vt:lpstr>
      <vt:lpstr>PowerPoint 演示文稿</vt:lpstr>
      <vt:lpstr>PowerPoint 演示文稿</vt:lpstr>
      <vt:lpstr>4. Read for the language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学科网</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读后续写</dc:title>
  <dc:creator>rbm.xkw.com</dc:creator>
  <cp:lastModifiedBy>许 婷婷</cp:lastModifiedBy>
  <cp:revision>8</cp:revision>
  <cp:lastPrinted>2021-12-07T10:51:00Z</cp:lastPrinted>
  <dcterms:created xsi:type="dcterms:W3CDTF">2021-12-07T10:51:00Z</dcterms:created>
  <dcterms:modified xsi:type="dcterms:W3CDTF">2022-02-28T07:15:34Z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y fmtid="{D5CDD505-2E9C-101B-9397-08002B2CF9AE}" pid="6" name="ICV">
    <vt:lpwstr>DEEF5863339E4501A0984A69312A34D9</vt:lpwstr>
  </property>
  <property fmtid="{D5CDD505-2E9C-101B-9397-08002B2CF9AE}" pid="7" name="KSOProductBuildVer">
    <vt:lpwstr>2052-11.1.0.11194</vt:lpwstr>
  </property>
</Properties>
</file>