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</p:sldMasterIdLst>
  <p:notesMasterIdLst>
    <p:notesMasterId r:id="rId8"/>
  </p:notesMasterIdLst>
  <p:handoutMasterIdLst>
    <p:handoutMasterId r:id="rId9"/>
  </p:handoutMasterIdLst>
  <p:sldIdLst>
    <p:sldId id="328" r:id="rId3"/>
    <p:sldId id="324" r:id="rId4"/>
    <p:sldId id="325" r:id="rId5"/>
    <p:sldId id="326" r:id="rId6"/>
    <p:sldId id="327" r:id="rId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20024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40048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960072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280096" algn="l" rtl="0" fontAlgn="base">
      <a:lnSpc>
        <a:spcPct val="80000"/>
      </a:lnSpc>
      <a:spcBef>
        <a:spcPct val="20000"/>
      </a:spcBef>
      <a:spcAft>
        <a:spcPct val="0"/>
      </a:spcAft>
      <a:buChar char="•"/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600120" algn="l" defTabSz="640048" rtl="0" eaLnBrk="1" latinLnBrk="0" hangingPunct="1"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1920144" algn="l" defTabSz="640048" rtl="0" eaLnBrk="1" latinLnBrk="0" hangingPunct="1"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2240168" algn="l" defTabSz="640048" rtl="0" eaLnBrk="1" latinLnBrk="0" hangingPunct="1"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2560192" algn="l" defTabSz="640048" rtl="0" eaLnBrk="1" latinLnBrk="0" hangingPunct="1">
      <a:defRPr sz="17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aiy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A50021"/>
    <a:srgbClr val="4E2E96"/>
    <a:srgbClr val="000000"/>
    <a:srgbClr val="0000FF"/>
    <a:srgbClr val="FF0000"/>
    <a:srgbClr val="99CC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0" autoAdjust="0"/>
    <p:restoredTop sz="94660" autoAdjust="0"/>
  </p:normalViewPr>
  <p:slideViewPr>
    <p:cSldViewPr>
      <p:cViewPr varScale="1">
        <p:scale>
          <a:sx n="69" d="100"/>
          <a:sy n="69" d="100"/>
        </p:scale>
        <p:origin x="124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ct val="0"/>
              </a:spcBef>
              <a:buFontTx/>
              <a:buNone/>
              <a:defRPr sz="1200" b="1"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Bef>
                <a:spcPct val="0"/>
              </a:spcBef>
              <a:buFontTx/>
              <a:buNone/>
              <a:defRPr sz="1200" b="1">
                <a:ea typeface="楷体_GB2312" pitchFamily="49" charset="-122"/>
              </a:defRPr>
            </a:lvl1pPr>
          </a:lstStyle>
          <a:p>
            <a:fld id="{CB4CFED7-E880-43A5-BEDC-160AFEA29D19}" type="datetime1">
              <a:rPr lang="zh-CN" altLang="en-US"/>
              <a:pPr/>
              <a:t>2017/7/31</a:t>
            </a:fld>
            <a:endParaRPr lang="en-US" altLang="zh-CN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ct val="0"/>
              </a:spcBef>
              <a:buFontTx/>
              <a:buNone/>
              <a:defRPr sz="1200" b="1"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002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Bef>
                <a:spcPct val="0"/>
              </a:spcBef>
              <a:buFontTx/>
              <a:buNone/>
              <a:defRPr sz="1200" b="1">
                <a:ea typeface="楷体_GB2312" pitchFamily="49" charset="-122"/>
              </a:defRPr>
            </a:lvl1pPr>
          </a:lstStyle>
          <a:p>
            <a:fld id="{86C67BF6-5FB9-43DF-9FC0-E2D9F8343B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31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31A4AB46-7668-4584-8D2D-D02F59E3BA6E}" type="datetime1">
              <a:rPr lang="zh-CN" altLang="en-US"/>
              <a:pPr/>
              <a:t>2017/7/31</a:t>
            </a:fld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65400" y="1371600"/>
            <a:ext cx="2641600" cy="1981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fld id="{DA05AAF4-92D3-4D3F-B3F0-A174A49DBA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4527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20024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40048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960072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280096" algn="l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600120" algn="l" defTabSz="6400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0144" algn="l" defTabSz="6400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40168" algn="l" defTabSz="6400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60192" algn="l" defTabSz="64004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52"/>
            <a:ext cx="7772400" cy="14698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219"/>
          </a:xfrm>
        </p:spPr>
        <p:txBody>
          <a:bodyPr/>
          <a:lstStyle>
            <a:lvl1pPr marL="0" indent="0" algn="ctr">
              <a:buNone/>
              <a:defRPr/>
            </a:lvl1pPr>
            <a:lvl2pPr marL="320024" indent="0" algn="ctr">
              <a:buNone/>
              <a:defRPr/>
            </a:lvl2pPr>
            <a:lvl3pPr marL="640048" indent="0" algn="ctr">
              <a:buNone/>
              <a:defRPr/>
            </a:lvl3pPr>
            <a:lvl4pPr marL="960072" indent="0" algn="ctr">
              <a:buNone/>
              <a:defRPr/>
            </a:lvl4pPr>
            <a:lvl5pPr marL="1280096" indent="0" algn="ctr">
              <a:buNone/>
              <a:defRPr/>
            </a:lvl5pPr>
            <a:lvl6pPr marL="1600120" indent="0" algn="ctr">
              <a:buNone/>
              <a:defRPr/>
            </a:lvl6pPr>
            <a:lvl7pPr marL="1920144" indent="0" algn="ctr">
              <a:buNone/>
              <a:defRPr/>
            </a:lvl7pPr>
            <a:lvl8pPr marL="2240168" indent="0" algn="ctr">
              <a:buNone/>
              <a:defRPr/>
            </a:lvl8pPr>
            <a:lvl9pPr marL="2560192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C4DDBC45-A8D5-4257-AFA7-60CCBCE92FE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43293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81984A2F-0650-485B-8C79-B58598F0ED7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055766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481" y="274324"/>
            <a:ext cx="1942011" cy="58144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71" y="274324"/>
            <a:ext cx="5723709" cy="58144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365331D3-8256-4480-BFB0-FE6954861AC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33131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553"/>
            <a:ext cx="7772400" cy="14698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219"/>
          </a:xfrm>
        </p:spPr>
        <p:txBody>
          <a:bodyPr/>
          <a:lstStyle>
            <a:lvl1pPr marL="0" indent="0" algn="ctr">
              <a:buNone/>
              <a:defRPr/>
            </a:lvl1pPr>
            <a:lvl2pPr marL="320008" indent="0" algn="ctr">
              <a:buNone/>
              <a:defRPr/>
            </a:lvl2pPr>
            <a:lvl3pPr marL="640016" indent="0" algn="ctr">
              <a:buNone/>
              <a:defRPr/>
            </a:lvl3pPr>
            <a:lvl4pPr marL="960024" indent="0" algn="ctr">
              <a:buNone/>
              <a:defRPr/>
            </a:lvl4pPr>
            <a:lvl5pPr marL="1280032" indent="0" algn="ctr">
              <a:buNone/>
              <a:defRPr/>
            </a:lvl5pPr>
            <a:lvl6pPr marL="1600040" indent="0" algn="ctr">
              <a:buNone/>
              <a:defRPr/>
            </a:lvl6pPr>
            <a:lvl7pPr marL="1920048" indent="0" algn="ctr">
              <a:buNone/>
              <a:defRPr/>
            </a:lvl7pPr>
            <a:lvl8pPr marL="2240056" indent="0" algn="ctr">
              <a:buNone/>
              <a:defRPr/>
            </a:lvl8pPr>
            <a:lvl9pPr marL="2560064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 marL="0" marR="0" lvl="0" indent="0" algn="r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85CBA4D8-94FE-488B-B3C8-DEAB72A8BC51}" type="slidenum"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68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‹#›</a:t>
            </a:fld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602698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 marL="0" marR="0" lvl="0" indent="0" algn="r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FD27F6E5-269F-4C90-BF99-646A93EB5DBF}" type="slidenum"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68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‹#›</a:t>
            </a:fld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734350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11" y="4407416"/>
            <a:ext cx="7772400" cy="136131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11" y="2906654"/>
            <a:ext cx="7772400" cy="1500759"/>
          </a:xfrm>
        </p:spPr>
        <p:txBody>
          <a:bodyPr anchor="b"/>
          <a:lstStyle>
            <a:lvl1pPr marL="0" indent="0">
              <a:buNone/>
              <a:defRPr sz="1400"/>
            </a:lvl1pPr>
            <a:lvl2pPr marL="320008" indent="0">
              <a:buNone/>
              <a:defRPr sz="1300"/>
            </a:lvl2pPr>
            <a:lvl3pPr marL="640016" indent="0">
              <a:buNone/>
              <a:defRPr sz="1100"/>
            </a:lvl3pPr>
            <a:lvl4pPr marL="960024" indent="0">
              <a:buNone/>
              <a:defRPr sz="1000"/>
            </a:lvl4pPr>
            <a:lvl5pPr marL="1280032" indent="0">
              <a:buNone/>
              <a:defRPr sz="1000"/>
            </a:lvl5pPr>
            <a:lvl6pPr marL="1600040" indent="0">
              <a:buNone/>
              <a:defRPr sz="1000"/>
            </a:lvl6pPr>
            <a:lvl7pPr marL="1920048" indent="0">
              <a:buNone/>
              <a:defRPr sz="1000"/>
            </a:lvl7pPr>
            <a:lvl8pPr marL="2240056" indent="0">
              <a:buNone/>
              <a:defRPr sz="1000"/>
            </a:lvl8pPr>
            <a:lvl9pPr marL="256006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 marL="0" marR="0" lvl="0" indent="0" algn="r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E7D8DAE8-76CE-41AA-B729-AA62E80FEDFE}" type="slidenum"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68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‹#›</a:t>
            </a:fld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299776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9269" y="1975112"/>
            <a:ext cx="3832860" cy="41136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632" y="1975112"/>
            <a:ext cx="3832860" cy="41136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 marL="0" marR="0" lvl="0" indent="0" algn="r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C8C31E83-75D2-4AC4-9E45-62F11026F368}" type="slidenum"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68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‹#›</a:t>
            </a:fld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27598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7" y="1535049"/>
            <a:ext cx="4039689" cy="6400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08" indent="0">
              <a:buNone/>
              <a:defRPr sz="1400" b="1"/>
            </a:lvl2pPr>
            <a:lvl3pPr marL="640016" indent="0">
              <a:buNone/>
              <a:defRPr sz="1300" b="1"/>
            </a:lvl3pPr>
            <a:lvl4pPr marL="960024" indent="0">
              <a:buNone/>
              <a:defRPr sz="1100" b="1"/>
            </a:lvl4pPr>
            <a:lvl5pPr marL="1280032" indent="0">
              <a:buNone/>
              <a:defRPr sz="1100" b="1"/>
            </a:lvl5pPr>
            <a:lvl6pPr marL="1600040" indent="0">
              <a:buNone/>
              <a:defRPr sz="1100" b="1"/>
            </a:lvl6pPr>
            <a:lvl7pPr marL="1920048" indent="0">
              <a:buNone/>
              <a:defRPr sz="1100" b="1"/>
            </a:lvl7pPr>
            <a:lvl8pPr marL="2240056" indent="0">
              <a:buNone/>
              <a:defRPr sz="1100" b="1"/>
            </a:lvl8pPr>
            <a:lvl9pPr marL="2560064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7" y="2175134"/>
            <a:ext cx="4039689" cy="3951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943" y="1535049"/>
            <a:ext cx="4041865" cy="6400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08" indent="0">
              <a:buNone/>
              <a:defRPr sz="1400" b="1"/>
            </a:lvl2pPr>
            <a:lvl3pPr marL="640016" indent="0">
              <a:buNone/>
              <a:defRPr sz="1300" b="1"/>
            </a:lvl3pPr>
            <a:lvl4pPr marL="960024" indent="0">
              <a:buNone/>
              <a:defRPr sz="1100" b="1"/>
            </a:lvl4pPr>
            <a:lvl5pPr marL="1280032" indent="0">
              <a:buNone/>
              <a:defRPr sz="1100" b="1"/>
            </a:lvl5pPr>
            <a:lvl6pPr marL="1600040" indent="0">
              <a:buNone/>
              <a:defRPr sz="1100" b="1"/>
            </a:lvl6pPr>
            <a:lvl7pPr marL="1920048" indent="0">
              <a:buNone/>
              <a:defRPr sz="1100" b="1"/>
            </a:lvl7pPr>
            <a:lvl8pPr marL="2240056" indent="0">
              <a:buNone/>
              <a:defRPr sz="1100" b="1"/>
            </a:lvl8pPr>
            <a:lvl9pPr marL="2560064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943" y="2175134"/>
            <a:ext cx="4041865" cy="3951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 marL="0" marR="0" lvl="0" indent="0" algn="r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A652204A-F4E2-4D69-B4D4-CDD26EE6C003}" type="slidenum"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68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‹#›</a:t>
            </a:fld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819193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 marL="0" marR="0" lvl="0" indent="0" algn="r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5C87D385-9CDC-4AF4-8FAA-361390118E8B}" type="slidenum"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68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‹#›</a:t>
            </a:fld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215286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 marL="0" marR="0" lvl="0" indent="0" algn="r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E3C901EE-C113-46FE-B631-AE9E2E821EE3}" type="slidenum"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68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‹#›</a:t>
            </a:fld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389722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73182"/>
            <a:ext cx="3008811" cy="116243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77" y="273182"/>
            <a:ext cx="5111931" cy="58533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435608"/>
            <a:ext cx="3008811" cy="4690872"/>
          </a:xfrm>
        </p:spPr>
        <p:txBody>
          <a:bodyPr/>
          <a:lstStyle>
            <a:lvl1pPr marL="0" indent="0">
              <a:buNone/>
              <a:defRPr sz="1000"/>
            </a:lvl1pPr>
            <a:lvl2pPr marL="320008" indent="0">
              <a:buNone/>
              <a:defRPr sz="800"/>
            </a:lvl2pPr>
            <a:lvl3pPr marL="640016" indent="0">
              <a:buNone/>
              <a:defRPr sz="700"/>
            </a:lvl3pPr>
            <a:lvl4pPr marL="960024" indent="0">
              <a:buNone/>
              <a:defRPr sz="600"/>
            </a:lvl4pPr>
            <a:lvl5pPr marL="1280032" indent="0">
              <a:buNone/>
              <a:defRPr sz="600"/>
            </a:lvl5pPr>
            <a:lvl6pPr marL="1600040" indent="0">
              <a:buNone/>
              <a:defRPr sz="600"/>
            </a:lvl6pPr>
            <a:lvl7pPr marL="1920048" indent="0">
              <a:buNone/>
              <a:defRPr sz="600"/>
            </a:lvl7pPr>
            <a:lvl8pPr marL="2240056" indent="0">
              <a:buNone/>
              <a:defRPr sz="600"/>
            </a:lvl8pPr>
            <a:lvl9pPr marL="2560064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 marL="0" marR="0" lvl="0" indent="0" algn="r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8284C78F-F224-4763-8ABB-EBFF6E3493FF}" type="slidenum"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68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‹#›</a:t>
            </a:fld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39968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F18871E7-C47D-42E6-8571-FA248AF733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4638261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789" y="4800600"/>
            <a:ext cx="5486400" cy="56692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789" y="612648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320008" indent="0">
              <a:buNone/>
              <a:defRPr sz="2000"/>
            </a:lvl2pPr>
            <a:lvl3pPr marL="640016" indent="0">
              <a:buNone/>
              <a:defRPr sz="1700"/>
            </a:lvl3pPr>
            <a:lvl4pPr marL="960024" indent="0">
              <a:buNone/>
              <a:defRPr sz="1400"/>
            </a:lvl4pPr>
            <a:lvl5pPr marL="1280032" indent="0">
              <a:buNone/>
              <a:defRPr sz="1400"/>
            </a:lvl5pPr>
            <a:lvl6pPr marL="1600040" indent="0">
              <a:buNone/>
              <a:defRPr sz="1400"/>
            </a:lvl6pPr>
            <a:lvl7pPr marL="1920048" indent="0">
              <a:buNone/>
              <a:defRPr sz="1400"/>
            </a:lvl7pPr>
            <a:lvl8pPr marL="2240056" indent="0">
              <a:buNone/>
              <a:defRPr sz="1400"/>
            </a:lvl8pPr>
            <a:lvl9pPr marL="2560064" indent="0">
              <a:buNone/>
              <a:defRPr sz="14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789" y="5367528"/>
            <a:ext cx="5486400" cy="804672"/>
          </a:xfrm>
        </p:spPr>
        <p:txBody>
          <a:bodyPr/>
          <a:lstStyle>
            <a:lvl1pPr marL="0" indent="0">
              <a:buNone/>
              <a:defRPr sz="1000"/>
            </a:lvl1pPr>
            <a:lvl2pPr marL="320008" indent="0">
              <a:buNone/>
              <a:defRPr sz="800"/>
            </a:lvl2pPr>
            <a:lvl3pPr marL="640016" indent="0">
              <a:buNone/>
              <a:defRPr sz="700"/>
            </a:lvl3pPr>
            <a:lvl4pPr marL="960024" indent="0">
              <a:buNone/>
              <a:defRPr sz="600"/>
            </a:lvl4pPr>
            <a:lvl5pPr marL="1280032" indent="0">
              <a:buNone/>
              <a:defRPr sz="600"/>
            </a:lvl5pPr>
            <a:lvl6pPr marL="1600040" indent="0">
              <a:buNone/>
              <a:defRPr sz="600"/>
            </a:lvl6pPr>
            <a:lvl7pPr marL="1920048" indent="0">
              <a:buNone/>
              <a:defRPr sz="600"/>
            </a:lvl7pPr>
            <a:lvl8pPr marL="2240056" indent="0">
              <a:buNone/>
              <a:defRPr sz="600"/>
            </a:lvl8pPr>
            <a:lvl9pPr marL="2560064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 marL="0" marR="0" lvl="0" indent="0" algn="r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BF627DC1-9B8E-43FA-A8FC-4C38F6098279}" type="slidenum"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68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‹#›</a:t>
            </a:fld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795744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 marL="0" marR="0" lvl="0" indent="0" algn="r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EDF5177D-08A6-47C7-9ACE-4F8810D91B27}" type="slidenum"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68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‹#›</a:t>
            </a:fld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289686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488" y="274328"/>
            <a:ext cx="1942011" cy="58144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9275" y="274328"/>
            <a:ext cx="5723709" cy="58144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 dirty="0">
                <a:ea typeface="宋体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 marL="0" marR="0" lvl="0" indent="0" algn="r" defTabSz="914468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1C496390-C4DB-499E-9B99-08C7D610DFD4}" type="slidenum"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68" rtl="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‹#›</a:t>
            </a:fld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37233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11" y="4407412"/>
            <a:ext cx="7772400" cy="1361313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11" y="2906651"/>
            <a:ext cx="7772400" cy="1500759"/>
          </a:xfrm>
        </p:spPr>
        <p:txBody>
          <a:bodyPr anchor="b"/>
          <a:lstStyle>
            <a:lvl1pPr marL="0" indent="0">
              <a:buNone/>
              <a:defRPr sz="1400"/>
            </a:lvl1pPr>
            <a:lvl2pPr marL="320024" indent="0">
              <a:buNone/>
              <a:defRPr sz="1300"/>
            </a:lvl2pPr>
            <a:lvl3pPr marL="640048" indent="0">
              <a:buNone/>
              <a:defRPr sz="1100"/>
            </a:lvl3pPr>
            <a:lvl4pPr marL="960072" indent="0">
              <a:buNone/>
              <a:defRPr sz="1000"/>
            </a:lvl4pPr>
            <a:lvl5pPr marL="1280096" indent="0">
              <a:buNone/>
              <a:defRPr sz="1000"/>
            </a:lvl5pPr>
            <a:lvl6pPr marL="1600120" indent="0">
              <a:buNone/>
              <a:defRPr sz="1000"/>
            </a:lvl6pPr>
            <a:lvl7pPr marL="1920144" indent="0">
              <a:buNone/>
              <a:defRPr sz="1000"/>
            </a:lvl7pPr>
            <a:lvl8pPr marL="2240168" indent="0">
              <a:buNone/>
              <a:defRPr sz="1000"/>
            </a:lvl8pPr>
            <a:lvl9pPr marL="2560192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8EF1B95F-6FFE-4616-8672-E067C6255BA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128953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9269" y="1975108"/>
            <a:ext cx="3832860" cy="41136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632" y="1975108"/>
            <a:ext cx="3832860" cy="411365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AD68D9F7-801C-4BCF-9C0D-2B81DEEBE72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543381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3" y="1535049"/>
            <a:ext cx="4039689" cy="6400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24" indent="0">
              <a:buNone/>
              <a:defRPr sz="1400" b="1"/>
            </a:lvl2pPr>
            <a:lvl3pPr marL="640048" indent="0">
              <a:buNone/>
              <a:defRPr sz="1300" b="1"/>
            </a:lvl3pPr>
            <a:lvl4pPr marL="960072" indent="0">
              <a:buNone/>
              <a:defRPr sz="1100" b="1"/>
            </a:lvl4pPr>
            <a:lvl5pPr marL="1280096" indent="0">
              <a:buNone/>
              <a:defRPr sz="1100" b="1"/>
            </a:lvl5pPr>
            <a:lvl6pPr marL="1600120" indent="0">
              <a:buNone/>
              <a:defRPr sz="1100" b="1"/>
            </a:lvl6pPr>
            <a:lvl7pPr marL="1920144" indent="0">
              <a:buNone/>
              <a:defRPr sz="1100" b="1"/>
            </a:lvl7pPr>
            <a:lvl8pPr marL="2240168" indent="0">
              <a:buNone/>
              <a:defRPr sz="1100" b="1"/>
            </a:lvl8pPr>
            <a:lvl9pPr marL="2560192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3" y="2175131"/>
            <a:ext cx="4039689" cy="3951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938" y="1535049"/>
            <a:ext cx="4041865" cy="64008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24" indent="0">
              <a:buNone/>
              <a:defRPr sz="1400" b="1"/>
            </a:lvl2pPr>
            <a:lvl3pPr marL="640048" indent="0">
              <a:buNone/>
              <a:defRPr sz="1300" b="1"/>
            </a:lvl3pPr>
            <a:lvl4pPr marL="960072" indent="0">
              <a:buNone/>
              <a:defRPr sz="1100" b="1"/>
            </a:lvl4pPr>
            <a:lvl5pPr marL="1280096" indent="0">
              <a:buNone/>
              <a:defRPr sz="1100" b="1"/>
            </a:lvl5pPr>
            <a:lvl6pPr marL="1600120" indent="0">
              <a:buNone/>
              <a:defRPr sz="1100" b="1"/>
            </a:lvl6pPr>
            <a:lvl7pPr marL="1920144" indent="0">
              <a:buNone/>
              <a:defRPr sz="1100" b="1"/>
            </a:lvl7pPr>
            <a:lvl8pPr marL="2240168" indent="0">
              <a:buNone/>
              <a:defRPr sz="1100" b="1"/>
            </a:lvl8pPr>
            <a:lvl9pPr marL="2560192" indent="0">
              <a:buNone/>
              <a:defRPr sz="1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938" y="2175131"/>
            <a:ext cx="4041865" cy="3951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533008EF-2368-4F86-956A-68DD54F6C67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216963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24393BF5-B1E8-42E3-83FC-32615671460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502658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2DDF2822-E4D1-450A-8CA1-FEE5D14FF6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117014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179"/>
            <a:ext cx="3008811" cy="1162431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72" y="273179"/>
            <a:ext cx="5111931" cy="585330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608"/>
            <a:ext cx="3008811" cy="4690872"/>
          </a:xfrm>
        </p:spPr>
        <p:txBody>
          <a:bodyPr/>
          <a:lstStyle>
            <a:lvl1pPr marL="0" indent="0">
              <a:buNone/>
              <a:defRPr sz="1000"/>
            </a:lvl1pPr>
            <a:lvl2pPr marL="320024" indent="0">
              <a:buNone/>
              <a:defRPr sz="800"/>
            </a:lvl2pPr>
            <a:lvl3pPr marL="640048" indent="0">
              <a:buNone/>
              <a:defRPr sz="700"/>
            </a:lvl3pPr>
            <a:lvl4pPr marL="960072" indent="0">
              <a:buNone/>
              <a:defRPr sz="600"/>
            </a:lvl4pPr>
            <a:lvl5pPr marL="1280096" indent="0">
              <a:buNone/>
              <a:defRPr sz="600"/>
            </a:lvl5pPr>
            <a:lvl6pPr marL="1600120" indent="0">
              <a:buNone/>
              <a:defRPr sz="600"/>
            </a:lvl6pPr>
            <a:lvl7pPr marL="1920144" indent="0">
              <a:buNone/>
              <a:defRPr sz="600"/>
            </a:lvl7pPr>
            <a:lvl8pPr marL="2240168" indent="0">
              <a:buNone/>
              <a:defRPr sz="600"/>
            </a:lvl8pPr>
            <a:lvl9pPr marL="2560192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252BEFE5-4F5D-4511-9191-AD44F3E7584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484352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789" y="4800600"/>
            <a:ext cx="5486400" cy="56692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789" y="612648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320024" indent="0">
              <a:buNone/>
              <a:defRPr sz="2000"/>
            </a:lvl2pPr>
            <a:lvl3pPr marL="640048" indent="0">
              <a:buNone/>
              <a:defRPr sz="1700"/>
            </a:lvl3pPr>
            <a:lvl4pPr marL="960072" indent="0">
              <a:buNone/>
              <a:defRPr sz="1400"/>
            </a:lvl4pPr>
            <a:lvl5pPr marL="1280096" indent="0">
              <a:buNone/>
              <a:defRPr sz="1400"/>
            </a:lvl5pPr>
            <a:lvl6pPr marL="1600120" indent="0">
              <a:buNone/>
              <a:defRPr sz="1400"/>
            </a:lvl6pPr>
            <a:lvl7pPr marL="1920144" indent="0">
              <a:buNone/>
              <a:defRPr sz="1400"/>
            </a:lvl7pPr>
            <a:lvl8pPr marL="2240168" indent="0">
              <a:buNone/>
              <a:defRPr sz="1400"/>
            </a:lvl8pPr>
            <a:lvl9pPr marL="2560192" indent="0">
              <a:buNone/>
              <a:defRPr sz="14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789" y="5367528"/>
            <a:ext cx="5486400" cy="804672"/>
          </a:xfrm>
        </p:spPr>
        <p:txBody>
          <a:bodyPr/>
          <a:lstStyle>
            <a:lvl1pPr marL="0" indent="0">
              <a:buNone/>
              <a:defRPr sz="1000"/>
            </a:lvl1pPr>
            <a:lvl2pPr marL="320024" indent="0">
              <a:buNone/>
              <a:defRPr sz="800"/>
            </a:lvl2pPr>
            <a:lvl3pPr marL="640048" indent="0">
              <a:buNone/>
              <a:defRPr sz="700"/>
            </a:lvl3pPr>
            <a:lvl4pPr marL="960072" indent="0">
              <a:buNone/>
              <a:defRPr sz="600"/>
            </a:lvl4pPr>
            <a:lvl5pPr marL="1280096" indent="0">
              <a:buNone/>
              <a:defRPr sz="600"/>
            </a:lvl5pPr>
            <a:lvl6pPr marL="1600120" indent="0">
              <a:buNone/>
              <a:defRPr sz="600"/>
            </a:lvl6pPr>
            <a:lvl7pPr marL="1920144" indent="0">
              <a:buNone/>
              <a:defRPr sz="600"/>
            </a:lvl7pPr>
            <a:lvl8pPr marL="2240168" indent="0">
              <a:buNone/>
              <a:defRPr sz="600"/>
            </a:lvl8pPr>
            <a:lvl9pPr marL="2560192" indent="0">
              <a:buNone/>
              <a:defRPr sz="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kumimoji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>
                <a:ea typeface="宋体" charset="-122"/>
              </a:defRPr>
            </a:lvl1pPr>
          </a:lstStyle>
          <a:p>
            <a:pPr>
              <a:defRPr/>
            </a:pPr>
            <a:fld id="{C6EC9A32-D978-478B-9C8E-AD96C4A44D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182922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9451" y="275167"/>
            <a:ext cx="7770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1" y="1974851"/>
            <a:ext cx="7770813" cy="411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388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defTabSz="914514" eaLnBrk="1" hangingPunct="1">
              <a:spcBef>
                <a:spcPct val="50000"/>
              </a:spcBef>
              <a:defRPr kumimoji="1" sz="1300" b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637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4" y="6248400"/>
            <a:ext cx="289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ctr" defTabSz="914514" eaLnBrk="1" hangingPunct="1">
              <a:spcBef>
                <a:spcPct val="50000"/>
              </a:spcBef>
              <a:defRPr kumimoji="1" sz="1300" b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637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1613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 defTabSz="914514" eaLnBrk="1" hangingPunct="1">
              <a:spcBef>
                <a:spcPct val="50000"/>
              </a:spcBef>
              <a:defRPr kumimoji="1" sz="1700" b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lnSpc>
                <a:spcPct val="100000"/>
              </a:lnSpc>
              <a:buFontTx/>
              <a:buNone/>
              <a:defRPr/>
            </a:pPr>
            <a:fld id="{0A0551FE-9C58-4C3B-BF50-324BC1DCCAD3}" type="slidenum">
              <a:rPr lang="en-US" altLang="zh-CN">
                <a:latin typeface="Times New Roman" pitchFamily="18" charset="0"/>
              </a:rPr>
              <a:pPr>
                <a:lnSpc>
                  <a:spcPct val="100000"/>
                </a:lnSpc>
                <a:buFontTx/>
                <a:buNone/>
                <a:defRPr/>
              </a:pPr>
              <a:t>‹#›</a:t>
            </a:fld>
            <a:endParaRPr lang="en-US" altLang="zh-CN" dirty="0">
              <a:latin typeface="Times New Roman" pitchFamily="18" charset="0"/>
            </a:endParaRPr>
          </a:p>
        </p:txBody>
      </p:sp>
      <p:pic>
        <p:nvPicPr>
          <p:cNvPr id="1031" name="Picture 10" descr="XXTongji-1907反色透明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55034"/>
            <a:ext cx="731838" cy="76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多边形 6"/>
          <p:cNvSpPr>
            <a:spLocks/>
          </p:cNvSpPr>
          <p:nvPr/>
        </p:nvSpPr>
        <p:spPr bwMode="auto">
          <a:xfrm>
            <a:off x="-6350" y="0"/>
            <a:ext cx="9150350" cy="104351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005" tIns="32003" rIns="64005" bIns="32003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300" dirty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3005138" y="1"/>
            <a:ext cx="4754562" cy="6392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005" tIns="32003" rIns="64005" bIns="32003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300" dirty="0">
              <a:solidFill>
                <a:srgbClr val="FFFFFF"/>
              </a:solidFill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6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5pPr>
      <a:lvl6pPr marL="320024" algn="ctr" defTabSz="914514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6pPr>
      <a:lvl7pPr marL="640048" algn="ctr" defTabSz="914514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7pPr>
      <a:lvl8pPr marL="960072" algn="ctr" defTabSz="914514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8pPr>
      <a:lvl9pPr marL="1280096" algn="ctr" defTabSz="914514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500" b="1">
          <a:solidFill>
            <a:schemeClr val="bg1"/>
          </a:solidFill>
          <a:latin typeface="+mn-lt"/>
          <a:ea typeface="+mn-ea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defRPr kumimoji="1" sz="2100">
          <a:solidFill>
            <a:schemeClr val="bg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bg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377956" indent="-228906" algn="l" defTabSz="914514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697980" indent="-228906" algn="l" defTabSz="914514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018004" indent="-228906" algn="l" defTabSz="914514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338028" indent="-228906" algn="l" defTabSz="914514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24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48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72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96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120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44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0168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192" algn="l" defTabSz="6400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9456" y="274639"/>
            <a:ext cx="7770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6" y="1974852"/>
            <a:ext cx="7770813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388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l" defTabSz="914468" eaLnBrk="1" hangingPunct="1">
              <a:spcBef>
                <a:spcPct val="50000"/>
              </a:spcBef>
              <a:defRPr kumimoji="1" sz="1300" b="0" dirty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 marL="0" marR="0" lvl="0" indent="0" algn="l" defTabSz="91446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37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2619" y="6248400"/>
            <a:ext cx="289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ctr" defTabSz="914468" eaLnBrk="1" hangingPunct="1">
              <a:spcBef>
                <a:spcPct val="50000"/>
              </a:spcBef>
              <a:defRPr kumimoji="1" sz="1300" b="0" dirty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 marL="0" marR="0" lvl="0" indent="0" algn="ctr" defTabSz="91446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37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1614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r" defTabSz="914468" eaLnBrk="1" hangingPunct="1">
              <a:spcBef>
                <a:spcPct val="50000"/>
              </a:spcBef>
              <a:defRPr kumimoji="1" sz="1700" b="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 marL="0" marR="0" lvl="0" indent="0" algn="r" defTabSz="91446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C563AD-9AA5-485F-BDA2-DC77DAFEB39C}" type="slidenum">
              <a:rPr kumimoji="1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68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2055" name="Picture 10" descr="XXTongji-1907反色透明">
            <a:hlinkClick r:id="rId13" action="ppaction://hlinksldjump"/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55565"/>
            <a:ext cx="731838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任意多边形 6"/>
          <p:cNvSpPr>
            <a:spLocks/>
          </p:cNvSpPr>
          <p:nvPr userDrawn="1"/>
        </p:nvSpPr>
        <p:spPr bwMode="auto">
          <a:xfrm>
            <a:off x="-6350" y="3"/>
            <a:ext cx="9150350" cy="10429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002" tIns="32001" rIns="64002" bIns="3200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 userDrawn="1"/>
        </p:nvSpPr>
        <p:spPr bwMode="auto">
          <a:xfrm>
            <a:off x="3005138" y="5"/>
            <a:ext cx="4754562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002" tIns="32001" rIns="64002" bIns="3200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36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5pPr>
      <a:lvl6pPr marL="320008" algn="ctr" defTabSz="914468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6pPr>
      <a:lvl7pPr marL="640016" algn="ctr" defTabSz="914468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7pPr>
      <a:lvl8pPr marL="960024" algn="ctr" defTabSz="914468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8pPr>
      <a:lvl9pPr marL="1280032" algn="ctr" defTabSz="914468" rtl="0" fontAlgn="base">
        <a:spcBef>
          <a:spcPct val="0"/>
        </a:spcBef>
        <a:spcAft>
          <a:spcPct val="0"/>
        </a:spcAft>
        <a:defRPr kumimoji="1" sz="3800" b="1">
          <a:solidFill>
            <a:schemeClr val="bg1"/>
          </a:solidFill>
          <a:latin typeface="Times New Roman" pitchFamily="18" charset="0"/>
          <a:ea typeface="隶书" pitchFamily="49" charset="-122"/>
        </a:defRPr>
      </a:lvl9pPr>
    </p:titleStyle>
    <p:bodyStyle>
      <a:lvl1pPr marL="342883" indent="-342883" algn="l" rtl="0" eaLnBrk="0" fontAlgn="base" hangingPunct="0">
        <a:spcBef>
          <a:spcPct val="20000"/>
        </a:spcBef>
        <a:spcAft>
          <a:spcPct val="0"/>
        </a:spcAft>
        <a:buChar char="•"/>
        <a:defRPr kumimoji="1" sz="2500" b="1">
          <a:solidFill>
            <a:schemeClr val="bg1"/>
          </a:solidFill>
          <a:latin typeface="+mn-lt"/>
          <a:ea typeface="+mn-ea"/>
          <a:cs typeface="+mn-cs"/>
        </a:defRPr>
      </a:lvl1pPr>
      <a:lvl2pPr marL="739738" indent="-282561" algn="l" rtl="0" eaLnBrk="0" fontAlgn="base" hangingPunct="0">
        <a:spcBef>
          <a:spcPct val="20000"/>
        </a:spcBef>
        <a:spcAft>
          <a:spcPct val="0"/>
        </a:spcAft>
        <a:defRPr kumimoji="1" sz="2100">
          <a:solidFill>
            <a:schemeClr val="bg1"/>
          </a:solidFill>
          <a:latin typeface="+mn-lt"/>
          <a:ea typeface="+mn-ea"/>
        </a:defRPr>
      </a:lvl2pPr>
      <a:lvl3pPr marL="1141356" indent="-227002" algn="l" rtl="0" eaLnBrk="0" fontAlgn="base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bg1"/>
          </a:solidFill>
          <a:latin typeface="+mn-lt"/>
          <a:ea typeface="+mn-ea"/>
        </a:defRPr>
      </a:lvl3pPr>
      <a:lvl4pPr marL="1598533" indent="-227002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297" indent="-228589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377837" indent="-228894" algn="l" defTabSz="914468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697845" indent="-228894" algn="l" defTabSz="914468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017853" indent="-228894" algn="l" defTabSz="914468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337861" indent="-228894" algn="l" defTabSz="914468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08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16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0024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032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40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048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0056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064" algn="l" defTabSz="6400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30"/>
          <a:stretch>
            <a:fillRect/>
          </a:stretch>
        </p:blipFill>
        <p:spPr bwMode="auto">
          <a:xfrm>
            <a:off x="7182400" y="214889"/>
            <a:ext cx="1627415" cy="171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151" y="764704"/>
            <a:ext cx="8292839" cy="5169743"/>
          </a:xfrm>
          <a:noFill/>
        </p:spPr>
        <p:txBody>
          <a:bodyPr/>
          <a:lstStyle/>
          <a:p>
            <a:pPr algn="l">
              <a:spcBef>
                <a:spcPts val="0"/>
              </a:spcBef>
              <a:defRPr/>
            </a:pPr>
            <a:r>
              <a:rPr lang="zh-CN" altLang="en-US" sz="3600" dirty="0">
                <a:solidFill>
                  <a:srgbClr val="000066"/>
                </a:solidFill>
                <a:latin typeface="+mj-ea"/>
              </a:rPr>
              <a:t>     </a:t>
            </a:r>
            <a:r>
              <a:rPr lang="zh-CN" altLang="en-US" sz="4000" dirty="0">
                <a:solidFill>
                  <a:srgbClr val="000066"/>
                </a:solidFill>
                <a:latin typeface="+mj-ea"/>
              </a:rPr>
              <a:t>第八</a:t>
            </a:r>
            <a:r>
              <a:rPr lang="zh-CN" altLang="en-US" sz="4000" dirty="0" smtClean="0">
                <a:solidFill>
                  <a:srgbClr val="000066"/>
                </a:solidFill>
                <a:latin typeface="+mj-ea"/>
              </a:rPr>
              <a:t>章  </a:t>
            </a:r>
            <a:r>
              <a:rPr lang="zh-CN" altLang="zh-CN" sz="4000" dirty="0" smtClean="0">
                <a:solidFill>
                  <a:srgbClr val="000066"/>
                </a:solidFill>
                <a:latin typeface="+mj-ea"/>
              </a:rPr>
              <a:t>信</a:t>
            </a:r>
            <a:r>
              <a:rPr lang="zh-CN" altLang="zh-CN" sz="4000" dirty="0">
                <a:solidFill>
                  <a:srgbClr val="000066"/>
                </a:solidFill>
                <a:latin typeface="+mj-ea"/>
              </a:rPr>
              <a:t>息浏览和发</a:t>
            </a:r>
            <a:r>
              <a:rPr lang="zh-CN" altLang="zh-CN" sz="4000" dirty="0" smtClean="0">
                <a:solidFill>
                  <a:srgbClr val="000066"/>
                </a:solidFill>
                <a:latin typeface="+mj-ea"/>
              </a:rPr>
              <a:t>布</a:t>
            </a:r>
            <a:r>
              <a:rPr lang="en-US" altLang="zh-CN" sz="4000" dirty="0" smtClean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4000" dirty="0" smtClean="0">
                <a:solidFill>
                  <a:srgbClr val="000066"/>
                </a:solidFill>
                <a:latin typeface="+mj-ea"/>
              </a:rPr>
            </a:br>
            <a:r>
              <a:rPr lang="en-US" altLang="zh-CN" sz="3600" dirty="0" smtClean="0">
                <a:solidFill>
                  <a:srgbClr val="000066"/>
                </a:solidFill>
                <a:latin typeface="+mj-ea"/>
              </a:rPr>
              <a:t>         </a:t>
            </a: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>8.1 </a:t>
            </a:r>
            <a:r>
              <a:rPr lang="zh-CN" altLang="en-US" sz="3600" dirty="0">
                <a:solidFill>
                  <a:srgbClr val="000066"/>
                </a:solidFill>
                <a:latin typeface="+mj-ea"/>
              </a:rPr>
              <a:t>引言</a:t>
            </a:r>
            <a:r>
              <a:rPr lang="en-US" altLang="zh-CN" sz="3600" dirty="0" smtClean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600" dirty="0" smtClean="0">
                <a:solidFill>
                  <a:srgbClr val="000066"/>
                </a:solidFill>
                <a:latin typeface="+mj-ea"/>
              </a:rPr>
            </a:br>
            <a:r>
              <a:rPr lang="en-US" altLang="zh-CN" sz="3600" dirty="0" smtClean="0">
                <a:solidFill>
                  <a:srgbClr val="000066"/>
                </a:solidFill>
                <a:latin typeface="+mj-ea"/>
              </a:rPr>
              <a:t>         8.2 </a:t>
            </a: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>Internet</a:t>
            </a:r>
            <a:r>
              <a:rPr lang="zh-CN" altLang="zh-CN" sz="3600" dirty="0">
                <a:solidFill>
                  <a:srgbClr val="000066"/>
                </a:solidFill>
                <a:latin typeface="+mj-ea"/>
              </a:rPr>
              <a:t>基础与应用</a:t>
            </a: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600" dirty="0">
                <a:solidFill>
                  <a:srgbClr val="000066"/>
                </a:solidFill>
                <a:latin typeface="+mj-ea"/>
              </a:rPr>
            </a:br>
            <a:r>
              <a:rPr lang="en-US" altLang="zh-CN" sz="3600" dirty="0" smtClean="0">
                <a:solidFill>
                  <a:srgbClr val="000066"/>
                </a:solidFill>
                <a:latin typeface="+mj-ea"/>
              </a:rPr>
              <a:t>         </a:t>
            </a:r>
            <a:r>
              <a:rPr lang="en-US" altLang="zh-CN" sz="3600" dirty="0">
                <a:solidFill>
                  <a:srgbClr val="A50021"/>
                </a:solidFill>
                <a:latin typeface="+mj-ea"/>
              </a:rPr>
              <a:t>8.3 </a:t>
            </a:r>
            <a:r>
              <a:rPr lang="zh-CN" altLang="zh-CN" sz="3600" dirty="0">
                <a:solidFill>
                  <a:srgbClr val="A50021"/>
                </a:solidFill>
                <a:latin typeface="+mj-ea"/>
              </a:rPr>
              <a:t>信息浏览和检索</a:t>
            </a: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600" dirty="0">
                <a:solidFill>
                  <a:srgbClr val="000066"/>
                </a:solidFill>
                <a:latin typeface="+mj-ea"/>
              </a:rPr>
            </a:b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>         </a:t>
            </a:r>
            <a:r>
              <a:rPr lang="en-US" altLang="zh-CN" sz="3600" dirty="0" smtClean="0">
                <a:solidFill>
                  <a:srgbClr val="000066"/>
                </a:solidFill>
                <a:latin typeface="+mj-ea"/>
              </a:rPr>
              <a:t>8.4 </a:t>
            </a:r>
            <a:r>
              <a:rPr lang="zh-CN" altLang="zh-CN" sz="3600" dirty="0" smtClean="0">
                <a:solidFill>
                  <a:srgbClr val="000066"/>
                </a:solidFill>
                <a:latin typeface="+mj-ea"/>
              </a:rPr>
              <a:t>网</a:t>
            </a:r>
            <a:r>
              <a:rPr lang="zh-CN" altLang="zh-CN" sz="3600" dirty="0">
                <a:solidFill>
                  <a:srgbClr val="000066"/>
                </a:solidFill>
                <a:latin typeface="+mj-ea"/>
              </a:rPr>
              <a:t>页设</a:t>
            </a:r>
            <a:r>
              <a:rPr lang="zh-CN" altLang="en-US" sz="3600" dirty="0">
                <a:solidFill>
                  <a:srgbClr val="000066"/>
                </a:solidFill>
                <a:latin typeface="+mj-ea"/>
              </a:rPr>
              <a:t>计</a:t>
            </a: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600" dirty="0">
                <a:solidFill>
                  <a:srgbClr val="000066"/>
                </a:solidFill>
                <a:latin typeface="+mj-ea"/>
              </a:rPr>
            </a:b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>         8.5 </a:t>
            </a:r>
            <a:r>
              <a:rPr lang="zh-CN" altLang="zh-CN" sz="3600" dirty="0">
                <a:solidFill>
                  <a:srgbClr val="000066"/>
                </a:solidFill>
                <a:latin typeface="+mj-ea"/>
              </a:rPr>
              <a:t>网络安全基</a:t>
            </a:r>
            <a:r>
              <a:rPr lang="zh-CN" altLang="en-US" sz="3600" dirty="0">
                <a:solidFill>
                  <a:srgbClr val="000066"/>
                </a:solidFill>
                <a:latin typeface="+mj-ea"/>
              </a:rPr>
              <a:t>础</a:t>
            </a:r>
            <a:r>
              <a:rPr lang="en-US" altLang="zh-CN" sz="3600" dirty="0">
                <a:solidFill>
                  <a:srgbClr val="000066"/>
                </a:solidFill>
                <a:latin typeface="+mj-ea"/>
              </a:rPr>
              <a:t/>
            </a:r>
            <a:br>
              <a:rPr lang="en-US" altLang="zh-CN" sz="3600" dirty="0">
                <a:solidFill>
                  <a:srgbClr val="000066"/>
                </a:solidFill>
                <a:latin typeface="+mj-ea"/>
              </a:rPr>
            </a:br>
            <a:r>
              <a:rPr lang="en-US" altLang="zh-CN" sz="3600" dirty="0" smtClean="0">
                <a:solidFill>
                  <a:srgbClr val="000066"/>
                </a:solidFill>
                <a:latin typeface="+mj-ea"/>
              </a:rPr>
              <a:t>         8.6 </a:t>
            </a:r>
            <a:r>
              <a:rPr lang="zh-CN" altLang="zh-CN" sz="3600" dirty="0">
                <a:solidFill>
                  <a:srgbClr val="000066"/>
                </a:solidFill>
                <a:latin typeface="+mj-ea"/>
              </a:rPr>
              <a:t>网页发布</a:t>
            </a:r>
            <a:endParaRPr lang="en-US" sz="3600" dirty="0">
              <a:solidFill>
                <a:srgbClr val="000066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27584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39" y="984440"/>
            <a:ext cx="6824663" cy="4114800"/>
          </a:xfrm>
        </p:spPr>
        <p:txBody>
          <a:bodyPr/>
          <a:lstStyle/>
          <a:p>
            <a:pPr marL="0" indent="0" defTabSz="914514">
              <a:buFontTx/>
              <a:buNone/>
              <a:defRPr/>
            </a:pPr>
            <a:r>
              <a:rPr lang="zh-CN" altLang="en-US" sz="2400" b="0" dirty="0">
                <a:solidFill>
                  <a:srgbClr val="000066"/>
                </a:solidFill>
                <a:ea typeface="黑体" pitchFamily="2" charset="-122"/>
              </a:rPr>
              <a:t>信息浏览和</a:t>
            </a:r>
            <a:r>
              <a:rPr lang="zh-CN" altLang="en-US" sz="2400" b="0" dirty="0" smtClean="0">
                <a:solidFill>
                  <a:srgbClr val="000066"/>
                </a:solidFill>
                <a:ea typeface="黑体" pitchFamily="2" charset="-122"/>
              </a:rPr>
              <a:t>检索是</a:t>
            </a:r>
            <a:r>
              <a:rPr lang="en-US" altLang="zh-CN" sz="2400" b="0" dirty="0" smtClean="0">
                <a:solidFill>
                  <a:srgbClr val="000066"/>
                </a:solidFill>
                <a:ea typeface="黑体" pitchFamily="2" charset="-122"/>
              </a:rPr>
              <a:t>Internet</a:t>
            </a:r>
            <a:r>
              <a:rPr lang="zh-CN" altLang="en-US" sz="2400" b="0" dirty="0" smtClean="0">
                <a:solidFill>
                  <a:srgbClr val="000066"/>
                </a:solidFill>
                <a:ea typeface="黑体" pitchFamily="2" charset="-122"/>
              </a:rPr>
              <a:t>的基本应用</a:t>
            </a:r>
            <a:endParaRPr lang="en-US" sz="2400" b="0" dirty="0" smtClean="0">
              <a:solidFill>
                <a:srgbClr val="000066"/>
              </a:solidFill>
              <a:ea typeface="黑体" pitchFamily="2" charset="-122"/>
              <a:cs typeface="+mj-cs"/>
            </a:endParaRPr>
          </a:p>
          <a:p>
            <a:pPr marL="0" indent="0" defTabSz="914514">
              <a:buFontTx/>
              <a:buNone/>
              <a:defRPr/>
            </a:pPr>
            <a:r>
              <a:rPr lang="en-US" altLang="zh-CN" sz="2400" b="0" dirty="0" smtClean="0">
                <a:solidFill>
                  <a:srgbClr val="000066"/>
                </a:solidFill>
                <a:ea typeface="黑体" pitchFamily="2" charset="-122"/>
                <a:cs typeface="+mj-cs"/>
              </a:rPr>
              <a:t>1. </a:t>
            </a:r>
            <a:r>
              <a:rPr lang="zh-CN" altLang="en-US" sz="2400" b="0" dirty="0" smtClean="0">
                <a:solidFill>
                  <a:srgbClr val="000066"/>
                </a:solidFill>
                <a:ea typeface="黑体" pitchFamily="2" charset="-122"/>
              </a:rPr>
              <a:t>基本</a:t>
            </a:r>
            <a:r>
              <a:rPr lang="zh-CN" altLang="en-US" sz="2400" b="0" dirty="0">
                <a:solidFill>
                  <a:srgbClr val="000066"/>
                </a:solidFill>
                <a:ea typeface="黑体" pitchFamily="2" charset="-122"/>
              </a:rPr>
              <a:t>使用</a:t>
            </a:r>
            <a:endParaRPr lang="en-US" sz="2400" b="0" dirty="0">
              <a:solidFill>
                <a:srgbClr val="000066"/>
              </a:solidFill>
              <a:ea typeface="黑体" pitchFamily="2" charset="-122"/>
            </a:endParaRPr>
          </a:p>
          <a:p>
            <a:pPr marL="0" indent="0" defTabSz="914514">
              <a:buFontTx/>
              <a:buNone/>
              <a:defRPr/>
            </a:pPr>
            <a:r>
              <a:rPr lang="en-US" sz="2400" b="0" dirty="0" smtClean="0">
                <a:solidFill>
                  <a:srgbClr val="000066"/>
                </a:solidFill>
                <a:ea typeface="黑体" pitchFamily="2" charset="-122"/>
              </a:rPr>
              <a:t>    </a:t>
            </a:r>
            <a:r>
              <a:rPr lang="zh-CN" altLang="en-US" sz="2400" b="0" dirty="0" smtClean="0">
                <a:solidFill>
                  <a:srgbClr val="000066"/>
                </a:solidFill>
                <a:ea typeface="黑体" pitchFamily="2" charset="-122"/>
              </a:rPr>
              <a:t>输入域名或</a:t>
            </a:r>
            <a:r>
              <a:rPr lang="en-US" sz="2400" b="0" dirty="0">
                <a:solidFill>
                  <a:srgbClr val="000066"/>
                </a:solidFill>
                <a:ea typeface="黑体" pitchFamily="2" charset="-122"/>
              </a:rPr>
              <a:t>IP</a:t>
            </a:r>
            <a:r>
              <a:rPr lang="zh-CN" altLang="en-US" sz="2400" b="0" dirty="0" smtClean="0">
                <a:solidFill>
                  <a:srgbClr val="000066"/>
                </a:solidFill>
                <a:ea typeface="黑体" pitchFamily="2" charset="-122"/>
              </a:rPr>
              <a:t>地址</a:t>
            </a:r>
            <a:endParaRPr lang="en-US" altLang="zh-CN" sz="2400" b="0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20641" y="0"/>
            <a:ext cx="9015409" cy="1143000"/>
          </a:xfrm>
        </p:spPr>
        <p:txBody>
          <a:bodyPr/>
          <a:lstStyle/>
          <a:p>
            <a:r>
              <a:rPr lang="zh-CN" altLang="en-US" sz="3200" b="0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信</a:t>
            </a:r>
            <a:r>
              <a:rPr lang="zh-CN" altLang="en-US" sz="3200" b="0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息浏览和检索</a:t>
            </a:r>
            <a:endParaRPr lang="en-US" altLang="zh-CN" sz="3200" b="0" dirty="0" smtClean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340" y="3451916"/>
            <a:ext cx="56811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71" indent="-344471" defTabSz="914514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   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保</a:t>
            </a:r>
            <a:r>
              <a:rPr kumimoji="1" lang="zh-CN" altLang="en-US" sz="2400" dirty="0">
                <a:solidFill>
                  <a:srgbClr val="000066"/>
                </a:solidFill>
                <a:latin typeface="+mn-lt"/>
                <a:ea typeface="黑体" pitchFamily="2" charset="-122"/>
              </a:rPr>
              <a:t>存网页</a:t>
            </a:r>
            <a:endParaRPr kumimoji="1" lang="en-US" altLang="zh-CN" sz="2400" dirty="0">
              <a:solidFill>
                <a:srgbClr val="000066"/>
              </a:solidFill>
              <a:latin typeface="+mn-lt"/>
              <a:ea typeface="黑体" pitchFamily="2" charset="-122"/>
            </a:endParaRPr>
          </a:p>
          <a:p>
            <a:pPr marL="344471" indent="-344471" defTabSz="914514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altLang="zh-CN" sz="2800" dirty="0">
              <a:solidFill>
                <a:srgbClr val="000066"/>
              </a:solidFill>
              <a:latin typeface="Times New Roman"/>
              <a:ea typeface="黑体" pitchFamily="2" charset="-122"/>
            </a:endParaRPr>
          </a:p>
          <a:p>
            <a:pPr marL="344471" indent="-344471" defTabSz="914514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altLang="zh-CN" sz="2800" dirty="0">
              <a:solidFill>
                <a:srgbClr val="000066"/>
              </a:solidFill>
              <a:latin typeface="Times New Roman"/>
              <a:ea typeface="黑体" pitchFamily="2" charset="-122"/>
            </a:endParaRPr>
          </a:p>
          <a:p>
            <a:pPr marL="344471" indent="-344471" defTabSz="914514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kumimoji="1" lang="en-US" altLang="zh-CN" sz="2800" dirty="0">
              <a:solidFill>
                <a:srgbClr val="000066"/>
              </a:solidFill>
              <a:latin typeface="Times New Roman"/>
              <a:ea typeface="黑体" pitchFamily="2" charset="-122"/>
            </a:endParaRPr>
          </a:p>
          <a:p>
            <a:pPr indent="364490" defTabSz="914514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    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网页，全部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(*.</a:t>
            </a:r>
            <a:r>
              <a:rPr kumimoji="1" lang="en-US" altLang="zh-CN" sz="2400" dirty="0" err="1">
                <a:solidFill>
                  <a:srgbClr val="000066"/>
                </a:solidFill>
                <a:latin typeface="Times New Roman"/>
                <a:ea typeface="黑体" pitchFamily="2" charset="-122"/>
              </a:rPr>
              <a:t>htm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;*.html)</a:t>
            </a:r>
          </a:p>
          <a:p>
            <a:pPr indent="364490" defTabSz="914514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    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Web</a:t>
            </a:r>
            <a:r>
              <a:rPr kumimoji="1" lang="zh-CN" altLang="en-US" sz="240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档案，单一文件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(*.</a:t>
            </a:r>
            <a:r>
              <a:rPr kumimoji="1" lang="en-US" altLang="zh-CN" sz="2400" dirty="0" err="1">
                <a:solidFill>
                  <a:srgbClr val="000066"/>
                </a:solidFill>
                <a:latin typeface="Times New Roman"/>
                <a:ea typeface="黑体" pitchFamily="2" charset="-122"/>
              </a:rPr>
              <a:t>mht</a:t>
            </a:r>
            <a:r>
              <a:rPr kumimoji="1" lang="en-US" altLang="zh-CN" sz="240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539" y="1547518"/>
            <a:ext cx="4777557" cy="324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51998" y="1143000"/>
            <a:ext cx="3059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http://www.moe.edu.cn</a:t>
            </a:r>
            <a:endParaRPr lang="zh-CN" altLang="en-US" sz="2200" dirty="0" smtClean="0">
              <a:solidFill>
                <a:srgbClr val="FFFF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3923887"/>
            <a:ext cx="35433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03802" y="5202346"/>
            <a:ext cx="1939955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A.</a:t>
            </a:r>
            <a:r>
              <a:rPr lang="en-US" altLang="zh-CN" sz="2200" dirty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200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tm</a:t>
            </a:r>
            <a:r>
              <a:rPr lang="zh-CN" altLang="en-US" sz="2200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200" dirty="0" err="1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A.files</a:t>
            </a:r>
            <a:endParaRPr lang="en-US" altLang="zh-CN" sz="2200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  <a:p>
            <a:pPr eaLnBrk="0" hangingPunct="0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rPr>
              <a:t>A.mht</a:t>
            </a:r>
            <a:endParaRPr lang="en-US" altLang="zh-CN" sz="2200" dirty="0" smtClean="0">
              <a:solidFill>
                <a:srgbClr val="00006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725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1" grpId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8" y="-27517"/>
            <a:ext cx="7770813" cy="1143001"/>
          </a:xfrm>
        </p:spPr>
        <p:txBody>
          <a:bodyPr/>
          <a:lstStyle/>
          <a:p>
            <a:pPr algn="l">
              <a:defRPr/>
            </a:pPr>
            <a:r>
              <a:rPr lang="en-US" altLang="zh-CN" sz="2800" b="0" dirty="0" smtClean="0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rPr>
              <a:t>2. </a:t>
            </a:r>
            <a:r>
              <a:rPr lang="zh-CN" altLang="en-US" sz="2800" b="0" dirty="0" smtClean="0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rPr>
              <a:t>搜索引擎</a:t>
            </a:r>
            <a:endParaRPr lang="en-US" altLang="zh-CN" sz="2800" b="0" dirty="0">
              <a:solidFill>
                <a:srgbClr val="000066"/>
              </a:solidFill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5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519113" indent="-200025" eaLnBrk="0" hangingPunct="0">
              <a:spcBef>
                <a:spcPct val="20000"/>
              </a:spcBef>
              <a:defRPr kumimoji="1" sz="21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800100" indent="-158750" eaLnBrk="0" hangingPunct="0">
              <a:spcBef>
                <a:spcPct val="20000"/>
              </a:spcBef>
              <a:buChar char="•"/>
              <a:defRPr kumimoji="1" sz="2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119188" indent="-15875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1439863" indent="-15875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1897063" indent="-158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354263" indent="-158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2811463" indent="-158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268663" indent="-158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fld id="{8E23E3D3-195B-41D4-9DA9-203DEF809A38}" type="slidenum">
              <a:rPr kumimoji="0" lang="en-US" altLang="zh-CN" sz="1700" b="0" smtClean="0">
                <a:solidFill>
                  <a:srgbClr val="000066"/>
                </a:solidFill>
              </a:rPr>
              <a:pPr defTabSz="914400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700" b="0" smtClean="0">
              <a:solidFill>
                <a:srgbClr val="000066"/>
              </a:solidFill>
            </a:endParaRPr>
          </a:p>
        </p:txBody>
      </p:sp>
      <p:sp>
        <p:nvSpPr>
          <p:cNvPr id="62469" name="Text Box 34"/>
          <p:cNvSpPr txBox="1">
            <a:spLocks noChangeArrowheads="1"/>
          </p:cNvSpPr>
          <p:nvPr/>
        </p:nvSpPr>
        <p:spPr bwMode="auto">
          <a:xfrm>
            <a:off x="244478" y="4004735"/>
            <a:ext cx="6481763" cy="216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defTabSz="1306513">
              <a:spcBef>
                <a:spcPct val="20000"/>
              </a:spcBef>
              <a:buChar char="•"/>
              <a:defRPr kumimoji="1" sz="2500" b="1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defTabSz="1306513">
              <a:spcBef>
                <a:spcPct val="20000"/>
              </a:spcBef>
              <a:defRPr kumimoji="1" sz="2100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defTabSz="1306513">
              <a:spcBef>
                <a:spcPct val="20000"/>
              </a:spcBef>
              <a:buChar char="•"/>
              <a:defRPr kumimoji="1" sz="2500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defTabSz="1306513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defTabSz="1306513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defTabSz="13065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    </a:t>
            </a:r>
            <a:r>
              <a:rPr lang="zh-CN" altLang="zh-CN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并</a:t>
            </a:r>
            <a:r>
              <a:rPr lang="zh-CN" altLang="zh-CN" sz="2400" b="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不真正搜索</a:t>
            </a:r>
            <a:r>
              <a:rPr lang="en-US" altLang="zh-CN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Internet</a:t>
            </a:r>
            <a:br>
              <a:rPr lang="en-US" altLang="zh-CN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</a:br>
            <a:r>
              <a:rPr lang="en-US" altLang="zh-CN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    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而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是搜索事先整理好的网页</a:t>
            </a:r>
            <a:r>
              <a:rPr lang="zh-CN" altLang="en-US" sz="2400" b="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索引</a:t>
            </a:r>
            <a:r>
              <a:rPr lang="zh-CN" altLang="en-US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数据库</a:t>
            </a:r>
            <a:endParaRPr lang="en-US" altLang="zh-CN" sz="2400" b="0" dirty="0" smtClean="0">
              <a:solidFill>
                <a:srgbClr val="000066"/>
              </a:solidFill>
              <a:latin typeface="Times New Roman"/>
              <a:ea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    分</a:t>
            </a:r>
            <a:r>
              <a:rPr lang="zh-CN" altLang="zh-CN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类</a:t>
            </a:r>
            <a:r>
              <a:rPr lang="zh-CN" altLang="zh-CN" sz="2400" b="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搜索有：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buFont typeface="Wingdings 2" pitchFamily="18" charset="2"/>
              <a:buChar char="®"/>
              <a:defRPr/>
            </a:pPr>
            <a:r>
              <a:rPr lang="zh-CN" altLang="zh-CN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百</a:t>
            </a:r>
            <a:r>
              <a:rPr lang="zh-CN" altLang="zh-CN" sz="2400" b="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度百科：内容开放、自由的网络</a:t>
            </a:r>
            <a:r>
              <a:rPr lang="zh-CN" altLang="zh-CN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百科全书</a:t>
            </a:r>
            <a:endParaRPr lang="en-US" altLang="zh-CN" sz="2400" b="0" dirty="0" smtClean="0">
              <a:solidFill>
                <a:srgbClr val="000066"/>
              </a:solidFill>
              <a:latin typeface="Times New Roman"/>
              <a:ea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buFont typeface="Wingdings 2" pitchFamily="18" charset="2"/>
              <a:buChar char="®"/>
              <a:defRPr/>
            </a:pPr>
            <a:r>
              <a:rPr lang="zh-CN" altLang="zh-CN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百</a:t>
            </a:r>
            <a:r>
              <a:rPr lang="zh-CN" altLang="zh-CN" sz="2400" b="0" dirty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度地图：网络地图搜索</a:t>
            </a:r>
            <a:r>
              <a:rPr lang="zh-CN" altLang="zh-CN" sz="2400" b="0" dirty="0" smtClean="0">
                <a:solidFill>
                  <a:srgbClr val="000066"/>
                </a:solidFill>
                <a:latin typeface="Times New Roman"/>
                <a:ea typeface="黑体" pitchFamily="2" charset="-122"/>
              </a:rPr>
              <a:t>服务</a:t>
            </a:r>
            <a:endParaRPr lang="zh-CN" altLang="en-US" sz="2800" b="0" dirty="0">
              <a:solidFill>
                <a:srgbClr val="000066"/>
              </a:solidFill>
              <a:latin typeface="Times New Roman"/>
              <a:ea typeface="黑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61095"/>
              </p:ext>
            </p:extLst>
          </p:nvPr>
        </p:nvGraphicFramePr>
        <p:xfrm>
          <a:off x="683568" y="898948"/>
          <a:ext cx="8136904" cy="2962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7747">
                  <a:extLst>
                    <a:ext uri="{9D8B030D-6E8A-4147-A177-3AD203B41FA5}">
                      <a16:colId xmlns:a16="http://schemas.microsoft.com/office/drawing/2014/main" val="3441084540"/>
                    </a:ext>
                  </a:extLst>
                </a:gridCol>
                <a:gridCol w="3411240">
                  <a:extLst>
                    <a:ext uri="{9D8B030D-6E8A-4147-A177-3AD203B41FA5}">
                      <a16:colId xmlns:a16="http://schemas.microsoft.com/office/drawing/2014/main" val="3534099555"/>
                    </a:ext>
                  </a:extLst>
                </a:gridCol>
                <a:gridCol w="2847917">
                  <a:extLst>
                    <a:ext uri="{9D8B030D-6E8A-4147-A177-3AD203B41FA5}">
                      <a16:colId xmlns:a16="http://schemas.microsoft.com/office/drawing/2014/main" val="3173776681"/>
                    </a:ext>
                  </a:extLst>
                </a:gridCol>
              </a:tblGrid>
              <a:tr h="3698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搜索引擎名称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URL</a:t>
                      </a: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地址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说</a:t>
                      </a:r>
                      <a:r>
                        <a:rPr lang="en-US" sz="1800" b="1" kern="10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    </a:t>
                      </a:r>
                      <a:r>
                        <a:rPr lang="zh-CN" sz="1800" b="1" kern="10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49862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百度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PC</a:t>
                      </a: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端：</a:t>
                      </a: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https://www.baidu.com</a:t>
                      </a:r>
                      <a:endParaRPr lang="zh-CN" sz="1800" b="1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移动端：</a:t>
                      </a: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https://m.baidu.com</a:t>
                      </a:r>
                      <a:endParaRPr lang="zh-CN" sz="1800" b="1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全球最大的中文搜索引擎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032050"/>
                  </a:ext>
                </a:extLst>
              </a:tr>
              <a:tr h="501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神马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PC</a:t>
                      </a: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端：下载</a:t>
                      </a: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UC</a:t>
                      </a: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浏览器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移动端：</a:t>
                      </a: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https://m.sm.cn</a:t>
                      </a:r>
                      <a:endParaRPr lang="zh-CN" sz="1800" b="1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主要使用在移动互联网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352066"/>
                  </a:ext>
                </a:extLst>
              </a:tr>
              <a:tr h="5016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360</a:t>
                      </a: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搜索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PC</a:t>
                      </a: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端：</a:t>
                      </a: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https://www.so.com</a:t>
                      </a:r>
                      <a:endParaRPr lang="zh-CN" sz="1800" b="1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移动端：</a:t>
                      </a: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https://m.so.com</a:t>
                      </a:r>
                      <a:endParaRPr lang="zh-CN" sz="1800" b="1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 </a:t>
                      </a:r>
                      <a:endParaRPr lang="zh-CN" sz="1800" b="1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877471"/>
                  </a:ext>
                </a:extLst>
              </a:tr>
              <a:tr h="587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搜狗搜索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PC</a:t>
                      </a: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端：</a:t>
                      </a: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https://www.sogou.com</a:t>
                      </a:r>
                      <a:endParaRPr lang="zh-CN" sz="1800" b="1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移动端：</a:t>
                      </a: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https://www.sogou.com</a:t>
                      </a:r>
                      <a:endParaRPr lang="zh-CN" sz="1800" b="1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 </a:t>
                      </a:r>
                      <a:endParaRPr lang="zh-CN" sz="1800" b="1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262602"/>
                  </a:ext>
                </a:extLst>
              </a:tr>
              <a:tr h="3318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Google</a:t>
                      </a: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谷歌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http://www.google.com</a:t>
                      </a:r>
                      <a:endParaRPr lang="zh-CN" sz="1800" b="1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全球</a:t>
                      </a:r>
                      <a:r>
                        <a:rPr lang="zh-CN" sz="1800" b="1" kern="100" dirty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最大的搜索引</a:t>
                      </a:r>
                      <a:r>
                        <a:rPr lang="zh-CN" sz="1800" b="1" kern="100" dirty="0" smtClean="0">
                          <a:solidFill>
                            <a:srgbClr val="000066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擎</a:t>
                      </a:r>
                      <a:endParaRPr lang="zh-CN" sz="1800" b="1" kern="100" dirty="0">
                        <a:solidFill>
                          <a:srgbClr val="000066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16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948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3972" y="188640"/>
            <a:ext cx="6280028" cy="3646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1278" y="275167"/>
            <a:ext cx="7770813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sz="2800" b="0" dirty="0" smtClean="0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rPr>
              <a:t>3. </a:t>
            </a:r>
            <a:r>
              <a:rPr lang="zh-CN" altLang="en-US" sz="2800" b="0" dirty="0" smtClean="0">
                <a:solidFill>
                  <a:srgbClr val="000066"/>
                </a:solidFill>
                <a:latin typeface="+mn-lt"/>
                <a:ea typeface="黑体" pitchFamily="2" charset="-122"/>
                <a:cs typeface="+mn-cs"/>
              </a:rPr>
              <a:t>文献检索</a:t>
            </a:r>
            <a:endParaRPr lang="en-US" altLang="zh-CN" sz="2800" b="0" dirty="0">
              <a:solidFill>
                <a:srgbClr val="000066"/>
              </a:solidFill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3" y="1174752"/>
            <a:ext cx="4117975" cy="3790949"/>
          </a:xfrm>
        </p:spPr>
        <p:txBody>
          <a:bodyPr/>
          <a:lstStyle/>
          <a:p>
            <a:pPr marL="0" indent="0" defTabSz="914514">
              <a:buFontTx/>
              <a:buNone/>
              <a:defRPr/>
            </a:pPr>
            <a:r>
              <a:rPr lang="zh-CN" altLang="en-US" sz="2400" b="0" dirty="0">
                <a:solidFill>
                  <a:srgbClr val="000066"/>
                </a:solidFill>
                <a:ea typeface="黑体" pitchFamily="2" charset="-122"/>
              </a:rPr>
              <a:t>① </a:t>
            </a:r>
            <a:r>
              <a:rPr lang="zh-CN" altLang="en-US" sz="2400" b="0" dirty="0" smtClean="0">
                <a:solidFill>
                  <a:srgbClr val="000066"/>
                </a:solidFill>
                <a:ea typeface="黑体" pitchFamily="2" charset="-122"/>
              </a:rPr>
              <a:t>文献数据</a:t>
            </a:r>
            <a:r>
              <a:rPr lang="zh-CN" altLang="en-US" sz="2400" b="0" dirty="0">
                <a:solidFill>
                  <a:srgbClr val="000066"/>
                </a:solidFill>
                <a:ea typeface="黑体" pitchFamily="2" charset="-122"/>
              </a:rPr>
              <a:t>库</a:t>
            </a:r>
            <a:endParaRPr lang="en-US" altLang="zh-CN" sz="2400" b="0" dirty="0" smtClean="0">
              <a:solidFill>
                <a:srgbClr val="000066"/>
              </a:solidFill>
              <a:ea typeface="黑体" pitchFamily="2" charset="-122"/>
            </a:endParaRPr>
          </a:p>
          <a:p>
            <a:pPr marL="0" indent="0" defTabSz="914514">
              <a:buFontTx/>
              <a:buNone/>
              <a:defRPr/>
            </a:pPr>
            <a:r>
              <a:rPr lang="en-US" altLang="zh-CN" sz="2400" b="0" dirty="0" smtClean="0">
                <a:solidFill>
                  <a:srgbClr val="000066"/>
                </a:solidFill>
                <a:ea typeface="黑体" pitchFamily="2" charset="-122"/>
              </a:rPr>
              <a:t>     </a:t>
            </a:r>
            <a:r>
              <a:rPr lang="zh-CN" altLang="zh-CN" sz="2400" b="0" dirty="0" smtClean="0">
                <a:solidFill>
                  <a:srgbClr val="000066"/>
                </a:solidFill>
                <a:ea typeface="黑体" pitchFamily="2" charset="-122"/>
              </a:rPr>
              <a:t>中国</a:t>
            </a:r>
            <a:r>
              <a:rPr lang="zh-CN" altLang="en-US" sz="2400" b="0" dirty="0" smtClean="0">
                <a:solidFill>
                  <a:srgbClr val="000066"/>
                </a:solidFill>
                <a:ea typeface="黑体" pitchFamily="2" charset="-122"/>
              </a:rPr>
              <a:t>学术期刊</a:t>
            </a:r>
            <a:r>
              <a:rPr lang="zh-CN" altLang="en-US" sz="2400" b="0" dirty="0">
                <a:solidFill>
                  <a:srgbClr val="000066"/>
                </a:solidFill>
                <a:ea typeface="黑体" pitchFamily="2" charset="-122"/>
              </a:rPr>
              <a:t>（</a:t>
            </a:r>
            <a:r>
              <a:rPr lang="en-US" altLang="zh-CN" sz="2400" b="0" dirty="0" smtClean="0">
                <a:solidFill>
                  <a:srgbClr val="000066"/>
                </a:solidFill>
                <a:ea typeface="黑体" pitchFamily="2" charset="-122"/>
              </a:rPr>
              <a:t>CNKI</a:t>
            </a:r>
            <a:r>
              <a:rPr lang="zh-CN" altLang="en-US" sz="2400" b="0" dirty="0" smtClean="0">
                <a:solidFill>
                  <a:srgbClr val="000066"/>
                </a:solidFill>
                <a:ea typeface="黑体" pitchFamily="2" charset="-122"/>
              </a:rPr>
              <a:t>）</a:t>
            </a:r>
            <a:endParaRPr lang="en-US" altLang="zh-CN" sz="2400" b="0" dirty="0" smtClean="0">
              <a:solidFill>
                <a:srgbClr val="000066"/>
              </a:solidFill>
              <a:ea typeface="黑体" pitchFamily="2" charset="-122"/>
            </a:endParaRPr>
          </a:p>
          <a:p>
            <a:pPr marL="0" indent="0" defTabSz="914514">
              <a:buFontTx/>
              <a:buNone/>
              <a:defRPr/>
            </a:pPr>
            <a:r>
              <a:rPr lang="en-US" altLang="zh-CN" sz="2400" b="0" dirty="0" smtClean="0">
                <a:solidFill>
                  <a:srgbClr val="000066"/>
                </a:solidFill>
                <a:ea typeface="黑体" pitchFamily="2" charset="-122"/>
              </a:rPr>
              <a:t>     </a:t>
            </a:r>
            <a:r>
              <a:rPr lang="zh-CN" altLang="zh-CN" sz="2400" b="0" dirty="0" smtClean="0">
                <a:solidFill>
                  <a:srgbClr val="000066"/>
                </a:solidFill>
                <a:ea typeface="黑体" pitchFamily="2" charset="-122"/>
              </a:rPr>
              <a:t>万方</a:t>
            </a:r>
            <a:r>
              <a:rPr lang="zh-CN" altLang="zh-CN" sz="2400" b="0" dirty="0">
                <a:solidFill>
                  <a:srgbClr val="000066"/>
                </a:solidFill>
                <a:ea typeface="黑体" pitchFamily="2" charset="-122"/>
              </a:rPr>
              <a:t>数字资源</a:t>
            </a:r>
            <a:r>
              <a:rPr lang="zh-CN" altLang="zh-CN" sz="2400" b="0" dirty="0" smtClean="0">
                <a:solidFill>
                  <a:srgbClr val="000066"/>
                </a:solidFill>
                <a:ea typeface="黑体" pitchFamily="2" charset="-122"/>
              </a:rPr>
              <a:t>系统</a:t>
            </a:r>
            <a:endParaRPr lang="en-US" altLang="zh-CN" sz="2400" b="0" dirty="0" smtClean="0">
              <a:solidFill>
                <a:srgbClr val="000066"/>
              </a:solidFill>
              <a:ea typeface="黑体" pitchFamily="2" charset="-122"/>
            </a:endParaRPr>
          </a:p>
          <a:p>
            <a:pPr marL="0" indent="0" defTabSz="914514">
              <a:buFontTx/>
              <a:buNone/>
              <a:defRPr/>
            </a:pPr>
            <a:r>
              <a:rPr lang="en-US" altLang="zh-CN" sz="2400" b="0" dirty="0" smtClean="0">
                <a:solidFill>
                  <a:srgbClr val="000066"/>
                </a:solidFill>
                <a:ea typeface="黑体" pitchFamily="2" charset="-122"/>
              </a:rPr>
              <a:t>     </a:t>
            </a:r>
            <a:r>
              <a:rPr lang="zh-CN" altLang="zh-CN" sz="2400" b="0" dirty="0" smtClean="0">
                <a:solidFill>
                  <a:srgbClr val="000066"/>
                </a:solidFill>
                <a:ea typeface="黑体" pitchFamily="2" charset="-122"/>
              </a:rPr>
              <a:t>维</a:t>
            </a:r>
            <a:r>
              <a:rPr lang="zh-CN" altLang="zh-CN" sz="2400" b="0" dirty="0">
                <a:solidFill>
                  <a:srgbClr val="000066"/>
                </a:solidFill>
                <a:ea typeface="黑体" pitchFamily="2" charset="-122"/>
              </a:rPr>
              <a:t>普中国科技</a:t>
            </a:r>
            <a:r>
              <a:rPr lang="zh-CN" altLang="zh-CN" sz="2400" b="0" dirty="0" smtClean="0">
                <a:solidFill>
                  <a:srgbClr val="000066"/>
                </a:solidFill>
                <a:ea typeface="黑体" pitchFamily="2" charset="-122"/>
              </a:rPr>
              <a:t>期刊</a:t>
            </a:r>
            <a:endParaRPr lang="en-US" altLang="zh-CN" sz="2400" b="0" dirty="0" smtClean="0">
              <a:solidFill>
                <a:srgbClr val="000066"/>
              </a:solidFill>
              <a:ea typeface="黑体" pitchFamily="2" charset="-122"/>
            </a:endParaRPr>
          </a:p>
          <a:p>
            <a:pPr marL="0" indent="0" defTabSz="914514">
              <a:buFontTx/>
              <a:buNone/>
              <a:defRPr/>
            </a:pPr>
            <a:r>
              <a:rPr lang="en-US" altLang="zh-CN" sz="2400" b="0" dirty="0" smtClean="0">
                <a:solidFill>
                  <a:srgbClr val="000066"/>
                </a:solidFill>
                <a:ea typeface="黑体" pitchFamily="2" charset="-122"/>
              </a:rPr>
              <a:t>     </a:t>
            </a:r>
            <a:r>
              <a:rPr lang="en-US" altLang="zh-CN" sz="2400" b="0" dirty="0" smtClean="0">
                <a:solidFill>
                  <a:srgbClr val="000066"/>
                </a:solidFill>
                <a:ea typeface="黑体" pitchFamily="2" charset="-122"/>
              </a:rPr>
              <a:t>Web of Science(SCI)</a:t>
            </a:r>
          </a:p>
          <a:p>
            <a:pPr marL="0" indent="0" defTabSz="914514">
              <a:buFontTx/>
              <a:buNone/>
              <a:defRPr/>
            </a:pPr>
            <a:r>
              <a:rPr lang="en-US" altLang="zh-CN" sz="2400" b="0" dirty="0">
                <a:solidFill>
                  <a:srgbClr val="000066"/>
                </a:solidFill>
                <a:ea typeface="黑体" pitchFamily="2" charset="-122"/>
              </a:rPr>
              <a:t> </a:t>
            </a:r>
            <a:r>
              <a:rPr lang="en-US" altLang="zh-CN" sz="2400" b="0" dirty="0" smtClean="0">
                <a:solidFill>
                  <a:srgbClr val="000066"/>
                </a:solidFill>
                <a:ea typeface="黑体" pitchFamily="2" charset="-122"/>
              </a:rPr>
              <a:t>    EI Compendex</a:t>
            </a:r>
            <a:r>
              <a:rPr lang="en-US" altLang="zh-CN" sz="2400" b="0" dirty="0">
                <a:solidFill>
                  <a:srgbClr val="000066"/>
                </a:solidFill>
                <a:ea typeface="黑体" pitchFamily="2" charset="-122"/>
              </a:rPr>
              <a:t/>
            </a:r>
            <a:br>
              <a:rPr lang="en-US" altLang="zh-CN" sz="2400" b="0" dirty="0">
                <a:solidFill>
                  <a:srgbClr val="000066"/>
                </a:solidFill>
                <a:ea typeface="黑体" pitchFamily="2" charset="-122"/>
              </a:rPr>
            </a:br>
            <a:r>
              <a:rPr lang="en-US" altLang="zh-CN" sz="2400" b="0" dirty="0" smtClean="0">
                <a:solidFill>
                  <a:srgbClr val="000066"/>
                </a:solidFill>
                <a:ea typeface="黑体" pitchFamily="2" charset="-122"/>
              </a:rPr>
              <a:t>     </a:t>
            </a:r>
            <a:r>
              <a:rPr lang="zh-CN" altLang="en-US" sz="2400" b="0" dirty="0" smtClean="0">
                <a:solidFill>
                  <a:srgbClr val="000066"/>
                </a:solidFill>
                <a:ea typeface="黑体" pitchFamily="2" charset="-122"/>
              </a:rPr>
              <a:t>等等</a:t>
            </a:r>
            <a:endParaRPr lang="en-US" altLang="zh-CN" sz="2800" b="0" dirty="0">
              <a:solidFill>
                <a:srgbClr val="000066"/>
              </a:solidFill>
              <a:ea typeface="黑体" pitchFamily="2" charset="-122"/>
            </a:endParaRPr>
          </a:p>
          <a:p>
            <a:pPr marL="344471" indent="-344471" defTabSz="914514">
              <a:defRPr/>
            </a:pPr>
            <a:endParaRPr lang="en-US" sz="3100" dirty="0">
              <a:solidFill>
                <a:srgbClr val="000066"/>
              </a:solidFill>
            </a:endParaRPr>
          </a:p>
          <a:p>
            <a:pPr marL="344471" indent="-344471" defTabSz="914514">
              <a:defRPr/>
            </a:pPr>
            <a:endParaRPr lang="en-US" sz="3100" dirty="0">
              <a:solidFill>
                <a:srgbClr val="000066"/>
              </a:solidFill>
            </a:endParaRP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832" y="3581400"/>
            <a:ext cx="20955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785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>
          <a:xfrm>
            <a:off x="34928" y="165102"/>
            <a:ext cx="6811963" cy="2112433"/>
          </a:xfrm>
        </p:spPr>
        <p:txBody>
          <a:bodyPr/>
          <a:lstStyle/>
          <a:p>
            <a:pPr algn="l" eaLnBrk="1" hangingPunct="1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2800" b="0" dirty="0" smtClean="0">
                <a:solidFill>
                  <a:srgbClr val="000066"/>
                </a:solidFill>
                <a:latin typeface="宋体"/>
                <a:ea typeface="宋体"/>
              </a:rPr>
              <a:t>② </a:t>
            </a:r>
            <a:r>
              <a:rPr lang="zh-CN" altLang="zh-CN" sz="28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各</a:t>
            </a:r>
            <a:r>
              <a:rPr lang="zh-CN" altLang="zh-CN" sz="28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大搜索引擎也提供了文献</a:t>
            </a:r>
            <a:r>
              <a:rPr lang="zh-CN" altLang="zh-CN" sz="28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搜索</a:t>
            </a:r>
            <a:r>
              <a:rPr lang="en-US" altLang="zh-CN" sz="28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/>
            </a:r>
            <a:br>
              <a:rPr lang="en-US" altLang="zh-CN" sz="28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</a:br>
            <a:r>
              <a:rPr lang="en-US" altLang="zh-CN" sz="28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◆  </a:t>
            </a:r>
            <a:r>
              <a:rPr lang="zh-CN" altLang="zh-CN" sz="28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百</a:t>
            </a:r>
            <a:r>
              <a:rPr lang="zh-CN" altLang="zh-CN" sz="28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度学术搜索</a:t>
            </a:r>
            <a:r>
              <a:rPr lang="zh-CN" altLang="en-US" sz="28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4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http://</a:t>
            </a:r>
            <a:r>
              <a:rPr lang="en-US" altLang="zh-CN" sz="24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xueshu.baidu.com</a:t>
            </a:r>
            <a:br>
              <a:rPr lang="en-US" altLang="zh-CN" sz="24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</a:br>
            <a:r>
              <a:rPr lang="en-US" altLang="zh-CN" sz="28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◆  </a:t>
            </a:r>
            <a:r>
              <a:rPr lang="en-US" altLang="zh-CN" sz="2800" b="0" dirty="0" smtClean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google</a:t>
            </a:r>
            <a:r>
              <a:rPr lang="zh-CN" altLang="zh-CN" sz="28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学术搜索</a:t>
            </a:r>
            <a:r>
              <a:rPr lang="zh-CN" altLang="en-US" sz="28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400" b="0" dirty="0">
                <a:solidFill>
                  <a:srgbClr val="000066"/>
                </a:solidFill>
                <a:latin typeface="+mn-lt"/>
                <a:ea typeface="黑体" panose="02010609060101010101" pitchFamily="49" charset="-122"/>
              </a:rPr>
              <a:t>http://scholar.google.com</a:t>
            </a:r>
            <a:endParaRPr lang="zh-CN" altLang="en-US" sz="2400" b="0" dirty="0">
              <a:solidFill>
                <a:srgbClr val="000066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25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 marL="519113" indent="-200025" eaLnBrk="0" hangingPunct="0">
              <a:spcBef>
                <a:spcPct val="20000"/>
              </a:spcBef>
              <a:defRPr kumimoji="1" sz="21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 marL="800100" indent="-158750" eaLnBrk="0" hangingPunct="0">
              <a:spcBef>
                <a:spcPct val="20000"/>
              </a:spcBef>
              <a:buChar char="•"/>
              <a:defRPr kumimoji="1" sz="25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 marL="1119188" indent="-158750" eaLnBrk="0" hangingPunct="0">
              <a:spcBef>
                <a:spcPct val="20000"/>
              </a:spcBef>
              <a:buChar char="–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 marL="1439863" indent="-15875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1897063" indent="-158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354263" indent="-158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2811463" indent="-158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268663" indent="-158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eaLnBrk="1" hangingPunct="1">
              <a:spcBef>
                <a:spcPct val="0"/>
              </a:spcBef>
              <a:buFontTx/>
              <a:buNone/>
            </a:pPr>
            <a:fld id="{AA6466DA-CF01-4419-B655-6038E6300281}" type="slidenum">
              <a:rPr kumimoji="0" lang="en-US" altLang="zh-CN" sz="1700" b="0" smtClean="0">
                <a:solidFill>
                  <a:srgbClr val="000066"/>
                </a:solidFill>
              </a:rPr>
              <a:pPr defTabSz="914400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700" b="0" smtClean="0">
              <a:solidFill>
                <a:srgbClr val="000066"/>
              </a:solidFill>
            </a:endParaRP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6" y="2491319"/>
            <a:ext cx="6365875" cy="386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71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Vballppt1">
  <a:themeElements>
    <a:clrScheme name="Vballppt1 8">
      <a:dk1>
        <a:srgbClr val="FFFFFF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F8F8F8"/>
      </a:accent2>
      <a:accent3>
        <a:srgbClr val="FFFFFF"/>
      </a:accent3>
      <a:accent4>
        <a:srgbClr val="DADADA"/>
      </a:accent4>
      <a:accent5>
        <a:srgbClr val="AAE2CA"/>
      </a:accent5>
      <a:accent6>
        <a:srgbClr val="E1E1E1"/>
      </a:accent6>
      <a:hlink>
        <a:srgbClr val="FFFFFF"/>
      </a:hlink>
      <a:folHlink>
        <a:srgbClr val="FFFFFF"/>
      </a:folHlink>
    </a:clrScheme>
    <a:fontScheme name="Vballppt1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Vballppt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ballppt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8">
        <a:dk1>
          <a:srgbClr val="FFFFFF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F8F8F8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E1E1E1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Vballppt1">
  <a:themeElements>
    <a:clrScheme name="Vballppt1 8">
      <a:dk1>
        <a:srgbClr val="FFFFFF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F8F8F8"/>
      </a:accent2>
      <a:accent3>
        <a:srgbClr val="FFFFFF"/>
      </a:accent3>
      <a:accent4>
        <a:srgbClr val="DADADA"/>
      </a:accent4>
      <a:accent5>
        <a:srgbClr val="AAE2CA"/>
      </a:accent5>
      <a:accent6>
        <a:srgbClr val="E1E1E1"/>
      </a:accent6>
      <a:hlink>
        <a:srgbClr val="FFFFFF"/>
      </a:hlink>
      <a:folHlink>
        <a:srgbClr val="FFFFFF"/>
      </a:folHlink>
    </a:clrScheme>
    <a:fontScheme name="Vballppt1">
      <a:majorFont>
        <a:latin typeface="Times New Roman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065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Vballppt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ballppt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ballppt1 8">
        <a:dk1>
          <a:srgbClr val="FFFFFF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F8F8F8"/>
        </a:accent2>
        <a:accent3>
          <a:srgbClr val="FFFFFF"/>
        </a:accent3>
        <a:accent4>
          <a:srgbClr val="DADADA"/>
        </a:accent4>
        <a:accent5>
          <a:srgbClr val="AAE2CA"/>
        </a:accent5>
        <a:accent6>
          <a:srgbClr val="E1E1E1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Vballppt1 8">
    <a:dk1>
      <a:srgbClr val="FFFFFF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F8F8F8"/>
    </a:accent2>
    <a:accent3>
      <a:srgbClr val="FFFFFF"/>
    </a:accent3>
    <a:accent4>
      <a:srgbClr val="DADADA"/>
    </a:accent4>
    <a:accent5>
      <a:srgbClr val="AAE2CA"/>
    </a:accent5>
    <a:accent6>
      <a:srgbClr val="E1E1E1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21433</TotalTime>
  <Words>274</Words>
  <Application>Microsoft Office PowerPoint</Application>
  <PresentationFormat>全屏显示(4:3)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楷体_GB2312</vt:lpstr>
      <vt:lpstr>隶书</vt:lpstr>
      <vt:lpstr>宋体</vt:lpstr>
      <vt:lpstr>Arial</vt:lpstr>
      <vt:lpstr>Times New Roman</vt:lpstr>
      <vt:lpstr>Wingdings 2</vt:lpstr>
      <vt:lpstr>3_Vballppt1</vt:lpstr>
      <vt:lpstr>1_Vballppt1</vt:lpstr>
      <vt:lpstr>     第八章  信息浏览和发布          8.1 引言          8.2 Internet基础与应用          8.3 信息浏览和检索          8.4 网页设计          8.5 网络安全基础          8.6 网页发布</vt:lpstr>
      <vt:lpstr>信息浏览和检索</vt:lpstr>
      <vt:lpstr>2. 搜索引擎</vt:lpstr>
      <vt:lpstr>3. 文献检索</vt:lpstr>
      <vt:lpstr>② 各大搜索引擎也提供了文献搜索  ◆  百度学术搜索：http://xueshu.baidu.com  ◆  google学术搜索：http://scholar.google.com</vt:lpstr>
    </vt:vector>
  </TitlesOfParts>
  <Company>同济大学计算机系基础学科组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VB.NET</dc:title>
  <dc:creator>LWM</dc:creator>
  <cp:lastModifiedBy>YZQ98K</cp:lastModifiedBy>
  <cp:revision>337</cp:revision>
  <dcterms:created xsi:type="dcterms:W3CDTF">2005-07-18T08:28:37Z</dcterms:created>
  <dcterms:modified xsi:type="dcterms:W3CDTF">2017-07-31T07:01:56Z</dcterms:modified>
</cp:coreProperties>
</file>