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6" r:id="rId2"/>
  </p:sldMasterIdLst>
  <p:notesMasterIdLst>
    <p:notesMasterId r:id="rId8"/>
  </p:notesMasterIdLst>
  <p:handoutMasterIdLst>
    <p:handoutMasterId r:id="rId9"/>
  </p:handoutMasterIdLst>
  <p:sldIdLst>
    <p:sldId id="328" r:id="rId3"/>
    <p:sldId id="329" r:id="rId4"/>
    <p:sldId id="330" r:id="rId5"/>
    <p:sldId id="292" r:id="rId6"/>
    <p:sldId id="331" r:id="rId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920144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240168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2560192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iy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66"/>
    <a:srgbClr val="4E2E96"/>
    <a:srgbClr val="000000"/>
    <a:srgbClr val="0000FF"/>
    <a:srgbClr val="FF0000"/>
    <a:srgbClr val="99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8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CB4CFED7-E880-43A5-BEDC-160AFEA29D19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86C67BF6-5FB9-43DF-9FC0-E2D9F8343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1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31A4AB46-7668-4584-8D2D-D02F59E3BA6E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65400" y="1371600"/>
            <a:ext cx="26416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DA05AAF4-92D3-4D3F-B3F0-A174A49DB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527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144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168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192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3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08" indent="0" algn="ctr">
              <a:buNone/>
              <a:defRPr/>
            </a:lvl2pPr>
            <a:lvl3pPr marL="640016" indent="0" algn="ctr">
              <a:buNone/>
              <a:defRPr/>
            </a:lvl3pPr>
            <a:lvl4pPr marL="960024" indent="0" algn="ctr">
              <a:buNone/>
              <a:defRPr/>
            </a:lvl4pPr>
            <a:lvl5pPr marL="1280032" indent="0" algn="ctr">
              <a:buNone/>
              <a:defRPr/>
            </a:lvl5pPr>
            <a:lvl6pPr marL="1600040" indent="0" algn="ctr">
              <a:buNone/>
              <a:defRPr/>
            </a:lvl6pPr>
            <a:lvl7pPr marL="1920048" indent="0" algn="ctr">
              <a:buNone/>
              <a:defRPr/>
            </a:lvl7pPr>
            <a:lvl8pPr marL="2240056" indent="0" algn="ctr">
              <a:buNone/>
              <a:defRPr/>
            </a:lvl8pPr>
            <a:lvl9pPr marL="2560064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5CBA4D8-94FE-488B-B3C8-DEAB72A8BC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55144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DF5177D-08A6-47C7-9ACE-4F8810D91B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64157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8" y="274328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5" y="274328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1C496390-C4DB-499E-9B99-08C7D610DF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95165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3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04766" indent="0" algn="ctr">
              <a:buNone/>
              <a:defRPr/>
            </a:lvl2pPr>
            <a:lvl3pPr marL="609531" indent="0" algn="ctr">
              <a:buNone/>
              <a:defRPr/>
            </a:lvl3pPr>
            <a:lvl4pPr marL="914297" indent="0" algn="ctr">
              <a:buNone/>
              <a:defRPr/>
            </a:lvl4pPr>
            <a:lvl5pPr marL="1219062" indent="0" algn="ctr">
              <a:buNone/>
              <a:defRPr/>
            </a:lvl5pPr>
            <a:lvl6pPr marL="1523828" indent="0" algn="ctr">
              <a:buNone/>
              <a:defRPr/>
            </a:lvl6pPr>
            <a:lvl7pPr marL="1828594" indent="0" algn="ctr">
              <a:buNone/>
              <a:defRPr/>
            </a:lvl7pPr>
            <a:lvl8pPr marL="2133359" indent="0" algn="ctr">
              <a:buNone/>
              <a:defRPr/>
            </a:lvl8pPr>
            <a:lvl9pPr marL="243812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8EEF04-C5FC-4CA1-B277-89B5992DA7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636693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67A540-AED9-4A5F-A7A3-D3762F0EAB6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913771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7"/>
            <a:ext cx="7772400" cy="136131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5"/>
            <a:ext cx="7772400" cy="1500759"/>
          </a:xfrm>
        </p:spPr>
        <p:txBody>
          <a:bodyPr anchor="b"/>
          <a:lstStyle>
            <a:lvl1pPr marL="0" indent="0">
              <a:buNone/>
              <a:defRPr sz="1333"/>
            </a:lvl1pPr>
            <a:lvl2pPr marL="304766" indent="0">
              <a:buNone/>
              <a:defRPr sz="1238"/>
            </a:lvl2pPr>
            <a:lvl3pPr marL="609531" indent="0">
              <a:buNone/>
              <a:defRPr sz="1048"/>
            </a:lvl3pPr>
            <a:lvl4pPr marL="914297" indent="0">
              <a:buNone/>
              <a:defRPr sz="952"/>
            </a:lvl4pPr>
            <a:lvl5pPr marL="1219062" indent="0">
              <a:buNone/>
              <a:defRPr sz="952"/>
            </a:lvl5pPr>
            <a:lvl6pPr marL="1523828" indent="0">
              <a:buNone/>
              <a:defRPr sz="952"/>
            </a:lvl6pPr>
            <a:lvl7pPr marL="1828594" indent="0">
              <a:buNone/>
              <a:defRPr sz="952"/>
            </a:lvl7pPr>
            <a:lvl8pPr marL="2133359" indent="0">
              <a:buNone/>
              <a:defRPr sz="952"/>
            </a:lvl8pPr>
            <a:lvl9pPr marL="2438125" indent="0">
              <a:buNone/>
              <a:defRPr sz="9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6C0F507-E9BC-4B2A-A7FD-30A852B8E4D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857214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13"/>
            <a:ext cx="3832860" cy="4113657"/>
          </a:xfrm>
        </p:spPr>
        <p:txBody>
          <a:bodyPr/>
          <a:lstStyle>
            <a:lvl1pPr>
              <a:defRPr sz="1905"/>
            </a:lvl1pPr>
            <a:lvl2pPr>
              <a:defRPr sz="1619"/>
            </a:lvl2pPr>
            <a:lvl3pPr>
              <a:defRPr sz="1333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13"/>
            <a:ext cx="3832860" cy="4113657"/>
          </a:xfrm>
        </p:spPr>
        <p:txBody>
          <a:bodyPr/>
          <a:lstStyle>
            <a:lvl1pPr>
              <a:defRPr sz="1905"/>
            </a:lvl1pPr>
            <a:lvl2pPr>
              <a:defRPr sz="1619"/>
            </a:lvl2pPr>
            <a:lvl3pPr>
              <a:defRPr sz="1333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3D3CDD1-71E7-4FB1-9509-E670F4B0CCB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34468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8" y="1535049"/>
            <a:ext cx="4039689" cy="640080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4766" indent="0">
              <a:buNone/>
              <a:defRPr sz="1333" b="1"/>
            </a:lvl2pPr>
            <a:lvl3pPr marL="609531" indent="0">
              <a:buNone/>
              <a:defRPr sz="1238" b="1"/>
            </a:lvl3pPr>
            <a:lvl4pPr marL="914297" indent="0">
              <a:buNone/>
              <a:defRPr sz="1048" b="1"/>
            </a:lvl4pPr>
            <a:lvl5pPr marL="1219062" indent="0">
              <a:buNone/>
              <a:defRPr sz="1048" b="1"/>
            </a:lvl5pPr>
            <a:lvl6pPr marL="1523828" indent="0">
              <a:buNone/>
              <a:defRPr sz="1048" b="1"/>
            </a:lvl6pPr>
            <a:lvl7pPr marL="1828594" indent="0">
              <a:buNone/>
              <a:defRPr sz="1048" b="1"/>
            </a:lvl7pPr>
            <a:lvl8pPr marL="2133359" indent="0">
              <a:buNone/>
              <a:defRPr sz="1048" b="1"/>
            </a:lvl8pPr>
            <a:lvl9pPr marL="2438125" indent="0">
              <a:buNone/>
              <a:defRPr sz="10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8" y="2175135"/>
            <a:ext cx="4039689" cy="3951351"/>
          </a:xfrm>
        </p:spPr>
        <p:txBody>
          <a:bodyPr/>
          <a:lstStyle>
            <a:lvl1pPr>
              <a:defRPr sz="1619"/>
            </a:lvl1pPr>
            <a:lvl2pPr>
              <a:defRPr sz="1333"/>
            </a:lvl2pPr>
            <a:lvl3pPr>
              <a:defRPr sz="123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43" y="1535049"/>
            <a:ext cx="4041865" cy="640080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4766" indent="0">
              <a:buNone/>
              <a:defRPr sz="1333" b="1"/>
            </a:lvl2pPr>
            <a:lvl3pPr marL="609531" indent="0">
              <a:buNone/>
              <a:defRPr sz="1238" b="1"/>
            </a:lvl3pPr>
            <a:lvl4pPr marL="914297" indent="0">
              <a:buNone/>
              <a:defRPr sz="1048" b="1"/>
            </a:lvl4pPr>
            <a:lvl5pPr marL="1219062" indent="0">
              <a:buNone/>
              <a:defRPr sz="1048" b="1"/>
            </a:lvl5pPr>
            <a:lvl6pPr marL="1523828" indent="0">
              <a:buNone/>
              <a:defRPr sz="1048" b="1"/>
            </a:lvl6pPr>
            <a:lvl7pPr marL="1828594" indent="0">
              <a:buNone/>
              <a:defRPr sz="1048" b="1"/>
            </a:lvl7pPr>
            <a:lvl8pPr marL="2133359" indent="0">
              <a:buNone/>
              <a:defRPr sz="1048" b="1"/>
            </a:lvl8pPr>
            <a:lvl9pPr marL="2438125" indent="0">
              <a:buNone/>
              <a:defRPr sz="10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43" y="2175135"/>
            <a:ext cx="4041865" cy="3951351"/>
          </a:xfrm>
        </p:spPr>
        <p:txBody>
          <a:bodyPr/>
          <a:lstStyle>
            <a:lvl1pPr>
              <a:defRPr sz="1619"/>
            </a:lvl1pPr>
            <a:lvl2pPr>
              <a:defRPr sz="1333"/>
            </a:lvl2pPr>
            <a:lvl3pPr>
              <a:defRPr sz="123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4E4F2A-ACD2-4DB1-9337-884BD156481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84140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CB2458A-B61A-4E1C-8F0D-D757FF98CCB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33796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F017B7-77E3-4B9D-8CB2-905F82E9F24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6464162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73183"/>
            <a:ext cx="3008811" cy="1162431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8" y="273183"/>
            <a:ext cx="5111931" cy="5853303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619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435608"/>
            <a:ext cx="3008811" cy="4690872"/>
          </a:xfrm>
        </p:spPr>
        <p:txBody>
          <a:bodyPr/>
          <a:lstStyle>
            <a:lvl1pPr marL="0" indent="0">
              <a:buNone/>
              <a:defRPr sz="952"/>
            </a:lvl1pPr>
            <a:lvl2pPr marL="304766" indent="0">
              <a:buNone/>
              <a:defRPr sz="762"/>
            </a:lvl2pPr>
            <a:lvl3pPr marL="609531" indent="0">
              <a:buNone/>
              <a:defRPr sz="667"/>
            </a:lvl3pPr>
            <a:lvl4pPr marL="914297" indent="0">
              <a:buNone/>
              <a:defRPr sz="571"/>
            </a:lvl4pPr>
            <a:lvl5pPr marL="1219062" indent="0">
              <a:buNone/>
              <a:defRPr sz="571"/>
            </a:lvl5pPr>
            <a:lvl6pPr marL="1523828" indent="0">
              <a:buNone/>
              <a:defRPr sz="571"/>
            </a:lvl6pPr>
            <a:lvl7pPr marL="1828594" indent="0">
              <a:buNone/>
              <a:defRPr sz="571"/>
            </a:lvl7pPr>
            <a:lvl8pPr marL="2133359" indent="0">
              <a:buNone/>
              <a:defRPr sz="571"/>
            </a:lvl8pPr>
            <a:lvl9pPr marL="2438125" indent="0">
              <a:buNone/>
              <a:defRPr sz="5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DD1DFFA-94EC-4D96-9258-C6B5A1CE7F7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431690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FD27F6E5-269F-4C90-BF99-646A93EB5D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376536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095"/>
            </a:lvl1pPr>
            <a:lvl2pPr marL="304766" indent="0">
              <a:buNone/>
              <a:defRPr sz="1905"/>
            </a:lvl2pPr>
            <a:lvl3pPr marL="609531" indent="0">
              <a:buNone/>
              <a:defRPr sz="1619"/>
            </a:lvl3pPr>
            <a:lvl4pPr marL="914297" indent="0">
              <a:buNone/>
              <a:defRPr sz="1333"/>
            </a:lvl4pPr>
            <a:lvl5pPr marL="1219062" indent="0">
              <a:buNone/>
              <a:defRPr sz="1333"/>
            </a:lvl5pPr>
            <a:lvl6pPr marL="1523828" indent="0">
              <a:buNone/>
              <a:defRPr sz="1333"/>
            </a:lvl6pPr>
            <a:lvl7pPr marL="1828594" indent="0">
              <a:buNone/>
              <a:defRPr sz="1333"/>
            </a:lvl7pPr>
            <a:lvl8pPr marL="2133359" indent="0">
              <a:buNone/>
              <a:defRPr sz="1333"/>
            </a:lvl8pPr>
            <a:lvl9pPr marL="2438125" indent="0">
              <a:buNone/>
              <a:defRPr sz="1333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952"/>
            </a:lvl1pPr>
            <a:lvl2pPr marL="304766" indent="0">
              <a:buNone/>
              <a:defRPr sz="762"/>
            </a:lvl2pPr>
            <a:lvl3pPr marL="609531" indent="0">
              <a:buNone/>
              <a:defRPr sz="667"/>
            </a:lvl3pPr>
            <a:lvl4pPr marL="914297" indent="0">
              <a:buNone/>
              <a:defRPr sz="571"/>
            </a:lvl4pPr>
            <a:lvl5pPr marL="1219062" indent="0">
              <a:buNone/>
              <a:defRPr sz="571"/>
            </a:lvl5pPr>
            <a:lvl6pPr marL="1523828" indent="0">
              <a:buNone/>
              <a:defRPr sz="571"/>
            </a:lvl6pPr>
            <a:lvl7pPr marL="1828594" indent="0">
              <a:buNone/>
              <a:defRPr sz="571"/>
            </a:lvl7pPr>
            <a:lvl8pPr marL="2133359" indent="0">
              <a:buNone/>
              <a:defRPr sz="571"/>
            </a:lvl8pPr>
            <a:lvl9pPr marL="2438125" indent="0">
              <a:buNone/>
              <a:defRPr sz="5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A53E747-C11B-4C5F-AC97-C295665B53B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124827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5164F20-A9E2-4886-96C2-AE077B60F6D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603945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9" y="274329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6" y="274329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lnSpc>
                <a:spcPct val="80000"/>
              </a:lnSpc>
              <a:buFontTx/>
              <a:buChar char="•"/>
              <a:defRPr kumimoji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buFontTx/>
              <a:buChar char="•"/>
              <a:defRPr kumimoji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762FA84-6F97-4149-BAA5-322B5339D08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94467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6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4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08" indent="0">
              <a:buNone/>
              <a:defRPr sz="1300"/>
            </a:lvl2pPr>
            <a:lvl3pPr marL="640016" indent="0">
              <a:buNone/>
              <a:defRPr sz="1100"/>
            </a:lvl3pPr>
            <a:lvl4pPr marL="960024" indent="0">
              <a:buNone/>
              <a:defRPr sz="1000"/>
            </a:lvl4pPr>
            <a:lvl5pPr marL="1280032" indent="0">
              <a:buNone/>
              <a:defRPr sz="1000"/>
            </a:lvl5pPr>
            <a:lvl6pPr marL="1600040" indent="0">
              <a:buNone/>
              <a:defRPr sz="1000"/>
            </a:lvl6pPr>
            <a:lvl7pPr marL="1920048" indent="0">
              <a:buNone/>
              <a:defRPr sz="1000"/>
            </a:lvl7pPr>
            <a:lvl8pPr marL="2240056" indent="0">
              <a:buNone/>
              <a:defRPr sz="1000"/>
            </a:lvl8pPr>
            <a:lvl9pPr marL="256006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7D8DAE8-76CE-41AA-B729-AA62E80FED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42662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C8C31E83-75D2-4AC4-9E45-62F11026F3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42910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7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7" y="2175134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43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43" y="2175134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A652204A-F4E2-4D69-B4D4-CDD26EE6C0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78770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5C87D385-9CDC-4AF4-8FAA-361390118E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251379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3C901EE-C113-46FE-B631-AE9E2E821E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00916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182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7" y="273182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284C78F-F224-4763-8ABB-EBFF6E3493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24052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08" indent="0">
              <a:buNone/>
              <a:defRPr sz="2000"/>
            </a:lvl2pPr>
            <a:lvl3pPr marL="640016" indent="0">
              <a:buNone/>
              <a:defRPr sz="1700"/>
            </a:lvl3pPr>
            <a:lvl4pPr marL="960024" indent="0">
              <a:buNone/>
              <a:defRPr sz="1400"/>
            </a:lvl4pPr>
            <a:lvl5pPr marL="1280032" indent="0">
              <a:buNone/>
              <a:defRPr sz="1400"/>
            </a:lvl5pPr>
            <a:lvl6pPr marL="1600040" indent="0">
              <a:buNone/>
              <a:defRPr sz="1400"/>
            </a:lvl6pPr>
            <a:lvl7pPr marL="1920048" indent="0">
              <a:buNone/>
              <a:defRPr sz="1400"/>
            </a:lvl7pPr>
            <a:lvl8pPr marL="2240056" indent="0">
              <a:buNone/>
              <a:defRPr sz="1400"/>
            </a:lvl8pPr>
            <a:lvl9pPr marL="2560064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BF627DC1-9B8E-43FA-A8FC-4C38F60982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1606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456" y="274639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6" y="1974852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38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9" y="6248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ctr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 defTabSz="914468" eaLnBrk="1" hangingPunct="1">
              <a:spcBef>
                <a:spcPct val="50000"/>
              </a:spcBef>
              <a:defRPr kumimoji="1" sz="17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fld id="{41C563AD-9AA5-485F-BDA2-DC77DAFEB39C}" type="slidenum">
              <a:rPr lang="en-US" altLang="zh-CN">
                <a:latin typeface="Times New Roman" pitchFamily="18" charset="0"/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2055" name="Picture 10" descr="XXTongji-1907反色透明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55565"/>
            <a:ext cx="73183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-6350" y="3"/>
            <a:ext cx="9150350" cy="1042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3005138" y="5"/>
            <a:ext cx="4754562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95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08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16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24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32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2883" indent="-342883" algn="l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39738" indent="-282561" algn="l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1356" indent="-227002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598533" indent="-227002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837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845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7853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7861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0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1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2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32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4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4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05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06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269" y="274320"/>
            <a:ext cx="77713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269" y="1975104"/>
            <a:ext cx="7771312" cy="411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889" y="624878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 defTabSz="870911" eaLnBrk="1" hangingPunct="1">
              <a:spcBef>
                <a:spcPct val="50000"/>
              </a:spcBef>
              <a:defRPr kumimoji="1" sz="1238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112" y="6248781"/>
            <a:ext cx="28977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ctr" defTabSz="870911" eaLnBrk="1" hangingPunct="1">
              <a:spcBef>
                <a:spcPct val="50000"/>
              </a:spcBef>
              <a:defRPr kumimoji="1" sz="1238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112" y="624878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 defTabSz="870911" eaLnBrk="1" hangingPunct="1">
              <a:spcBef>
                <a:spcPct val="50000"/>
              </a:spcBef>
              <a:defRPr kumimoji="1" sz="1619" b="0" smtClean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fld id="{CE897D94-DA9F-45C8-88D0-C4BB99E0ACE6}" type="slidenum">
              <a:rPr lang="en-US" altLang="zh-CN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055" name="Picture 10" descr="XXTongji-1907反色透明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31" y="56008"/>
            <a:ext cx="731520" cy="76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-6531" y="0"/>
            <a:ext cx="9150531" cy="104355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0955" tIns="30477" rIns="60955" bIns="30477"/>
          <a:lstStyle/>
          <a:p>
            <a:pPr marL="0" marR="0" lvl="0" indent="0" algn="l" defTabSz="8708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3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3005546" y="0"/>
            <a:ext cx="4753791" cy="63779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0955" tIns="30477" rIns="60955" bIns="30477"/>
          <a:lstStyle/>
          <a:p>
            <a:pPr marL="0" marR="0" lvl="0" indent="0" algn="l" defTabSz="8708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3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566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566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566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566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566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04766" algn="ctr" defTabSz="870911" rtl="0" fontAlgn="base">
        <a:spcBef>
          <a:spcPct val="0"/>
        </a:spcBef>
        <a:spcAft>
          <a:spcPct val="0"/>
        </a:spcAft>
        <a:defRPr kumimoji="1" sz="3619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09531" algn="ctr" defTabSz="870911" rtl="0" fontAlgn="base">
        <a:spcBef>
          <a:spcPct val="0"/>
        </a:spcBef>
        <a:spcAft>
          <a:spcPct val="0"/>
        </a:spcAft>
        <a:defRPr kumimoji="1" sz="3619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14297" algn="ctr" defTabSz="870911" rtl="0" fontAlgn="base">
        <a:spcBef>
          <a:spcPct val="0"/>
        </a:spcBef>
        <a:spcAft>
          <a:spcPct val="0"/>
        </a:spcAft>
        <a:defRPr kumimoji="1" sz="3619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19062" algn="ctr" defTabSz="870911" rtl="0" fontAlgn="base">
        <a:spcBef>
          <a:spcPct val="0"/>
        </a:spcBef>
        <a:spcAft>
          <a:spcPct val="0"/>
        </a:spcAft>
        <a:defRPr kumimoji="1" sz="3619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25476" indent="-325476" algn="l" rtl="0" eaLnBrk="0" fontAlgn="base" hangingPunct="0">
        <a:spcBef>
          <a:spcPct val="20000"/>
        </a:spcBef>
        <a:spcAft>
          <a:spcPct val="0"/>
        </a:spcAft>
        <a:buChar char="•"/>
        <a:defRPr kumimoji="1" sz="2331" b="1">
          <a:solidFill>
            <a:schemeClr val="bg1"/>
          </a:solidFill>
          <a:latin typeface="+mn-lt"/>
          <a:ea typeface="+mn-ea"/>
          <a:cs typeface="+mn-cs"/>
        </a:defRPr>
      </a:lvl1pPr>
      <a:lvl2pPr marL="704291" indent="-268872" algn="l" rtl="0" eaLnBrk="0" fontAlgn="base" hangingPunct="0">
        <a:spcBef>
          <a:spcPct val="20000"/>
        </a:spcBef>
        <a:spcAft>
          <a:spcPct val="0"/>
        </a:spcAft>
        <a:defRPr kumimoji="1" sz="1989">
          <a:solidFill>
            <a:schemeClr val="bg1"/>
          </a:solidFill>
          <a:latin typeface="+mn-lt"/>
          <a:ea typeface="+mn-ea"/>
        </a:defRPr>
      </a:lvl2pPr>
      <a:lvl3pPr marL="1086372" indent="-215533" algn="l" rtl="0" eaLnBrk="0" fontAlgn="base" hangingPunct="0">
        <a:spcBef>
          <a:spcPct val="20000"/>
        </a:spcBef>
        <a:spcAft>
          <a:spcPct val="0"/>
        </a:spcAft>
        <a:buChar char="•"/>
        <a:defRPr kumimoji="1" sz="2331">
          <a:solidFill>
            <a:schemeClr val="bg1"/>
          </a:solidFill>
          <a:latin typeface="+mn-lt"/>
          <a:ea typeface="+mn-ea"/>
        </a:defRPr>
      </a:lvl3pPr>
      <a:lvl4pPr marL="1521791" indent="-215533" algn="l" rtl="0" eaLnBrk="0" fontAlgn="base" hangingPunct="0">
        <a:spcBef>
          <a:spcPct val="20000"/>
        </a:spcBef>
        <a:spcAft>
          <a:spcPct val="0"/>
        </a:spcAft>
        <a:buChar char="–"/>
        <a:defRPr kumimoji="1" sz="1851">
          <a:solidFill>
            <a:schemeClr val="bg1"/>
          </a:solidFill>
          <a:latin typeface="+mn-lt"/>
          <a:ea typeface="+mn-ea"/>
        </a:defRPr>
      </a:lvl4pPr>
      <a:lvl5pPr marL="1958300" indent="-216622" algn="l" rtl="0" eaLnBrk="0" fontAlgn="base" hangingPunct="0">
        <a:spcBef>
          <a:spcPct val="20000"/>
        </a:spcBef>
        <a:spcAft>
          <a:spcPct val="0"/>
        </a:spcAft>
        <a:buChar char="»"/>
        <a:defRPr kumimoji="1" sz="1851">
          <a:solidFill>
            <a:schemeClr val="bg1"/>
          </a:solidFill>
          <a:latin typeface="+mn-lt"/>
          <a:ea typeface="+mn-ea"/>
        </a:defRPr>
      </a:lvl5pPr>
      <a:lvl6pPr marL="2264578" indent="-217992" algn="l" defTabSz="870911" rtl="0" fontAlgn="base">
        <a:spcBef>
          <a:spcPct val="20000"/>
        </a:spcBef>
        <a:spcAft>
          <a:spcPct val="0"/>
        </a:spcAft>
        <a:buChar char="»"/>
        <a:defRPr kumimoji="1" sz="1905">
          <a:solidFill>
            <a:schemeClr val="bg1"/>
          </a:solidFill>
          <a:latin typeface="+mn-lt"/>
          <a:ea typeface="+mn-ea"/>
        </a:defRPr>
      </a:lvl6pPr>
      <a:lvl7pPr marL="2569343" indent="-217992" algn="l" defTabSz="870911" rtl="0" fontAlgn="base">
        <a:spcBef>
          <a:spcPct val="20000"/>
        </a:spcBef>
        <a:spcAft>
          <a:spcPct val="0"/>
        </a:spcAft>
        <a:buChar char="»"/>
        <a:defRPr kumimoji="1" sz="1905">
          <a:solidFill>
            <a:schemeClr val="bg1"/>
          </a:solidFill>
          <a:latin typeface="+mn-lt"/>
          <a:ea typeface="+mn-ea"/>
        </a:defRPr>
      </a:lvl7pPr>
      <a:lvl8pPr marL="2874109" indent="-217992" algn="l" defTabSz="870911" rtl="0" fontAlgn="base">
        <a:spcBef>
          <a:spcPct val="20000"/>
        </a:spcBef>
        <a:spcAft>
          <a:spcPct val="0"/>
        </a:spcAft>
        <a:buChar char="»"/>
        <a:defRPr kumimoji="1" sz="1905">
          <a:solidFill>
            <a:schemeClr val="bg1"/>
          </a:solidFill>
          <a:latin typeface="+mn-lt"/>
          <a:ea typeface="+mn-ea"/>
        </a:defRPr>
      </a:lvl8pPr>
      <a:lvl9pPr marL="3178874" indent="-217992" algn="l" defTabSz="870911" rtl="0" fontAlgn="base">
        <a:spcBef>
          <a:spcPct val="20000"/>
        </a:spcBef>
        <a:spcAft>
          <a:spcPct val="0"/>
        </a:spcAft>
        <a:buChar char="»"/>
        <a:defRPr kumimoji="1" sz="1905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04766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09531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14297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19062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23828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28594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133359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438125" algn="l" defTabSz="609531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30"/>
          <a:stretch>
            <a:fillRect/>
          </a:stretch>
        </p:blipFill>
        <p:spPr bwMode="auto">
          <a:xfrm>
            <a:off x="7058297" y="367937"/>
            <a:ext cx="1550126" cy="162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69" y="891540"/>
            <a:ext cx="7897585" cy="4923608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CN" altLang="en-US" sz="3428" dirty="0">
                <a:solidFill>
                  <a:srgbClr val="000066"/>
                </a:solidFill>
                <a:latin typeface="+mj-ea"/>
              </a:rPr>
              <a:t>     </a:t>
            </a:r>
            <a:r>
              <a:rPr lang="zh-CN" altLang="en-US" sz="3810" dirty="0">
                <a:solidFill>
                  <a:srgbClr val="000066"/>
                </a:solidFill>
                <a:latin typeface="+mj-ea"/>
              </a:rPr>
              <a:t>第八章  </a:t>
            </a:r>
            <a:r>
              <a:rPr lang="zh-CN" altLang="zh-CN" sz="3810" dirty="0">
                <a:solidFill>
                  <a:srgbClr val="000066"/>
                </a:solidFill>
                <a:latin typeface="+mj-ea"/>
              </a:rPr>
              <a:t>信息浏览和发布</a:t>
            </a:r>
            <a:r>
              <a:rPr lang="en-US" altLang="zh-CN" sz="381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81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>         8.1 </a:t>
            </a:r>
            <a:r>
              <a:rPr lang="zh-CN" altLang="en-US" sz="3428" dirty="0">
                <a:solidFill>
                  <a:srgbClr val="000066"/>
                </a:solidFill>
                <a:latin typeface="+mj-ea"/>
              </a:rPr>
              <a:t>引言</a:t>
            </a: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428" dirty="0">
                <a:solidFill>
                  <a:srgbClr val="000066"/>
                </a:solidFill>
                <a:latin typeface="+mj-ea"/>
              </a:rPr>
            </a:b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>         8.2 Internet</a:t>
            </a:r>
            <a:r>
              <a:rPr lang="zh-CN" altLang="zh-CN" sz="3428" dirty="0">
                <a:solidFill>
                  <a:srgbClr val="000066"/>
                </a:solidFill>
                <a:latin typeface="+mj-ea"/>
              </a:rPr>
              <a:t>基础与应用</a:t>
            </a: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428" dirty="0">
                <a:solidFill>
                  <a:srgbClr val="000066"/>
                </a:solidFill>
                <a:latin typeface="+mj-ea"/>
              </a:rPr>
            </a:b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>         8.3 </a:t>
            </a:r>
            <a:r>
              <a:rPr lang="zh-CN" altLang="zh-CN" sz="3428" dirty="0">
                <a:solidFill>
                  <a:srgbClr val="000066"/>
                </a:solidFill>
                <a:latin typeface="+mj-ea"/>
              </a:rPr>
              <a:t>信息浏览和检索</a:t>
            </a: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428" dirty="0">
                <a:solidFill>
                  <a:srgbClr val="000066"/>
                </a:solidFill>
                <a:latin typeface="+mj-ea"/>
              </a:rPr>
            </a:b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>         8.4 </a:t>
            </a:r>
            <a:r>
              <a:rPr lang="zh-CN" altLang="zh-CN" sz="3428" dirty="0">
                <a:solidFill>
                  <a:srgbClr val="000066"/>
                </a:solidFill>
                <a:latin typeface="+mj-ea"/>
              </a:rPr>
              <a:t>网页设</a:t>
            </a:r>
            <a:r>
              <a:rPr lang="zh-CN" altLang="en-US" sz="3428" dirty="0">
                <a:solidFill>
                  <a:srgbClr val="000066"/>
                </a:solidFill>
                <a:latin typeface="+mj-ea"/>
              </a:rPr>
              <a:t>计</a:t>
            </a: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428" dirty="0">
                <a:solidFill>
                  <a:srgbClr val="000066"/>
                </a:solidFill>
                <a:latin typeface="+mj-ea"/>
              </a:rPr>
            </a:br>
            <a:r>
              <a:rPr lang="en-US" altLang="zh-CN" sz="3428" dirty="0">
                <a:solidFill>
                  <a:srgbClr val="A50021"/>
                </a:solidFill>
                <a:latin typeface="+mn-lt"/>
              </a:rPr>
              <a:t>                  </a:t>
            </a:r>
            <a:r>
              <a:rPr lang="en-US" altLang="zh-CN" sz="3428" dirty="0">
                <a:solidFill>
                  <a:srgbClr val="000066"/>
                </a:solidFill>
                <a:latin typeface="+mj-ea"/>
              </a:rPr>
              <a:t>8.5</a:t>
            </a:r>
            <a:r>
              <a:rPr lang="en-US" altLang="zh-CN" sz="3428" dirty="0">
                <a:solidFill>
                  <a:srgbClr val="000066"/>
                </a:solidFill>
                <a:latin typeface="+mn-lt"/>
              </a:rPr>
              <a:t>  </a:t>
            </a:r>
            <a:r>
              <a:rPr lang="zh-CN" altLang="zh-CN" sz="3428" dirty="0">
                <a:solidFill>
                  <a:srgbClr val="000066"/>
                </a:solidFill>
                <a:latin typeface="+mn-lt"/>
              </a:rPr>
              <a:t>网络安全基</a:t>
            </a:r>
            <a:r>
              <a:rPr lang="zh-CN" altLang="en-US" sz="3428" dirty="0">
                <a:solidFill>
                  <a:srgbClr val="000066"/>
                </a:solidFill>
                <a:latin typeface="+mn-lt"/>
              </a:rPr>
              <a:t>础</a:t>
            </a:r>
            <a:r>
              <a:rPr lang="en-US" altLang="zh-CN" sz="3428" dirty="0">
                <a:solidFill>
                  <a:srgbClr val="A50021"/>
                </a:solidFill>
                <a:latin typeface="+mj-ea"/>
              </a:rPr>
              <a:t/>
            </a:r>
            <a:br>
              <a:rPr lang="en-US" altLang="zh-CN" sz="3428" dirty="0">
                <a:solidFill>
                  <a:srgbClr val="A50021"/>
                </a:solidFill>
                <a:latin typeface="+mj-ea"/>
              </a:rPr>
            </a:br>
            <a:r>
              <a:rPr lang="en-US" altLang="zh-CN" sz="3428" dirty="0" smtClean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428" dirty="0">
                <a:solidFill>
                  <a:srgbClr val="A50021"/>
                </a:solidFill>
                <a:latin typeface="+mj-ea"/>
              </a:rPr>
              <a:t>8.6 </a:t>
            </a:r>
            <a:r>
              <a:rPr lang="zh-CN" altLang="zh-CN" sz="3428" dirty="0">
                <a:solidFill>
                  <a:srgbClr val="A50021"/>
                </a:solidFill>
                <a:latin typeface="+mj-ea"/>
              </a:rPr>
              <a:t>网页发布</a:t>
            </a:r>
            <a:endParaRPr lang="en-US" sz="3428" dirty="0">
              <a:solidFill>
                <a:srgbClr val="A5002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97490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3443" y="512124"/>
            <a:ext cx="8639037" cy="5869204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zh-CN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sym typeface="Wingdings 2" pitchFamily="18" charset="2"/>
              </a:rPr>
              <a:t>1.</a:t>
            </a:r>
            <a:r>
              <a:rPr lang="en-US" altLang="zh-CN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Web</a:t>
            </a:r>
            <a:r>
              <a:rPr lang="zh-CN" altLang="en-US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服务软</a:t>
            </a:r>
            <a:r>
              <a:rPr lang="zh-CN" altLang="en-US" sz="28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件：</a:t>
            </a:r>
            <a:endParaRPr lang="en-US" altLang="zh-CN" sz="28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微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软的</a:t>
            </a: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IIS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Apache </a:t>
            </a: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HTTP Server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、</a:t>
            </a:r>
            <a:endParaRPr lang="en-US" altLang="zh-CN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Nginx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lang="zh-CN" altLang="en-US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使用</a:t>
            </a:r>
            <a:r>
              <a:rPr lang="en-US" altLang="zh-CN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IIS</a:t>
            </a:r>
            <a:r>
              <a:rPr lang="zh-CN" altLang="en-US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搭建</a:t>
            </a:r>
            <a:r>
              <a:rPr lang="en-US" altLang="zh-CN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服</a:t>
            </a:r>
            <a:r>
              <a:rPr lang="zh-CN" altLang="en-US" sz="28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务</a:t>
            </a:r>
            <a:r>
              <a:rPr lang="zh-CN" altLang="en-US" sz="28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器</a:t>
            </a:r>
            <a:endParaRPr lang="en-US" altLang="zh-CN" sz="28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安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装</a:t>
            </a: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服务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器</a:t>
            </a:r>
            <a:endParaRPr lang="en-US" altLang="zh-CN" sz="24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2400" kern="12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若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Windows </a:t>
            </a: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Server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，则已默认安装了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IIS</a:t>
            </a: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kern="12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若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Windows 7/8/10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则需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要安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装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IIS</a:t>
            </a:r>
            <a:endParaRPr lang="en-US" altLang="zh-CN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安装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后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服务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器建立了</a:t>
            </a:r>
            <a:endParaRPr lang="en-US" altLang="zh-CN" sz="24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        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默认站点：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:\InetPub\wwwroot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中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，</a:t>
            </a:r>
            <a:endParaRPr lang="en-US" altLang="zh-CN" sz="24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        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可通过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127.0.0.1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或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Localhost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访问</a:t>
            </a: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4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3443" y="80076"/>
            <a:ext cx="8890557" cy="104466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kern="1200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添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加网站</a:t>
            </a:r>
          </a:p>
          <a:p>
            <a:pPr marL="0" indent="0">
              <a:buNone/>
            </a:pP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控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制面板｜系统和安全｜管理工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具｜</a:t>
            </a:r>
            <a:r>
              <a:rPr lang="en-US" altLang="zh-CN" sz="2400" kern="120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Internet</a:t>
            </a:r>
            <a:r>
              <a:rPr lang="zh-CN" altLang="en-US" sz="2400" kern="1200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信息服</a:t>
            </a:r>
            <a:r>
              <a:rPr lang="zh-CN" altLang="en-US" sz="2400" kern="120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务</a:t>
            </a:r>
            <a:r>
              <a:rPr lang="en-US" altLang="zh-CN" sz="2400" kern="120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(IIS)</a:t>
            </a: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971601" y="3861048"/>
            <a:ext cx="7704856" cy="28803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>
            <a:lvl1pPr marL="342883" indent="-34288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9738" indent="-282561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141356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bg1"/>
                </a:solidFill>
                <a:latin typeface="+mn-lt"/>
                <a:ea typeface="+mn-ea"/>
              </a:defRPr>
            </a:lvl3pPr>
            <a:lvl4pPr marL="1598533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297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377837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697845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017853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337861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物理路径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网站的主目录</a:t>
            </a:r>
            <a:endParaRPr lang="en-US" altLang="zh-CN" sz="24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lang="zh-CN" altLang="en-US" sz="20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每个</a:t>
            </a:r>
            <a:r>
              <a:rPr lang="en-US" altLang="zh-CN" sz="20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0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站点都有一个主目录</a:t>
            </a:r>
            <a:endParaRPr lang="en-US" altLang="zh-CN" sz="20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lang="zh-CN" altLang="en-US" sz="20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主目录被映射为站点的域名或服务器名</a:t>
            </a:r>
            <a:endParaRPr lang="en-US" altLang="zh-CN" sz="2000" kern="12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0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浏览时系统会显示主目录下的的主页文件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en-US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默认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端口号为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80</a:t>
            </a:r>
            <a:endParaRPr lang="en-US" altLang="zh-CN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默认的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IP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地址“全部未分配”，可指定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可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以为网站键入主机头名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称</a:t>
            </a:r>
            <a:endParaRPr lang="zh-CN" altLang="en-US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34410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436289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410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08720"/>
            <a:ext cx="261731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026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3443" y="368108"/>
            <a:ext cx="8890557" cy="468604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kern="1200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③ </a:t>
            </a:r>
            <a:r>
              <a:rPr lang="zh-CN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设</a:t>
            </a:r>
            <a:r>
              <a:rPr lang="zh-CN" altLang="zh-CN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置默认文</a:t>
            </a:r>
            <a:r>
              <a:rPr lang="zh-CN" altLang="zh-CN" sz="240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档</a:t>
            </a: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15616" y="3789040"/>
            <a:ext cx="7632848" cy="180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>
            <a:lvl1pPr marL="342883" indent="-34288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9738" indent="-282561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141356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bg1"/>
                </a:solidFill>
                <a:latin typeface="+mn-lt"/>
                <a:ea typeface="+mn-ea"/>
              </a:defRPr>
            </a:lvl3pPr>
            <a:lvl4pPr marL="1598533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297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377837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697845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017853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337861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4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默</a:t>
            </a:r>
            <a:r>
              <a:rPr lang="zh-CN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认文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档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  <a:endParaRPr lang="en-US" altLang="zh-CN" sz="24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最</a:t>
            </a:r>
            <a:r>
              <a:rPr lang="zh-CN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常用的名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称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Default.htm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Index.htm</a:t>
            </a:r>
            <a:endParaRPr lang="zh-CN" altLang="zh-CN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设置方</a:t>
            </a:r>
            <a:r>
              <a:rPr lang="zh-CN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法是：先在左窗格中双击站点名称，再在窗口中间选择“默认文档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”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。</a:t>
            </a:r>
            <a:endParaRPr lang="en-US" altLang="zh-CN" sz="240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默</a:t>
            </a:r>
            <a:r>
              <a:rPr lang="zh-CN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认文档可以有多个，可以上下移动改变优先顺</a:t>
            </a:r>
            <a:r>
              <a:rPr lang="zh-CN" altLang="zh-CN" sz="24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序</a:t>
            </a:r>
            <a:endParaRPr lang="zh-CN" altLang="en-US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34410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5" y="836712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9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3443" y="368108"/>
            <a:ext cx="8890557" cy="468604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kern="1200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④ 添加虚拟目录</a:t>
            </a:r>
            <a:endParaRPr lang="zh-CN" altLang="en-US" sz="240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043608" y="3645024"/>
            <a:ext cx="7632848" cy="32129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>
            <a:lvl1pPr marL="342883" indent="-34288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9738" indent="-282561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141356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bg1"/>
                </a:solidFill>
                <a:latin typeface="+mn-lt"/>
                <a:ea typeface="+mn-ea"/>
              </a:defRPr>
            </a:lvl3pPr>
            <a:lvl4pPr marL="1598533" indent="-22700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297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377837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697845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017853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337861" indent="-228894" algn="l" defTabSz="91446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0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◆ 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虚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拟目录：从主目录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以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外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的目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录发布信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息</a:t>
            </a:r>
            <a:endParaRPr lang="en-US" altLang="zh-CN" sz="2000" b="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物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理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上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：虚拟目录不在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主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目录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中</a:t>
            </a:r>
            <a:endParaRPr lang="en-US" altLang="zh-CN" sz="2000" b="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逻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辑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上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主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目录</a:t>
            </a:r>
            <a:r>
              <a:rPr lang="zh-CN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的子目录。就好像该目录是站点主目录的子目录一样，故名虚拟目录。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◆ </a:t>
            </a:r>
            <a:r>
              <a:rPr lang="zh-CN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虚拟目录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需要</a:t>
            </a:r>
            <a:r>
              <a:rPr lang="zh-CN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一个别名</a:t>
            </a:r>
            <a:endParaRPr lang="en-US" altLang="zh-CN" sz="2000" b="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例如  主目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录：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D:\Test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虚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拟目录：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D:\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Test1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别名：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MySub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输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入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http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://192.168.0.1   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访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问的是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D:\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Test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中的主页</a:t>
            </a:r>
            <a:endParaRPr lang="en-US" altLang="zh-CN" sz="2000" b="0" dirty="0" smtClean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输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入：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http://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192.168.0.1\MySub   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访问的是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:\</a:t>
            </a:r>
            <a:r>
              <a:rPr lang="en-US" altLang="zh-CN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Test1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中</a:t>
            </a:r>
            <a:r>
              <a:rPr lang="zh-CN" altLang="en-US" sz="20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的主</a:t>
            </a:r>
            <a:r>
              <a:rPr lang="zh-CN" altLang="en-US" sz="20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页</a:t>
            </a:r>
            <a:endParaRPr lang="zh-CN" altLang="en-US" sz="2000" b="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3459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852914"/>
            <a:ext cx="2926071" cy="264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42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21482</TotalTime>
  <Words>478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仿宋</vt:lpstr>
      <vt:lpstr>黑体</vt:lpstr>
      <vt:lpstr>隶书</vt:lpstr>
      <vt:lpstr>宋体</vt:lpstr>
      <vt:lpstr>Arial</vt:lpstr>
      <vt:lpstr>Times New Roman</vt:lpstr>
      <vt:lpstr>Wingdings 2</vt:lpstr>
      <vt:lpstr>楷体_GB2312</vt:lpstr>
      <vt:lpstr>1_Vballppt1</vt:lpstr>
      <vt:lpstr>4_Vballppt1</vt:lpstr>
      <vt:lpstr>     第八章  信息浏览和发布          8.1 引言          8.2 Internet基础与应用          8.3 信息浏览和检索          8.4 网页设计                   8.5  网络安全基础          8.6 网页发布</vt:lpstr>
      <vt:lpstr>PowerPoint 演示文稿</vt:lpstr>
      <vt:lpstr>PowerPoint 演示文稿</vt:lpstr>
      <vt:lpstr>PowerPoint 演示文稿</vt:lpstr>
      <vt:lpstr>PowerPoint 演示文稿</vt:lpstr>
    </vt:vector>
  </TitlesOfParts>
  <Company>同济大学计算机系基础学科组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LWM</dc:creator>
  <cp:lastModifiedBy>YZQ98K</cp:lastModifiedBy>
  <cp:revision>340</cp:revision>
  <dcterms:created xsi:type="dcterms:W3CDTF">2005-07-18T08:28:37Z</dcterms:created>
  <dcterms:modified xsi:type="dcterms:W3CDTF">2017-07-31T08:22:05Z</dcterms:modified>
</cp:coreProperties>
</file>