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5061-3C62-D34C-B4F8-2B823A1C4C66}" type="datetimeFigureOut">
              <a:rPr kumimoji="1" lang="ko-KR" altLang="en-US" smtClean="0"/>
              <a:t>2016. 1. 11.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C046-7F1D-DB4D-A8AC-AB7BF36B29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84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5061-3C62-D34C-B4F8-2B823A1C4C66}" type="datetimeFigureOut">
              <a:rPr kumimoji="1" lang="ko-KR" altLang="en-US" smtClean="0"/>
              <a:t>2016. 1. 11.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C046-7F1D-DB4D-A8AC-AB7BF36B29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6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5061-3C62-D34C-B4F8-2B823A1C4C66}" type="datetimeFigureOut">
              <a:rPr kumimoji="1" lang="ko-KR" altLang="en-US" smtClean="0"/>
              <a:t>2016. 1. 11.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C046-7F1D-DB4D-A8AC-AB7BF36B29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9979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5061-3C62-D34C-B4F8-2B823A1C4C66}" type="datetimeFigureOut">
              <a:rPr kumimoji="1" lang="ko-KR" altLang="en-US" smtClean="0"/>
              <a:t>2016. 1. 11.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C046-7F1D-DB4D-A8AC-AB7BF36B29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813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5061-3C62-D34C-B4F8-2B823A1C4C66}" type="datetimeFigureOut">
              <a:rPr kumimoji="1" lang="ko-KR" altLang="en-US" smtClean="0"/>
              <a:t>2016. 1. 11.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C046-7F1D-DB4D-A8AC-AB7BF36B29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53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5061-3C62-D34C-B4F8-2B823A1C4C66}" type="datetimeFigureOut">
              <a:rPr kumimoji="1" lang="ko-KR" altLang="en-US" smtClean="0"/>
              <a:t>2016. 1. 11.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C046-7F1D-DB4D-A8AC-AB7BF36B29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7210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5061-3C62-D34C-B4F8-2B823A1C4C66}" type="datetimeFigureOut">
              <a:rPr kumimoji="1" lang="ko-KR" altLang="en-US" smtClean="0"/>
              <a:t>2016. 1. 11.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C046-7F1D-DB4D-A8AC-AB7BF36B29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295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5061-3C62-D34C-B4F8-2B823A1C4C66}" type="datetimeFigureOut">
              <a:rPr kumimoji="1" lang="ko-KR" altLang="en-US" smtClean="0"/>
              <a:t>2016. 1. 11.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C046-7F1D-DB4D-A8AC-AB7BF36B29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74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5061-3C62-D34C-B4F8-2B823A1C4C66}" type="datetimeFigureOut">
              <a:rPr kumimoji="1" lang="ko-KR" altLang="en-US" smtClean="0"/>
              <a:t>2016. 1. 11.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C046-7F1D-DB4D-A8AC-AB7BF36B29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722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5061-3C62-D34C-B4F8-2B823A1C4C66}" type="datetimeFigureOut">
              <a:rPr kumimoji="1" lang="ko-KR" altLang="en-US" smtClean="0"/>
              <a:t>2016. 1. 11.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C046-7F1D-DB4D-A8AC-AB7BF36B29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621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5061-3C62-D34C-B4F8-2B823A1C4C66}" type="datetimeFigureOut">
              <a:rPr kumimoji="1" lang="ko-KR" altLang="en-US" smtClean="0"/>
              <a:t>2016. 1. 11.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C046-7F1D-DB4D-A8AC-AB7BF36B29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802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A5061-3C62-D34C-B4F8-2B823A1C4C66}" type="datetimeFigureOut">
              <a:rPr kumimoji="1" lang="ko-KR" altLang="en-US" smtClean="0"/>
              <a:t>2016. 1. 11.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6C046-7F1D-DB4D-A8AC-AB7BF36B29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0100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deepmat</a:t>
            </a:r>
            <a:r>
              <a:rPr kumimoji="1" lang="en-US" altLang="ko-KR" dirty="0" smtClean="0"/>
              <a:t>-test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 smtClean="0"/>
              <a:t>20160111</a:t>
            </a:r>
          </a:p>
          <a:p>
            <a:r>
              <a:rPr kumimoji="1" lang="en-US" altLang="ko-KR" dirty="0" err="1" smtClean="0"/>
              <a:t>changheunoh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5367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main_choh_mir1k.m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446589"/>
            <a:ext cx="10515600" cy="2730374"/>
          </a:xfrm>
        </p:spPr>
        <p:txBody>
          <a:bodyPr>
            <a:normAutofit/>
          </a:bodyPr>
          <a:lstStyle/>
          <a:p>
            <a:r>
              <a:rPr kumimoji="1" lang="ko-KR" altLang="en-US" sz="2000" dirty="0" smtClean="0"/>
              <a:t>가장 첫 부분인데</a:t>
            </a:r>
            <a:r>
              <a:rPr kumimoji="1" lang="en-US" altLang="ko-KR" sz="2000" dirty="0" smtClean="0"/>
              <a:t> iteration</a:t>
            </a:r>
            <a:r>
              <a:rPr kumimoji="1" lang="ko-KR" altLang="en-US" sz="2000" dirty="0" smtClean="0"/>
              <a:t>몇번 돌 지 키보드로 숫자 입력 받는게 제일 먼저 등장합니다</a:t>
            </a:r>
            <a:r>
              <a:rPr kumimoji="1" lang="en-US" altLang="ko-KR" sz="2000" dirty="0" smtClean="0"/>
              <a:t>.</a:t>
            </a:r>
            <a:r>
              <a:rPr kumimoji="1" lang="ko-KR" altLang="en-US" sz="2000" dirty="0" smtClean="0"/>
              <a:t> </a:t>
            </a:r>
          </a:p>
          <a:p>
            <a:r>
              <a:rPr kumimoji="1" lang="ko-KR" altLang="en-US" sz="2000" dirty="0" smtClean="0"/>
              <a:t>다음으로 앞의 과정에서 만들어놓은  </a:t>
            </a:r>
            <a:r>
              <a:rPr kumimoji="1" lang="en-US" altLang="ko-KR" sz="2000" dirty="0" smtClean="0"/>
              <a:t>data, </a:t>
            </a:r>
            <a:r>
              <a:rPr kumimoji="1" lang="en-US" altLang="ko-KR" sz="2000" dirty="0" err="1" smtClean="0"/>
              <a:t>data_label</a:t>
            </a:r>
            <a:r>
              <a:rPr kumimoji="1" lang="en-US" altLang="ko-KR" sz="2000" dirty="0" smtClean="0"/>
              <a:t>, </a:t>
            </a:r>
            <a:r>
              <a:rPr kumimoji="1" lang="en-US" altLang="ko-KR" sz="2000" dirty="0" err="1" smtClean="0"/>
              <a:t>data_test</a:t>
            </a:r>
            <a:r>
              <a:rPr kumimoji="1" lang="en-US" altLang="ko-KR" sz="2000" dirty="0" smtClean="0"/>
              <a:t>, </a:t>
            </a:r>
            <a:r>
              <a:rPr kumimoji="1" lang="en-US" altLang="ko-KR" sz="2000" dirty="0" err="1" smtClean="0"/>
              <a:t>data_test_label</a:t>
            </a:r>
            <a:r>
              <a:rPr kumimoji="1" lang="ko-KR" altLang="en-US" sz="2000" dirty="0" smtClean="0"/>
              <a:t>을 부르게 됩니다</a:t>
            </a:r>
            <a:r>
              <a:rPr kumimoji="1" lang="en-US" altLang="ko-KR" sz="2000" dirty="0" smtClean="0"/>
              <a:t>.</a:t>
            </a:r>
            <a:r>
              <a:rPr kumimoji="1" lang="ko-KR" altLang="en-US" sz="2000" dirty="0" smtClean="0"/>
              <a:t> </a:t>
            </a:r>
          </a:p>
          <a:p>
            <a:endParaRPr kumimoji="1"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6763"/>
            <a:ext cx="5691883" cy="202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550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main_choh_mir1k.m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221091"/>
            <a:ext cx="10515600" cy="2955872"/>
          </a:xfrm>
        </p:spPr>
        <p:txBody>
          <a:bodyPr>
            <a:normAutofit/>
          </a:bodyPr>
          <a:lstStyle/>
          <a:p>
            <a:r>
              <a:rPr kumimoji="1" lang="en-US" altLang="ko-KR" sz="2000" dirty="0" err="1" smtClean="0"/>
              <a:t>Deepmat</a:t>
            </a:r>
            <a:r>
              <a:rPr kumimoji="1" lang="ko-KR" altLang="en-US" sz="2000" dirty="0" smtClean="0"/>
              <a:t>이 </a:t>
            </a:r>
            <a:r>
              <a:rPr kumimoji="1" lang="en-US" altLang="ko-KR" sz="2000" dirty="0" err="1" smtClean="0"/>
              <a:t>zeromean</a:t>
            </a:r>
            <a:r>
              <a:rPr kumimoji="1" lang="ko-KR" altLang="en-US" sz="2000" dirty="0" smtClean="0"/>
              <a:t>과 </a:t>
            </a:r>
            <a:r>
              <a:rPr kumimoji="1" lang="en-US" altLang="ko-KR" sz="2000" dirty="0" smtClean="0"/>
              <a:t>normal </a:t>
            </a:r>
            <a:r>
              <a:rPr kumimoji="1" lang="en-US" altLang="ko-KR" sz="2000" dirty="0" err="1" smtClean="0"/>
              <a:t>std</a:t>
            </a:r>
            <a:r>
              <a:rPr kumimoji="1" lang="ko-KR" altLang="en-US" sz="2000" dirty="0" smtClean="0"/>
              <a:t>를 트레이닝 셋에 대해서만 하는 것을 발견하여 </a:t>
            </a:r>
            <a:r>
              <a:rPr kumimoji="1" lang="en-US" altLang="ko-KR" sz="2000" dirty="0" err="1" smtClean="0"/>
              <a:t>mlp.m</a:t>
            </a:r>
            <a:r>
              <a:rPr kumimoji="1" lang="ko-KR" altLang="en-US" sz="2000" dirty="0" smtClean="0"/>
              <a:t>을 호출하기 전에 미리 </a:t>
            </a:r>
            <a:r>
              <a:rPr kumimoji="1" lang="en-US" altLang="ko-KR" sz="2000" dirty="0" smtClean="0"/>
              <a:t>X</a:t>
            </a:r>
            <a:r>
              <a:rPr kumimoji="1" lang="ko-KR" altLang="en-US" sz="2000" dirty="0" smtClean="0"/>
              <a:t>와 </a:t>
            </a:r>
            <a:r>
              <a:rPr kumimoji="1" lang="en-US" altLang="ko-KR" sz="2000" dirty="0" err="1" smtClean="0"/>
              <a:t>X_test</a:t>
            </a:r>
            <a:r>
              <a:rPr kumimoji="1" lang="ko-KR" altLang="en-US" sz="2000" dirty="0" smtClean="0"/>
              <a:t>를 </a:t>
            </a:r>
            <a:r>
              <a:rPr kumimoji="1" lang="en-US" altLang="ko-KR" sz="2000" dirty="0" smtClean="0"/>
              <a:t>zero-mean, normal-</a:t>
            </a:r>
            <a:r>
              <a:rPr kumimoji="1" lang="en-US" altLang="ko-KR" sz="2000" dirty="0" err="1" smtClean="0"/>
              <a:t>std</a:t>
            </a:r>
            <a:r>
              <a:rPr kumimoji="1" lang="ko-KR" altLang="en-US" sz="2000" dirty="0" smtClean="0"/>
              <a:t>해주기 위해 추가한 부분입니다</a:t>
            </a:r>
            <a:r>
              <a:rPr kumimoji="1" lang="en-US" altLang="ko-KR" sz="2000" dirty="0" smtClean="0"/>
              <a:t>.</a:t>
            </a:r>
            <a:r>
              <a:rPr kumimoji="1" lang="ko-KR" altLang="en-US" sz="2000" dirty="0" smtClean="0"/>
              <a:t> </a:t>
            </a:r>
          </a:p>
          <a:p>
            <a:pPr lvl="1"/>
            <a:r>
              <a:rPr kumimoji="1" lang="en-US" altLang="ko-KR" sz="1600" dirty="0" smtClean="0"/>
              <a:t>-&gt;</a:t>
            </a:r>
            <a:r>
              <a:rPr kumimoji="1" lang="ko-KR" altLang="en-US" sz="1600" dirty="0" smtClean="0"/>
              <a:t> 해당 부분은 </a:t>
            </a:r>
            <a:r>
              <a:rPr kumimoji="1" lang="en-US" altLang="ko-KR" sz="1600" dirty="0" err="1" smtClean="0"/>
              <a:t>mlp.m</a:t>
            </a:r>
            <a:r>
              <a:rPr kumimoji="1" lang="ko-KR" altLang="en-US" sz="1600" dirty="0" smtClean="0"/>
              <a:t> 의 </a:t>
            </a:r>
            <a:r>
              <a:rPr kumimoji="1" lang="en-US" altLang="ko-KR" sz="1600" dirty="0" smtClean="0"/>
              <a:t>114</a:t>
            </a:r>
            <a:r>
              <a:rPr kumimoji="1" lang="ko-KR" altLang="en-US" sz="1600" dirty="0" smtClean="0"/>
              <a:t>줄 근처에 있습니다</a:t>
            </a:r>
            <a:r>
              <a:rPr kumimoji="1" lang="en-US" altLang="ko-KR" sz="1600" dirty="0" smtClean="0"/>
              <a:t>.</a:t>
            </a:r>
            <a:r>
              <a:rPr kumimoji="1" lang="ko-KR" altLang="en-US" sz="1600" dirty="0" smtClean="0"/>
              <a:t> </a:t>
            </a:r>
            <a:endParaRPr kumimoji="1"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91"/>
            <a:ext cx="7150100" cy="1803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4" y="4047149"/>
            <a:ext cx="5054887" cy="219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7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main_choh_mir1k.m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56834" y="1825625"/>
            <a:ext cx="3696966" cy="4351338"/>
          </a:xfrm>
        </p:spPr>
        <p:txBody>
          <a:bodyPr>
            <a:normAutofit/>
          </a:bodyPr>
          <a:lstStyle/>
          <a:p>
            <a:r>
              <a:rPr kumimoji="1" lang="ko-KR" altLang="en-US" sz="2000" dirty="0" smtClean="0"/>
              <a:t>학습이 완료되고 결과를 저장하는 부분입니다</a:t>
            </a:r>
            <a:r>
              <a:rPr kumimoji="1" lang="en-US" altLang="ko-KR" sz="2000" dirty="0" smtClean="0"/>
              <a:t>.</a:t>
            </a:r>
            <a:r>
              <a:rPr kumimoji="1" lang="ko-KR" altLang="en-US" sz="2000" dirty="0" smtClean="0"/>
              <a:t> </a:t>
            </a:r>
          </a:p>
          <a:p>
            <a:r>
              <a:rPr kumimoji="1" lang="ko-KR" altLang="en-US" sz="2000" dirty="0" smtClean="0"/>
              <a:t>여기까지 다 되어있을때 같은 경로에 동봉된 </a:t>
            </a:r>
            <a:r>
              <a:rPr kumimoji="1" lang="en-US" altLang="ko-KR" sz="2000" dirty="0" err="1" smtClean="0"/>
              <a:t>fmeasure.m</a:t>
            </a:r>
            <a:r>
              <a:rPr kumimoji="1" lang="ko-KR" altLang="en-US" sz="2000" dirty="0" smtClean="0"/>
              <a:t>을 실행하면 </a:t>
            </a:r>
            <a:r>
              <a:rPr kumimoji="1" lang="en-US" altLang="ko-KR" sz="2000" dirty="0" smtClean="0"/>
              <a:t>f1score</a:t>
            </a:r>
            <a:r>
              <a:rPr kumimoji="1" lang="ko-KR" altLang="en-US" sz="2000" dirty="0" smtClean="0"/>
              <a:t>계산해줍니다</a:t>
            </a:r>
            <a:r>
              <a:rPr kumimoji="1" lang="en-US" altLang="ko-KR" sz="2000" dirty="0" smtClean="0"/>
              <a:t>.</a:t>
            </a:r>
            <a:r>
              <a:rPr kumimoji="1" lang="ko-KR" altLang="en-US" sz="2000" dirty="0" smtClean="0"/>
              <a:t> </a:t>
            </a:r>
            <a:endParaRPr kumimoji="1"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03" y="1541865"/>
            <a:ext cx="7342831" cy="390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06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main_choh_mir1k.m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145993"/>
            <a:ext cx="10515600" cy="2030970"/>
          </a:xfrm>
        </p:spPr>
        <p:txBody>
          <a:bodyPr>
            <a:normAutofit/>
          </a:bodyPr>
          <a:lstStyle/>
          <a:p>
            <a:r>
              <a:rPr kumimoji="1" lang="ko-KR" altLang="en-US" sz="1800" dirty="0" smtClean="0"/>
              <a:t>이 </a:t>
            </a:r>
            <a:r>
              <a:rPr kumimoji="1" lang="en-US" altLang="ko-KR" sz="1800" dirty="0" smtClean="0"/>
              <a:t>m file</a:t>
            </a:r>
            <a:r>
              <a:rPr kumimoji="1" lang="ko-KR" altLang="en-US" sz="1800" dirty="0" smtClean="0"/>
              <a:t>의 가장 끝 부분으로 주석처리 되어있는데 새로운 노래를 가지고 </a:t>
            </a:r>
            <a:r>
              <a:rPr kumimoji="1" lang="en-US" altLang="ko-KR" sz="1800" dirty="0" err="1" smtClean="0"/>
              <a:t>myPreprocessingTestset.m</a:t>
            </a:r>
            <a:r>
              <a:rPr kumimoji="1" lang="en-US" altLang="ko-KR" sz="1800" dirty="0" smtClean="0"/>
              <a:t> </a:t>
            </a:r>
            <a:r>
              <a:rPr kumimoji="1" lang="ko-KR" altLang="en-US" sz="1800" dirty="0" smtClean="0"/>
              <a:t>으로 처리해서 </a:t>
            </a:r>
            <a:r>
              <a:rPr kumimoji="1" lang="en-US" altLang="ko-KR" sz="1800" dirty="0" err="1" smtClean="0"/>
              <a:t>data_test.mat</a:t>
            </a:r>
            <a:r>
              <a:rPr kumimoji="1" lang="ko-KR" altLang="en-US" sz="1800" dirty="0" smtClean="0"/>
              <a:t>과  </a:t>
            </a:r>
            <a:r>
              <a:rPr kumimoji="1" lang="en-US" altLang="ko-KR" sz="1800" dirty="0" err="1" smtClean="0"/>
              <a:t>data_test_label.mat</a:t>
            </a:r>
            <a:r>
              <a:rPr kumimoji="1" lang="ko-KR" altLang="en-US" sz="1800" dirty="0" smtClean="0"/>
              <a:t>으로 만들어 두면 학습해놓은 </a:t>
            </a:r>
            <a:r>
              <a:rPr kumimoji="1" lang="en-US" altLang="ko-KR" sz="1800" dirty="0" smtClean="0"/>
              <a:t>M</a:t>
            </a:r>
            <a:r>
              <a:rPr kumimoji="1" lang="ko-KR" altLang="en-US" sz="1800" dirty="0" smtClean="0"/>
              <a:t>파일로 테스트 해 볼 수 있는데 이걸 하기위해 짜둔 부분입니다</a:t>
            </a:r>
            <a:r>
              <a:rPr kumimoji="1" lang="en-US" altLang="ko-KR" sz="1800" dirty="0" smtClean="0"/>
              <a:t>.</a:t>
            </a:r>
            <a:r>
              <a:rPr kumimoji="1" lang="ko-KR" altLang="en-US" sz="1800" dirty="0" smtClean="0"/>
              <a:t> </a:t>
            </a:r>
          </a:p>
          <a:p>
            <a:r>
              <a:rPr kumimoji="1" lang="ko-KR" altLang="en-US" sz="1800" dirty="0" smtClean="0"/>
              <a:t>하는 일은 </a:t>
            </a:r>
            <a:r>
              <a:rPr kumimoji="1" lang="en-US" altLang="ko-KR" sz="1800" dirty="0" err="1" smtClean="0"/>
              <a:t>data_test.mat</a:t>
            </a:r>
            <a:r>
              <a:rPr kumimoji="1" lang="ko-KR" altLang="en-US" sz="1800" dirty="0" smtClean="0"/>
              <a:t>이랑  </a:t>
            </a:r>
            <a:r>
              <a:rPr kumimoji="1" lang="en-US" altLang="ko-KR" sz="1800" dirty="0" err="1" smtClean="0"/>
              <a:t>data_test_label.mat</a:t>
            </a:r>
            <a:r>
              <a:rPr kumimoji="1" lang="ko-KR" altLang="en-US" sz="1800" dirty="0" smtClean="0"/>
              <a:t>불러다가 </a:t>
            </a:r>
            <a:r>
              <a:rPr kumimoji="1" lang="en-US" altLang="ko-KR" sz="1800" dirty="0" smtClean="0"/>
              <a:t>M </a:t>
            </a:r>
            <a:r>
              <a:rPr kumimoji="1" lang="ko-KR" altLang="en-US" sz="1800" dirty="0" smtClean="0"/>
              <a:t>안에 저장해놨던 </a:t>
            </a:r>
            <a:r>
              <a:rPr kumimoji="1" lang="en-US" altLang="ko-KR" sz="1800" dirty="0" smtClean="0"/>
              <a:t>mu </a:t>
            </a:r>
            <a:r>
              <a:rPr kumimoji="1" lang="ko-KR" altLang="en-US" sz="1800" dirty="0" smtClean="0"/>
              <a:t>랑 </a:t>
            </a:r>
            <a:r>
              <a:rPr kumimoji="1" lang="en-US" altLang="ko-KR" sz="1800" dirty="0" smtClean="0"/>
              <a:t>sigma</a:t>
            </a:r>
            <a:r>
              <a:rPr kumimoji="1" lang="ko-KR" altLang="en-US" sz="1800" dirty="0" smtClean="0"/>
              <a:t>불러다가 빼주고 나눠줍니다</a:t>
            </a:r>
            <a:r>
              <a:rPr kumimoji="1" lang="en-US" altLang="ko-KR" sz="1800" dirty="0" smtClean="0"/>
              <a:t>.</a:t>
            </a:r>
            <a:r>
              <a:rPr kumimoji="1" lang="ko-KR" altLang="en-US" sz="1800" dirty="0" smtClean="0"/>
              <a:t> </a:t>
            </a:r>
            <a:r>
              <a:rPr kumimoji="1" lang="en-US" altLang="ko-KR" sz="1800" dirty="0" smtClean="0"/>
              <a:t>-&gt;</a:t>
            </a:r>
            <a:r>
              <a:rPr kumimoji="1" lang="ko-KR" altLang="en-US" sz="1800" dirty="0" smtClean="0"/>
              <a:t> </a:t>
            </a:r>
            <a:r>
              <a:rPr kumimoji="1" lang="en-US" altLang="ko-KR" sz="1800" dirty="0" smtClean="0"/>
              <a:t>zero-mean, normal-</a:t>
            </a:r>
            <a:r>
              <a:rPr kumimoji="1" lang="en-US" altLang="ko-KR" sz="1800" dirty="0" err="1" smtClean="0"/>
              <a:t>std</a:t>
            </a:r>
            <a:endParaRPr kumimoji="1" lang="en-US" altLang="ko-KR" sz="1800" dirty="0" smtClean="0"/>
          </a:p>
          <a:p>
            <a:r>
              <a:rPr kumimoji="1" lang="ko-KR" altLang="en-US" sz="1800" dirty="0" smtClean="0"/>
              <a:t>얘로 만들어진 </a:t>
            </a:r>
            <a:r>
              <a:rPr kumimoji="1" lang="en-US" altLang="ko-KR" sz="1800" dirty="0" err="1" smtClean="0"/>
              <a:t>X_test</a:t>
            </a:r>
            <a:r>
              <a:rPr kumimoji="1" lang="ko-KR" altLang="en-US" sz="1800" dirty="0" smtClean="0"/>
              <a:t>랑  </a:t>
            </a:r>
            <a:r>
              <a:rPr kumimoji="1" lang="en-US" altLang="ko-KR" sz="1800" dirty="0" err="1" smtClean="0"/>
              <a:t>X_test_labels</a:t>
            </a:r>
            <a:r>
              <a:rPr kumimoji="1" lang="ko-KR" altLang="en-US" sz="1800" dirty="0" smtClean="0"/>
              <a:t>를 이부분 코드 바로 위에있는 걸로 돌리면 됩니다</a:t>
            </a:r>
            <a:r>
              <a:rPr kumimoji="1" lang="en-US" altLang="ko-KR" sz="1800" dirty="0" smtClean="0"/>
              <a:t>.</a:t>
            </a:r>
            <a:r>
              <a:rPr kumimoji="1" lang="ko-KR" altLang="en-US" sz="1800" dirty="0" smtClean="0"/>
              <a:t>  바로여기</a:t>
            </a:r>
            <a:endParaRPr kumimoji="1"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55" y="1369103"/>
            <a:ext cx="9068442" cy="27768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255" y="5985678"/>
            <a:ext cx="6969089" cy="8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8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실행만 시키면 동작하도록 경로를 맞춰 놓았습니다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4394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200" dirty="0" smtClean="0"/>
              <a:t>경로 </a:t>
            </a:r>
            <a:r>
              <a:rPr kumimoji="1" lang="en-US" altLang="ko-KR" sz="3200" dirty="0" smtClean="0"/>
              <a:t>–</a:t>
            </a:r>
            <a:r>
              <a:rPr kumimoji="1" lang="ko-KR" altLang="en-US" sz="3200" dirty="0" smtClean="0"/>
              <a:t> </a:t>
            </a:r>
            <a:r>
              <a:rPr kumimoji="1" lang="en-US" altLang="ko-KR" sz="3200" dirty="0" err="1" smtClean="0"/>
              <a:t>PitchLabel</a:t>
            </a:r>
            <a:r>
              <a:rPr kumimoji="1" lang="en-US" altLang="ko-KR" sz="3200" dirty="0" smtClean="0"/>
              <a:t>,</a:t>
            </a:r>
            <a:r>
              <a:rPr kumimoji="1" lang="ko-KR" altLang="en-US" sz="3200" dirty="0" smtClean="0"/>
              <a:t> </a:t>
            </a:r>
            <a:r>
              <a:rPr kumimoji="1" lang="en-US" altLang="ko-KR" sz="3200" dirty="0" err="1" smtClean="0"/>
              <a:t>Wavfile</a:t>
            </a:r>
            <a:r>
              <a:rPr kumimoji="1" lang="ko-KR" altLang="en-US" sz="3200" dirty="0" smtClean="0"/>
              <a:t>폴더와 나란히 있는 곳에 압축을 풀어놓습니다</a:t>
            </a:r>
            <a:r>
              <a:rPr kumimoji="1" lang="en-US" altLang="ko-KR" sz="3200" dirty="0" smtClean="0"/>
              <a:t>.</a:t>
            </a:r>
            <a:r>
              <a:rPr kumimoji="1" lang="ko-KR" altLang="en-US" sz="3200" dirty="0" smtClean="0"/>
              <a:t> </a:t>
            </a:r>
            <a:endParaRPr kumimoji="1"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7744"/>
            <a:ext cx="12192000" cy="515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11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Spectrogram</a:t>
            </a:r>
            <a:r>
              <a:rPr kumimoji="1" lang="ko-KR" altLang="en-US" dirty="0"/>
              <a:t> </a:t>
            </a:r>
            <a:r>
              <a:rPr kumimoji="1" lang="ko-KR" altLang="en-US" dirty="0" smtClean="0"/>
              <a:t>및 </a:t>
            </a:r>
            <a:r>
              <a:rPr kumimoji="1" lang="en-US" altLang="ko-KR" dirty="0" smtClean="0"/>
              <a:t>metadata</a:t>
            </a:r>
            <a:r>
              <a:rPr kumimoji="1" lang="ko-KR" altLang="en-US" dirty="0" smtClean="0"/>
              <a:t>만들기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98030" y="1825625"/>
            <a:ext cx="6555769" cy="4351338"/>
          </a:xfrm>
        </p:spPr>
        <p:txBody>
          <a:bodyPr/>
          <a:lstStyle/>
          <a:p>
            <a:r>
              <a:rPr kumimoji="1" lang="en-US" altLang="ko-KR" dirty="0" smtClean="0"/>
              <a:t>Backup</a:t>
            </a:r>
            <a:r>
              <a:rPr kumimoji="1" lang="ko-KR" altLang="en-US" dirty="0" smtClean="0"/>
              <a:t>폴더 바로 밑에 있는 </a:t>
            </a:r>
            <a:r>
              <a:rPr kumimoji="1" lang="en-US" altLang="ko-KR" dirty="0" smtClean="0"/>
              <a:t>‘make_DB_mir1k.m’</a:t>
            </a:r>
            <a:r>
              <a:rPr kumimoji="1" lang="ko-KR" altLang="en-US" dirty="0" smtClean="0"/>
              <a:t> 파일을 제일 먼저 실행해야 합니다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</a:p>
          <a:p>
            <a:r>
              <a:rPr kumimoji="1" lang="en-US" altLang="ko-KR" dirty="0" smtClean="0"/>
              <a:t>Spectrogram</a:t>
            </a:r>
            <a:r>
              <a:rPr kumimoji="1" lang="ko-KR" altLang="en-US" dirty="0" smtClean="0"/>
              <a:t>의 </a:t>
            </a:r>
            <a:r>
              <a:rPr kumimoji="1" lang="en-US" altLang="ko-KR" dirty="0" smtClean="0"/>
              <a:t>mix</a:t>
            </a:r>
            <a:r>
              <a:rPr kumimoji="1" lang="ko-KR" altLang="en-US" dirty="0" smtClean="0"/>
              <a:t>버전 </a:t>
            </a:r>
            <a:r>
              <a:rPr kumimoji="1" lang="en-US" altLang="ko-KR" dirty="0" smtClean="0"/>
              <a:t>vocal</a:t>
            </a:r>
            <a:r>
              <a:rPr kumimoji="1" lang="ko-KR" altLang="en-US" dirty="0" smtClean="0"/>
              <a:t>버전 </a:t>
            </a:r>
            <a:r>
              <a:rPr kumimoji="1" lang="en-US" altLang="ko-KR" dirty="0" smtClean="0"/>
              <a:t>accompaniment</a:t>
            </a:r>
            <a:r>
              <a:rPr kumimoji="1" lang="ko-KR" altLang="en-US" dirty="0" smtClean="0"/>
              <a:t>버전과 </a:t>
            </a:r>
            <a:r>
              <a:rPr kumimoji="1" lang="en-US" altLang="ko-KR" dirty="0" smtClean="0"/>
              <a:t>label</a:t>
            </a:r>
            <a:r>
              <a:rPr kumimoji="1" lang="ko-KR" altLang="en-US" dirty="0" smtClean="0"/>
              <a:t>을 생성하는 코드입니다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</a:p>
          <a:p>
            <a:r>
              <a:rPr kumimoji="1" lang="ko-KR" altLang="en-US" dirty="0" smtClean="0"/>
              <a:t>옆에있는</a:t>
            </a:r>
            <a:r>
              <a:rPr kumimoji="1" lang="en-US" altLang="ko-KR" dirty="0" smtClean="0"/>
              <a:t>m</a:t>
            </a:r>
            <a:r>
              <a:rPr kumimoji="1" lang="ko-KR" altLang="en-US" dirty="0" smtClean="0"/>
              <a:t>파일 두 개랑 </a:t>
            </a:r>
            <a:r>
              <a:rPr kumimoji="1" lang="en-US" altLang="ko-KR" dirty="0" err="1" smtClean="0"/>
              <a:t>rastamat</a:t>
            </a:r>
            <a:r>
              <a:rPr kumimoji="1" lang="ko-KR" altLang="en-US" dirty="0" smtClean="0"/>
              <a:t>폴더안의 </a:t>
            </a:r>
            <a:r>
              <a:rPr kumimoji="1" lang="en-US" altLang="ko-KR" dirty="0" smtClean="0"/>
              <a:t>m</a:t>
            </a:r>
            <a:r>
              <a:rPr kumimoji="1" lang="ko-KR" altLang="en-US" dirty="0" smtClean="0"/>
              <a:t>파일을들 참조하여 실행됩니다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48" y="1825624"/>
            <a:ext cx="4428727" cy="489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708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Training data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64520" y="1825625"/>
            <a:ext cx="3689279" cy="4351338"/>
          </a:xfrm>
        </p:spPr>
        <p:txBody>
          <a:bodyPr>
            <a:normAutofit/>
          </a:bodyPr>
          <a:lstStyle/>
          <a:p>
            <a:r>
              <a:rPr kumimoji="1" lang="en-US" altLang="ko-KR" sz="2000" dirty="0" err="1" smtClean="0"/>
              <a:t>Deepmat</a:t>
            </a:r>
            <a:r>
              <a:rPr kumimoji="1" lang="ko-KR" altLang="en-US" sz="2000" dirty="0" smtClean="0"/>
              <a:t>을 돌리기 전에 </a:t>
            </a:r>
            <a:r>
              <a:rPr kumimoji="1" lang="en-US" altLang="ko-KR" sz="2000" dirty="0" smtClean="0"/>
              <a:t>data</a:t>
            </a:r>
            <a:r>
              <a:rPr kumimoji="1" lang="ko-KR" altLang="en-US" sz="2000" dirty="0" smtClean="0"/>
              <a:t>와 </a:t>
            </a:r>
            <a:r>
              <a:rPr kumimoji="1" lang="en-US" altLang="ko-KR" sz="2000" dirty="0" err="1" smtClean="0"/>
              <a:t>data_test</a:t>
            </a:r>
            <a:r>
              <a:rPr kumimoji="1" lang="ko-KR" altLang="en-US" sz="2000" dirty="0" smtClean="0"/>
              <a:t>및 </a:t>
            </a:r>
            <a:r>
              <a:rPr kumimoji="1" lang="en-US" altLang="ko-KR" sz="2000" dirty="0" smtClean="0"/>
              <a:t>label</a:t>
            </a:r>
            <a:r>
              <a:rPr kumimoji="1" lang="ko-KR" altLang="en-US" sz="2000" dirty="0" smtClean="0"/>
              <a:t>들을 생성해야합니다</a:t>
            </a:r>
            <a:r>
              <a:rPr kumimoji="1" lang="en-US" altLang="ko-KR" sz="2000" dirty="0" smtClean="0"/>
              <a:t>.</a:t>
            </a:r>
            <a:r>
              <a:rPr kumimoji="1" lang="ko-KR" altLang="en-US" sz="2000" dirty="0" smtClean="0"/>
              <a:t> </a:t>
            </a:r>
            <a:r>
              <a:rPr kumimoji="1" lang="en-US" altLang="ko-KR" sz="2000" dirty="0" smtClean="0"/>
              <a:t>-&gt;</a:t>
            </a:r>
            <a:r>
              <a:rPr kumimoji="1" lang="ko-KR" altLang="en-US" sz="2000" dirty="0" smtClean="0"/>
              <a:t> 가장 먼저 실행해야 할 파일은 </a:t>
            </a:r>
            <a:r>
              <a:rPr kumimoji="1" lang="en-US" altLang="ko-KR" sz="2000" dirty="0" smtClean="0"/>
              <a:t>‘</a:t>
            </a:r>
            <a:r>
              <a:rPr kumimoji="1" lang="en-US" altLang="ko-KR" sz="2000" dirty="0" err="1" smtClean="0"/>
              <a:t>myPreprocessing.m</a:t>
            </a:r>
            <a:r>
              <a:rPr kumimoji="1" lang="en-US" altLang="ko-KR" sz="2000" dirty="0" smtClean="0"/>
              <a:t>’</a:t>
            </a:r>
            <a:r>
              <a:rPr kumimoji="1" lang="ko-KR" altLang="en-US" sz="2000" dirty="0" smtClean="0"/>
              <a:t> 입니다</a:t>
            </a:r>
            <a:r>
              <a:rPr kumimoji="1" lang="en-US" altLang="ko-KR" sz="2000" dirty="0" smtClean="0"/>
              <a:t>.</a:t>
            </a:r>
            <a:r>
              <a:rPr kumimoji="1" lang="ko-KR" altLang="en-US" sz="2000" dirty="0" smtClean="0"/>
              <a:t> </a:t>
            </a:r>
            <a:r>
              <a:rPr kumimoji="1" lang="en-US" altLang="ko-KR" sz="2000" dirty="0" smtClean="0"/>
              <a:t>-&gt;</a:t>
            </a:r>
            <a:r>
              <a:rPr kumimoji="1" lang="en-US" altLang="ko-KR" sz="2000" dirty="0" err="1" smtClean="0"/>
              <a:t>data.mat</a:t>
            </a:r>
            <a:r>
              <a:rPr kumimoji="1" lang="ko-KR" altLang="en-US" sz="2000" dirty="0" smtClean="0"/>
              <a:t>과 </a:t>
            </a:r>
            <a:r>
              <a:rPr kumimoji="1" lang="en-US" altLang="ko-KR" sz="2000" dirty="0" err="1" smtClean="0"/>
              <a:t>data_label.mat</a:t>
            </a:r>
            <a:r>
              <a:rPr kumimoji="1" lang="ko-KR" altLang="en-US" sz="2000" dirty="0" smtClean="0"/>
              <a:t>을 만들어줍니다</a:t>
            </a:r>
            <a:r>
              <a:rPr kumimoji="1" lang="en-US" altLang="ko-KR" sz="2000" dirty="0" smtClean="0"/>
              <a:t>.</a:t>
            </a:r>
            <a:r>
              <a:rPr kumimoji="1" lang="ko-KR" altLang="en-US" sz="2000" dirty="0" smtClean="0"/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7664521" cy="336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4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Test data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96700" y="1825625"/>
            <a:ext cx="4357099" cy="4351338"/>
          </a:xfrm>
        </p:spPr>
        <p:txBody>
          <a:bodyPr>
            <a:normAutofit/>
          </a:bodyPr>
          <a:lstStyle/>
          <a:p>
            <a:r>
              <a:rPr kumimoji="1" lang="ko-KR" altLang="en-US" sz="2000" dirty="0" smtClean="0"/>
              <a:t>다음으로 </a:t>
            </a:r>
            <a:r>
              <a:rPr kumimoji="1" lang="en-US" altLang="ko-KR" sz="2000" dirty="0" smtClean="0"/>
              <a:t>‘</a:t>
            </a:r>
            <a:r>
              <a:rPr kumimoji="1" lang="en-US" altLang="ko-KR" sz="2000" dirty="0" err="1" smtClean="0"/>
              <a:t>myPreprocessingTestset.m</a:t>
            </a:r>
            <a:r>
              <a:rPr kumimoji="1" lang="en-US" altLang="ko-KR" sz="2000" dirty="0" smtClean="0"/>
              <a:t>’</a:t>
            </a:r>
            <a:r>
              <a:rPr kumimoji="1" lang="ko-KR" altLang="en-US" sz="2000" dirty="0"/>
              <a:t> </a:t>
            </a:r>
            <a:r>
              <a:rPr kumimoji="1" lang="ko-KR" altLang="en-US" sz="2000" dirty="0" smtClean="0"/>
              <a:t>파일을 실행해야 합니다</a:t>
            </a:r>
            <a:r>
              <a:rPr kumimoji="1" lang="en-US" altLang="ko-KR" sz="2000" dirty="0" smtClean="0"/>
              <a:t>.</a:t>
            </a:r>
            <a:r>
              <a:rPr kumimoji="1" lang="ko-KR" altLang="en-US" sz="2000" dirty="0" smtClean="0"/>
              <a:t> </a:t>
            </a:r>
          </a:p>
          <a:p>
            <a:r>
              <a:rPr kumimoji="1" lang="en-US" altLang="ko-KR" sz="2000" dirty="0" err="1" smtClean="0"/>
              <a:t>Data_test.mat</a:t>
            </a:r>
            <a:r>
              <a:rPr kumimoji="1" lang="ko-KR" altLang="en-US" sz="2000" dirty="0" smtClean="0"/>
              <a:t>과 </a:t>
            </a:r>
            <a:r>
              <a:rPr kumimoji="1" lang="en-US" altLang="ko-KR" sz="2000" dirty="0" err="1" smtClean="0"/>
              <a:t>data_test_label.mat</a:t>
            </a:r>
            <a:r>
              <a:rPr kumimoji="1" lang="ko-KR" altLang="en-US" sz="2000" dirty="0" smtClean="0"/>
              <a:t>을 만들어줍니다</a:t>
            </a:r>
            <a:r>
              <a:rPr kumimoji="1" lang="en-US" altLang="ko-KR" sz="2000" dirty="0" smtClean="0"/>
              <a:t>.</a:t>
            </a:r>
            <a:r>
              <a:rPr kumimoji="1" lang="ko-KR" altLang="en-US" sz="2000" dirty="0" smtClean="0"/>
              <a:t> </a:t>
            </a:r>
          </a:p>
          <a:p>
            <a:endParaRPr kumimoji="1"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6996701" cy="242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06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myPreprocessing.m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ko-KR" altLang="en-US" sz="2000" dirty="0" smtClean="0"/>
              <a:t>코드 맨 앞부분에 여러가지 파마리터를 정의할 수 있습니다</a:t>
            </a:r>
            <a:r>
              <a:rPr kumimoji="1" lang="en-US" altLang="ko-KR" sz="2000" dirty="0" smtClean="0"/>
              <a:t>.</a:t>
            </a:r>
            <a:r>
              <a:rPr kumimoji="1" lang="ko-KR" altLang="en-US" sz="2000" dirty="0" smtClean="0"/>
              <a:t> </a:t>
            </a:r>
          </a:p>
          <a:p>
            <a:r>
              <a:rPr kumimoji="1" lang="en-US" altLang="ko-KR" sz="2000" dirty="0" err="1" smtClean="0"/>
              <a:t>use_merge</a:t>
            </a:r>
            <a:r>
              <a:rPr kumimoji="1" lang="en-US" altLang="ko-KR" sz="2000" dirty="0" smtClean="0"/>
              <a:t>=true</a:t>
            </a:r>
            <a:r>
              <a:rPr kumimoji="1" lang="ko-KR" altLang="en-US" sz="2000" dirty="0" smtClean="0"/>
              <a:t>이면 </a:t>
            </a:r>
            <a:r>
              <a:rPr kumimoji="1" lang="en-US" altLang="ko-KR" sz="2000" dirty="0" smtClean="0"/>
              <a:t>multi frame</a:t>
            </a:r>
            <a:r>
              <a:rPr kumimoji="1" lang="ko-KR" altLang="en-US" sz="2000" dirty="0" smtClean="0"/>
              <a:t>으로부터 머지하고</a:t>
            </a:r>
            <a:r>
              <a:rPr kumimoji="1" lang="en-US" altLang="ko-KR" sz="2000" dirty="0" smtClean="0"/>
              <a:t>,</a:t>
            </a:r>
            <a:r>
              <a:rPr kumimoji="1" lang="ko-KR" altLang="en-US" sz="2000" dirty="0" smtClean="0"/>
              <a:t> </a:t>
            </a:r>
            <a:r>
              <a:rPr kumimoji="1" lang="en-US" altLang="ko-KR" sz="2000" dirty="0" smtClean="0"/>
              <a:t>false</a:t>
            </a:r>
            <a:r>
              <a:rPr kumimoji="1" lang="ko-KR" altLang="en-US" sz="2000" dirty="0" smtClean="0"/>
              <a:t>면 </a:t>
            </a:r>
            <a:r>
              <a:rPr kumimoji="1" lang="en-US" altLang="ko-KR" sz="2000" dirty="0" smtClean="0"/>
              <a:t>1</a:t>
            </a:r>
            <a:r>
              <a:rPr kumimoji="1" lang="ko-KR" altLang="en-US" sz="2000" dirty="0" smtClean="0"/>
              <a:t>프레임만 사용합니다</a:t>
            </a:r>
            <a:r>
              <a:rPr kumimoji="1" lang="en-US" altLang="ko-KR" sz="2000" dirty="0" smtClean="0"/>
              <a:t>.</a:t>
            </a:r>
            <a:r>
              <a:rPr kumimoji="1" lang="ko-KR" altLang="en-US" sz="2000" dirty="0" smtClean="0"/>
              <a:t> </a:t>
            </a:r>
          </a:p>
          <a:p>
            <a:r>
              <a:rPr kumimoji="1" lang="en-US" altLang="ko-KR" sz="2000" dirty="0" err="1" smtClean="0"/>
              <a:t>nFrame</a:t>
            </a:r>
            <a:r>
              <a:rPr kumimoji="1" lang="en-US" altLang="ko-KR" sz="2000" dirty="0" smtClean="0"/>
              <a:t>=5</a:t>
            </a:r>
            <a:r>
              <a:rPr kumimoji="1" lang="ko-KR" altLang="en-US" sz="2000" dirty="0" smtClean="0"/>
              <a:t>멀티프레임 머지할 때 몇프레임 사용할지</a:t>
            </a:r>
            <a:r>
              <a:rPr kumimoji="1" lang="en-US" altLang="ko-KR" sz="2000" dirty="0" smtClean="0"/>
              <a:t>,</a:t>
            </a:r>
            <a:r>
              <a:rPr kumimoji="1" lang="ko-KR" altLang="en-US" sz="2000" dirty="0" smtClean="0"/>
              <a:t> 지금은 </a:t>
            </a:r>
            <a:r>
              <a:rPr kumimoji="1" lang="en-US" altLang="ko-KR" sz="2000" dirty="0" smtClean="0"/>
              <a:t>5</a:t>
            </a:r>
            <a:r>
              <a:rPr kumimoji="1" lang="ko-KR" altLang="en-US" sz="2000" dirty="0" smtClean="0"/>
              <a:t>프레임</a:t>
            </a:r>
          </a:p>
          <a:p>
            <a:r>
              <a:rPr kumimoji="1" lang="en-US" altLang="ko-KR" sz="2000" dirty="0" err="1" smtClean="0"/>
              <a:t>use_skip</a:t>
            </a:r>
            <a:r>
              <a:rPr kumimoji="1" lang="ko-KR" altLang="en-US" sz="2000" dirty="0" smtClean="0"/>
              <a:t>원본 데이터에서 스킵해가면서 할지</a:t>
            </a:r>
          </a:p>
          <a:p>
            <a:r>
              <a:rPr kumimoji="1" lang="en-US" altLang="ko-KR" sz="2000" dirty="0" err="1" smtClean="0"/>
              <a:t>use_skip</a:t>
            </a:r>
            <a:r>
              <a:rPr kumimoji="1" lang="en-US" altLang="ko-KR" sz="2000" dirty="0" smtClean="0"/>
              <a:t>=true</a:t>
            </a:r>
            <a:r>
              <a:rPr kumimoji="1" lang="ko-KR" altLang="en-US" sz="2000" dirty="0" smtClean="0"/>
              <a:t>인경우에 몇 프레임씩 스킵할지</a:t>
            </a:r>
            <a:endParaRPr kumimoji="1" lang="ko-KR" altLang="en-US" sz="2000" dirty="0"/>
          </a:p>
          <a:p>
            <a:r>
              <a:rPr kumimoji="1" lang="en-US" altLang="ko-KR" sz="2000" dirty="0" err="1" smtClean="0"/>
              <a:t>use_testset</a:t>
            </a:r>
            <a:r>
              <a:rPr kumimoji="1" lang="en-US" altLang="ko-KR" sz="2000" dirty="0" smtClean="0"/>
              <a:t>=true</a:t>
            </a:r>
            <a:r>
              <a:rPr kumimoji="1" lang="ko-KR" altLang="en-US" sz="2000" dirty="0" smtClean="0"/>
              <a:t>모든 </a:t>
            </a:r>
            <a:r>
              <a:rPr kumimoji="1" lang="en-US" altLang="ko-KR" sz="2000" dirty="0" smtClean="0"/>
              <a:t>label</a:t>
            </a:r>
            <a:r>
              <a:rPr kumimoji="1" lang="ko-KR" altLang="en-US" sz="2000" dirty="0" smtClean="0"/>
              <a:t>이 동일하지 않은 경우에도 머지함</a:t>
            </a:r>
          </a:p>
          <a:p>
            <a:endParaRPr kumimoji="1" lang="ko-KR" altLang="en-US" sz="2000" dirty="0"/>
          </a:p>
          <a:p>
            <a:r>
              <a:rPr kumimoji="1" lang="en-US" altLang="ko-KR" sz="2000" dirty="0" err="1" smtClean="0"/>
              <a:t>randIndex.txt</a:t>
            </a:r>
            <a:r>
              <a:rPr kumimoji="1" lang="ko-KR" altLang="en-US" sz="2000" dirty="0" smtClean="0"/>
              <a:t> 라는 파일을 하나 생성하고 메타데이터를 저장해 놓는데 순서는 다음과 같습니다</a:t>
            </a:r>
            <a:r>
              <a:rPr kumimoji="1" lang="en-US" altLang="ko-KR" sz="2000" dirty="0" smtClean="0"/>
              <a:t>.</a:t>
            </a:r>
            <a:r>
              <a:rPr kumimoji="1" lang="ko-KR" altLang="en-US" sz="2000" dirty="0" smtClean="0"/>
              <a:t> </a:t>
            </a:r>
          </a:p>
          <a:p>
            <a:pPr lvl="1">
              <a:buFont typeface="Wingdings" charset="2"/>
              <a:buChar char="§"/>
            </a:pPr>
            <a:r>
              <a:rPr kumimoji="1" lang="en-US" altLang="ko-KR" sz="1800" dirty="0" smtClean="0"/>
              <a:t>[</a:t>
            </a:r>
            <a:r>
              <a:rPr kumimoji="1" lang="ko-KR" altLang="en-US" sz="1800" dirty="0" smtClean="0"/>
              <a:t>처리된순서</a:t>
            </a:r>
            <a:r>
              <a:rPr kumimoji="1" lang="en-US" altLang="ko-KR" sz="1800" dirty="0" smtClean="0"/>
              <a:t>,</a:t>
            </a:r>
            <a:r>
              <a:rPr kumimoji="1" lang="ko-KR" altLang="en-US" sz="1800" dirty="0" smtClean="0"/>
              <a:t> 처리된원본의</a:t>
            </a:r>
            <a:r>
              <a:rPr kumimoji="1" lang="en-US" altLang="ko-KR" sz="1800" dirty="0" smtClean="0"/>
              <a:t>index, </a:t>
            </a:r>
            <a:r>
              <a:rPr kumimoji="1" lang="en-US" altLang="ko-KR" sz="1800" dirty="0" err="1" smtClean="0"/>
              <a:t>data.mat</a:t>
            </a:r>
            <a:r>
              <a:rPr kumimoji="1" lang="ko-KR" altLang="en-US" sz="1800" dirty="0" smtClean="0"/>
              <a:t>에서 이 데이터의 시작점</a:t>
            </a:r>
            <a:r>
              <a:rPr kumimoji="1" lang="en-US" altLang="ko-KR" sz="1800" dirty="0" smtClean="0"/>
              <a:t>,</a:t>
            </a:r>
            <a:r>
              <a:rPr kumimoji="1" lang="ko-KR" altLang="en-US" sz="1800" dirty="0" smtClean="0"/>
              <a:t> 끝나는점</a:t>
            </a:r>
            <a:r>
              <a:rPr kumimoji="1" lang="en-US" altLang="ko-KR" sz="1800" dirty="0" smtClean="0"/>
              <a:t>]</a:t>
            </a:r>
            <a:endParaRPr kumimoji="1" lang="ko-KR" altLang="en-US" sz="1800" dirty="0" smtClean="0"/>
          </a:p>
          <a:p>
            <a:pPr>
              <a:buFont typeface="Arial" charset="0"/>
              <a:buChar char="•"/>
            </a:pPr>
            <a:r>
              <a:rPr kumimoji="1" lang="ko-KR" altLang="en-US" sz="2200" dirty="0" smtClean="0"/>
              <a:t>작업이 완료되면 </a:t>
            </a:r>
            <a:r>
              <a:rPr kumimoji="1" lang="en-US" altLang="ko-KR" sz="2200" dirty="0" err="1" smtClean="0"/>
              <a:t>data.mat</a:t>
            </a:r>
            <a:r>
              <a:rPr kumimoji="1" lang="en-US" altLang="ko-KR" sz="2200" dirty="0" smtClean="0"/>
              <a:t>, </a:t>
            </a:r>
            <a:r>
              <a:rPr kumimoji="1" lang="en-US" altLang="ko-KR" sz="2200" dirty="0" err="1" smtClean="0"/>
              <a:t>data_label.mat</a:t>
            </a:r>
            <a:r>
              <a:rPr kumimoji="1" lang="ko-KR" altLang="en-US" sz="2200" dirty="0" smtClean="0"/>
              <a:t>이 생성</a:t>
            </a:r>
            <a:endParaRPr kumimoji="1" lang="ko-KR" altLang="en-US" sz="2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768" y="106998"/>
            <a:ext cx="7580049" cy="171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50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myPreprocessingTestset.m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096391"/>
            <a:ext cx="10515600" cy="3080571"/>
          </a:xfrm>
        </p:spPr>
        <p:txBody>
          <a:bodyPr>
            <a:noAutofit/>
          </a:bodyPr>
          <a:lstStyle/>
          <a:p>
            <a:r>
              <a:rPr kumimoji="1" lang="ko-KR" altLang="en-US" dirty="0" smtClean="0"/>
              <a:t>앞서 살펴본 </a:t>
            </a:r>
            <a:r>
              <a:rPr kumimoji="1" lang="en-US" altLang="ko-KR" dirty="0" err="1" smtClean="0"/>
              <a:t>myPreprocessing.m</a:t>
            </a:r>
            <a:r>
              <a:rPr kumimoji="1" lang="ko-KR" altLang="en-US" dirty="0" smtClean="0"/>
              <a:t>과 거의 동일</a:t>
            </a:r>
          </a:p>
          <a:p>
            <a:r>
              <a:rPr kumimoji="1" lang="ko-KR" altLang="en-US" dirty="0" smtClean="0"/>
              <a:t>단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프로세싱하면서 발생한 메타데이터는 </a:t>
            </a:r>
            <a:r>
              <a:rPr kumimoji="1" lang="en-US" altLang="ko-KR" dirty="0" err="1" smtClean="0"/>
              <a:t>testIndex.txt</a:t>
            </a:r>
            <a:r>
              <a:rPr kumimoji="1" lang="ko-KR" altLang="en-US" dirty="0" smtClean="0"/>
              <a:t>로 저장</a:t>
            </a:r>
          </a:p>
          <a:p>
            <a:r>
              <a:rPr kumimoji="1" lang="ko-KR" altLang="en-US" dirty="0" smtClean="0"/>
              <a:t>작업이 완료되면 </a:t>
            </a:r>
            <a:r>
              <a:rPr kumimoji="1" lang="en-US" altLang="ko-KR" dirty="0" err="1" smtClean="0"/>
              <a:t>data_test.mat</a:t>
            </a:r>
            <a:r>
              <a:rPr kumimoji="1" lang="en-US" altLang="ko-KR" dirty="0" smtClean="0"/>
              <a:t>, </a:t>
            </a:r>
            <a:r>
              <a:rPr kumimoji="1" lang="en-US" altLang="ko-KR" dirty="0" err="1" smtClean="0"/>
              <a:t>data_test_label.mat</a:t>
            </a:r>
            <a:r>
              <a:rPr kumimoji="1" lang="ko-KR" altLang="en-US" dirty="0" smtClean="0"/>
              <a:t>이 생성</a:t>
            </a:r>
          </a:p>
          <a:p>
            <a:endParaRPr kumimoji="1"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531" y="1317447"/>
            <a:ext cx="7380341" cy="177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81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main_choh_mir1k.m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32202" y="1825625"/>
            <a:ext cx="3521597" cy="4351338"/>
          </a:xfrm>
        </p:spPr>
        <p:txBody>
          <a:bodyPr>
            <a:normAutofit/>
          </a:bodyPr>
          <a:lstStyle/>
          <a:p>
            <a:r>
              <a:rPr kumimoji="1" lang="en-US" altLang="ko-KR" sz="1800" dirty="0" err="1" smtClean="0"/>
              <a:t>Deepmat</a:t>
            </a:r>
            <a:r>
              <a:rPr kumimoji="1" lang="ko-KR" altLang="en-US" sz="1800" dirty="0" smtClean="0"/>
              <a:t>을 돌리게 됩니다</a:t>
            </a:r>
            <a:r>
              <a:rPr kumimoji="1" lang="en-US" altLang="ko-KR" sz="1800" dirty="0" smtClean="0"/>
              <a:t>.</a:t>
            </a:r>
            <a:r>
              <a:rPr kumimoji="1" lang="ko-KR" altLang="en-US" sz="1800" dirty="0" smtClean="0"/>
              <a:t> </a:t>
            </a:r>
          </a:p>
          <a:p>
            <a:r>
              <a:rPr kumimoji="1" lang="ko-KR" altLang="en-US" sz="1800" dirty="0" smtClean="0"/>
              <a:t>원본 </a:t>
            </a:r>
            <a:r>
              <a:rPr kumimoji="1" lang="en-US" altLang="ko-KR" sz="1800" dirty="0" err="1" smtClean="0"/>
              <a:t>deepmat</a:t>
            </a:r>
            <a:r>
              <a:rPr kumimoji="1" lang="en-US" altLang="ko-KR" sz="1800" dirty="0" smtClean="0"/>
              <a:t>-P</a:t>
            </a:r>
            <a:r>
              <a:rPr kumimoji="1" lang="ko-KR" altLang="en-US" sz="1800" dirty="0" smtClean="0"/>
              <a:t>에서 동작에 필요한 파일만 뽑아서 따로 묶어놓은 것 이므로 원본 </a:t>
            </a:r>
            <a:r>
              <a:rPr kumimoji="1" lang="en-US" altLang="ko-KR" sz="1800" dirty="0" err="1" smtClean="0"/>
              <a:t>deepmat</a:t>
            </a:r>
            <a:r>
              <a:rPr kumimoji="1" lang="en-US" altLang="ko-KR" sz="1800" dirty="0" smtClean="0"/>
              <a:t>-P file</a:t>
            </a:r>
            <a:r>
              <a:rPr kumimoji="1" lang="ko-KR" altLang="en-US" sz="1800" dirty="0" smtClean="0"/>
              <a:t>들은 필요없습니다</a:t>
            </a:r>
            <a:r>
              <a:rPr kumimoji="1" lang="en-US" altLang="ko-KR" sz="1800" dirty="0" smtClean="0"/>
              <a:t>.</a:t>
            </a:r>
            <a:r>
              <a:rPr kumimoji="1" lang="ko-KR" altLang="en-US" sz="1800" dirty="0" smtClean="0"/>
              <a:t> 압축만 풀면 그대로 돌아갑니다</a:t>
            </a:r>
            <a:r>
              <a:rPr kumimoji="1" lang="en-US" altLang="ko-KR" sz="1800" dirty="0" smtClean="0"/>
              <a:t>.</a:t>
            </a:r>
            <a:r>
              <a:rPr kumimoji="1" lang="ko-KR" altLang="en-US" sz="1800" dirty="0" smtClean="0"/>
              <a:t> </a:t>
            </a:r>
          </a:p>
          <a:p>
            <a:endParaRPr kumimoji="1"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7832203" cy="343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58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408</Words>
  <Application>Microsoft Macintosh PowerPoint</Application>
  <PresentationFormat>와이드스크린</PresentationFormat>
  <Paragraphs>45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Wingdings</vt:lpstr>
      <vt:lpstr>Arial</vt:lpstr>
      <vt:lpstr>Office 테마</vt:lpstr>
      <vt:lpstr>deepmat-test</vt:lpstr>
      <vt:lpstr>PowerPoint 프레젠테이션</vt:lpstr>
      <vt:lpstr>경로 – PitchLabel, Wavfile폴더와 나란히 있는 곳에 압축을 풀어놓습니다. </vt:lpstr>
      <vt:lpstr>Spectrogram 및 metadata만들기</vt:lpstr>
      <vt:lpstr>Training data</vt:lpstr>
      <vt:lpstr>Test data</vt:lpstr>
      <vt:lpstr>myPreprocessing.m</vt:lpstr>
      <vt:lpstr>myPreprocessingTestset.m</vt:lpstr>
      <vt:lpstr>main_choh_mir1k.m</vt:lpstr>
      <vt:lpstr>main_choh_mir1k.m</vt:lpstr>
      <vt:lpstr>main_choh_mir1k.m</vt:lpstr>
      <vt:lpstr>main_choh_mir1k.m</vt:lpstr>
      <vt:lpstr>main_choh_mir1k.m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deepmat-test</dc:title>
  <dc:creator>Microsoft Office 사용자</dc:creator>
  <cp:lastModifiedBy>Microsoft Office 사용자</cp:lastModifiedBy>
  <cp:revision>4</cp:revision>
  <dcterms:created xsi:type="dcterms:W3CDTF">2016-01-11T13:22:25Z</dcterms:created>
  <dcterms:modified xsi:type="dcterms:W3CDTF">2016-01-11T13:47:31Z</dcterms:modified>
</cp:coreProperties>
</file>