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5400" b="1" kern="1200" spc="3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053B5B-3900-B3AA-F1FC-22F6EEF8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7C9FE7-7428-22A1-C3C3-246A4874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55098"/>
            <a:ext cx="5728161" cy="943376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pic>
        <p:nvPicPr>
          <p:cNvPr id="4" name="Picture 3" descr="미적인 수채 물감과 잉크">
            <a:extLst>
              <a:ext uri="{FF2B5EF4-FFF2-40B4-BE49-F238E27FC236}">
                <a16:creationId xmlns:a16="http://schemas.microsoft.com/office/drawing/2014/main" id="{24CC265B-C669-08A4-D88E-9AB44AFA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90" y="3605182"/>
            <a:ext cx="4318982" cy="2656174"/>
          </a:xfrm>
          <a:prstGeom prst="rect">
            <a:avLst/>
          </a:prstGeom>
        </p:spPr>
      </p:pic>
      <p:pic>
        <p:nvPicPr>
          <p:cNvPr id="5" name="Picture 4" descr="미적인 수채 물감과 잉크">
            <a:extLst>
              <a:ext uri="{FF2B5EF4-FFF2-40B4-BE49-F238E27FC236}">
                <a16:creationId xmlns:a16="http://schemas.microsoft.com/office/drawing/2014/main" id="{ED374A25-DD0D-457D-F7C9-EA2D6656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90" y="596644"/>
            <a:ext cx="4318982" cy="2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7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2113-C162-201B-D9C3-87DFCEC9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2916B1-0470-531F-C1E5-7E81B91968BE}"/>
              </a:ext>
            </a:extLst>
          </p:cNvPr>
          <p:cNvSpPr/>
          <p:nvPr/>
        </p:nvSpPr>
        <p:spPr>
          <a:xfrm>
            <a:off x="1111750" y="1940875"/>
            <a:ext cx="9968499" cy="1923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24518-83B9-3678-D1A3-C662B50FE4F4}"/>
              </a:ext>
            </a:extLst>
          </p:cNvPr>
          <p:cNvSpPr/>
          <p:nvPr/>
        </p:nvSpPr>
        <p:spPr>
          <a:xfrm>
            <a:off x="1111750" y="4114519"/>
            <a:ext cx="2190808" cy="1923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0AAED7-FF99-F80E-F800-B7A5C36D2426}"/>
              </a:ext>
            </a:extLst>
          </p:cNvPr>
          <p:cNvSpPr/>
          <p:nvPr/>
        </p:nvSpPr>
        <p:spPr>
          <a:xfrm>
            <a:off x="3759207" y="4114519"/>
            <a:ext cx="2081250" cy="1923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E85C68-5840-C578-94C1-8604853918B8}"/>
              </a:ext>
            </a:extLst>
          </p:cNvPr>
          <p:cNvSpPr/>
          <p:nvPr/>
        </p:nvSpPr>
        <p:spPr>
          <a:xfrm>
            <a:off x="6279100" y="4114519"/>
            <a:ext cx="2190807" cy="1923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5BD71-4D3F-ADF3-9A67-DB2CA3664031}"/>
              </a:ext>
            </a:extLst>
          </p:cNvPr>
          <p:cNvSpPr/>
          <p:nvPr/>
        </p:nvSpPr>
        <p:spPr>
          <a:xfrm>
            <a:off x="8889441" y="4114520"/>
            <a:ext cx="2190807" cy="1923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7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2113-C162-201B-D9C3-87DFCEC9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3210A-A529-2D93-9F2B-2670BE3837C0}"/>
              </a:ext>
            </a:extLst>
          </p:cNvPr>
          <p:cNvSpPr/>
          <p:nvPr/>
        </p:nvSpPr>
        <p:spPr>
          <a:xfrm>
            <a:off x="1057522" y="2011680"/>
            <a:ext cx="10098157" cy="4166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485F71-41DE-8E9B-F33F-436E33B3543A}"/>
              </a:ext>
            </a:extLst>
          </p:cNvPr>
          <p:cNvSpPr/>
          <p:nvPr/>
        </p:nvSpPr>
        <p:spPr>
          <a:xfrm>
            <a:off x="6217920" y="2784944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677BBF-906B-C693-32B1-9770D35A5ED0}"/>
              </a:ext>
            </a:extLst>
          </p:cNvPr>
          <p:cNvSpPr/>
          <p:nvPr/>
        </p:nvSpPr>
        <p:spPr>
          <a:xfrm>
            <a:off x="6217920" y="3744029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5714E-EF03-70A5-153C-0CF0CFFF47DE}"/>
              </a:ext>
            </a:extLst>
          </p:cNvPr>
          <p:cNvSpPr/>
          <p:nvPr/>
        </p:nvSpPr>
        <p:spPr>
          <a:xfrm>
            <a:off x="2576223" y="2784944"/>
            <a:ext cx="2989690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BFE581-3385-D24B-2D53-94E263023A69}"/>
              </a:ext>
            </a:extLst>
          </p:cNvPr>
          <p:cNvSpPr/>
          <p:nvPr/>
        </p:nvSpPr>
        <p:spPr>
          <a:xfrm>
            <a:off x="2619955" y="3744029"/>
            <a:ext cx="2989690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5793F-CE38-892E-FB74-3B10FDF7E84D}"/>
              </a:ext>
            </a:extLst>
          </p:cNvPr>
          <p:cNvSpPr/>
          <p:nvPr/>
        </p:nvSpPr>
        <p:spPr>
          <a:xfrm>
            <a:off x="8055996" y="5368559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17EA34-EF0F-F46A-6B23-526DC9F1801A}"/>
              </a:ext>
            </a:extLst>
          </p:cNvPr>
          <p:cNvSpPr/>
          <p:nvPr/>
        </p:nvSpPr>
        <p:spPr>
          <a:xfrm>
            <a:off x="5224007" y="4851289"/>
            <a:ext cx="1280158" cy="310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사용자등록</a:t>
            </a:r>
          </a:p>
        </p:txBody>
      </p:sp>
    </p:spTree>
    <p:extLst>
      <p:ext uri="{BB962C8B-B14F-4D97-AF65-F5344CB8AC3E}">
        <p14:creationId xmlns:p14="http://schemas.microsoft.com/office/powerpoint/2010/main" val="21595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2113-C162-201B-D9C3-87DFCEC9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3210A-A529-2D93-9F2B-2670BE3837C0}"/>
              </a:ext>
            </a:extLst>
          </p:cNvPr>
          <p:cNvSpPr/>
          <p:nvPr/>
        </p:nvSpPr>
        <p:spPr>
          <a:xfrm>
            <a:off x="1057522" y="2011680"/>
            <a:ext cx="10098157" cy="4166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485F71-41DE-8E9B-F33F-436E33B3543A}"/>
              </a:ext>
            </a:extLst>
          </p:cNvPr>
          <p:cNvSpPr/>
          <p:nvPr/>
        </p:nvSpPr>
        <p:spPr>
          <a:xfrm>
            <a:off x="6217920" y="2784944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677BBF-906B-C693-32B1-9770D35A5ED0}"/>
              </a:ext>
            </a:extLst>
          </p:cNvPr>
          <p:cNvSpPr/>
          <p:nvPr/>
        </p:nvSpPr>
        <p:spPr>
          <a:xfrm>
            <a:off x="6217920" y="3744029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5714E-EF03-70A5-153C-0CF0CFFF47DE}"/>
              </a:ext>
            </a:extLst>
          </p:cNvPr>
          <p:cNvSpPr/>
          <p:nvPr/>
        </p:nvSpPr>
        <p:spPr>
          <a:xfrm>
            <a:off x="2576223" y="2784944"/>
            <a:ext cx="2989690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BFE581-3385-D24B-2D53-94E263023A69}"/>
              </a:ext>
            </a:extLst>
          </p:cNvPr>
          <p:cNvSpPr/>
          <p:nvPr/>
        </p:nvSpPr>
        <p:spPr>
          <a:xfrm>
            <a:off x="2619955" y="3744029"/>
            <a:ext cx="2989690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55793F-CE38-892E-FB74-3B10FDF7E84D}"/>
              </a:ext>
            </a:extLst>
          </p:cNvPr>
          <p:cNvSpPr/>
          <p:nvPr/>
        </p:nvSpPr>
        <p:spPr>
          <a:xfrm>
            <a:off x="8055996" y="5368559"/>
            <a:ext cx="2735249" cy="64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17EA34-EF0F-F46A-6B23-526DC9F1801A}"/>
              </a:ext>
            </a:extLst>
          </p:cNvPr>
          <p:cNvSpPr/>
          <p:nvPr/>
        </p:nvSpPr>
        <p:spPr>
          <a:xfrm>
            <a:off x="5224007" y="4851289"/>
            <a:ext cx="1280158" cy="310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사용자등록</a:t>
            </a:r>
          </a:p>
        </p:txBody>
      </p:sp>
    </p:spTree>
    <p:extLst>
      <p:ext uri="{BB962C8B-B14F-4D97-AF65-F5344CB8AC3E}">
        <p14:creationId xmlns:p14="http://schemas.microsoft.com/office/powerpoint/2010/main" val="151934538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Aharoni</vt:lpstr>
      <vt:lpstr>Arial</vt:lpstr>
      <vt:lpstr>FadeVTI</vt:lpstr>
      <vt:lpstr>PowerPoint 프레젠테이션</vt:lpstr>
      <vt:lpstr>메인</vt:lpstr>
      <vt:lpstr>로그인</vt:lpstr>
      <vt:lpstr>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창호</dc:creator>
  <cp:lastModifiedBy>백 창호</cp:lastModifiedBy>
  <cp:revision>1</cp:revision>
  <dcterms:created xsi:type="dcterms:W3CDTF">2023-09-27T08:03:15Z</dcterms:created>
  <dcterms:modified xsi:type="dcterms:W3CDTF">2023-09-27T08:50:09Z</dcterms:modified>
</cp:coreProperties>
</file>