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86" autoAdjust="0"/>
  </p:normalViewPr>
  <p:slideViewPr>
    <p:cSldViewPr>
      <p:cViewPr>
        <p:scale>
          <a:sx n="75" d="100"/>
          <a:sy n="75" d="100"/>
        </p:scale>
        <p:origin x="-123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9413-575E-41A7-9268-99DC746BA053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943E-870C-4741-96BC-0117E7C13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35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9413-575E-41A7-9268-99DC746BA053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943E-870C-4741-96BC-0117E7C13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30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9413-575E-41A7-9268-99DC746BA053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943E-870C-4741-96BC-0117E7C13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44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9413-575E-41A7-9268-99DC746BA053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943E-870C-4741-96BC-0117E7C13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5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9413-575E-41A7-9268-99DC746BA053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943E-870C-4741-96BC-0117E7C13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5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9413-575E-41A7-9268-99DC746BA053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943E-870C-4741-96BC-0117E7C13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81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9413-575E-41A7-9268-99DC746BA053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943E-870C-4741-96BC-0117E7C13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05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9413-575E-41A7-9268-99DC746BA053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943E-870C-4741-96BC-0117E7C13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7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9413-575E-41A7-9268-99DC746BA053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943E-870C-4741-96BC-0117E7C13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75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9413-575E-41A7-9268-99DC746BA053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943E-870C-4741-96BC-0117E7C13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4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9413-575E-41A7-9268-99DC746BA053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943E-870C-4741-96BC-0117E7C13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93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39413-575E-41A7-9268-99DC746BA053}" type="datetimeFigureOut">
              <a:rPr lang="ko-KR" altLang="en-US" smtClean="0"/>
              <a:t>2015-08-24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3943E-870C-4741-96BC-0117E7C13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86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5797" y="11518"/>
            <a:ext cx="9144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75856" y="86807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배경 이미지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55660" y="2204864"/>
            <a:ext cx="194421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 이미지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0"/>
            <a:ext cx="1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 Page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10461" y="3099825"/>
            <a:ext cx="515688" cy="380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128703" y="3099825"/>
            <a:ext cx="2165913" cy="3804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36791" y="3592841"/>
            <a:ext cx="663028" cy="380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PW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126148" y="3631265"/>
            <a:ext cx="2168467" cy="3804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399792" y="3099825"/>
            <a:ext cx="936103" cy="911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</a:t>
            </a:r>
            <a:r>
              <a:rPr lang="ko-KR" altLang="en-US" sz="1200" dirty="0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514029" y="2813384"/>
            <a:ext cx="4104456" cy="201622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755470" y="4168388"/>
            <a:ext cx="1292394" cy="374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ID/PW</a:t>
            </a:r>
            <a:r>
              <a:rPr lang="ko-KR" altLang="en-US" sz="1500" dirty="0" smtClean="0">
                <a:solidFill>
                  <a:schemeClr val="tx1"/>
                </a:solidFill>
              </a:rPr>
              <a:t>찾기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126148" y="4172007"/>
            <a:ext cx="1292394" cy="374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회원가입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6228184" y="2276872"/>
            <a:ext cx="122413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20272" y="1650866"/>
            <a:ext cx="2016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로그인 버튼</a:t>
            </a:r>
            <a:endParaRPr lang="en-US" altLang="ko-KR" sz="1000" dirty="0" smtClean="0"/>
          </a:p>
          <a:p>
            <a:r>
              <a:rPr lang="ko-KR" altLang="en-US" sz="1000" dirty="0" smtClean="0"/>
              <a:t>성공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kutev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페이지로 이동</a:t>
            </a:r>
            <a:endParaRPr lang="en-US" altLang="ko-KR" sz="1000" dirty="0" smtClean="0"/>
          </a:p>
          <a:p>
            <a:r>
              <a:rPr lang="ko-KR" altLang="en-US" sz="1000" dirty="0" smtClean="0"/>
              <a:t>실패 </a:t>
            </a:r>
            <a:r>
              <a:rPr lang="en-US" altLang="ko-KR" sz="1000" dirty="0" smtClean="0"/>
              <a:t>: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id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pw </a:t>
            </a:r>
            <a:r>
              <a:rPr lang="ko-KR" altLang="en-US" sz="1000" dirty="0" smtClean="0"/>
              <a:t>재입력 받음</a:t>
            </a:r>
            <a:endParaRPr lang="ko-KR" altLang="en-US" sz="1000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>
            <a:off x="2123728" y="4509120"/>
            <a:ext cx="115212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43608" y="5517232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회원가입 버튼</a:t>
            </a:r>
            <a:endParaRPr lang="en-US" altLang="ko-KR" sz="1000" dirty="0" smtClean="0"/>
          </a:p>
          <a:p>
            <a:r>
              <a:rPr lang="ko-KR" altLang="en-US" sz="1000" dirty="0" smtClean="0"/>
              <a:t>회원가입 페이지로 이동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187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195736" y="1556792"/>
            <a:ext cx="6408712" cy="5184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504" y="1556792"/>
            <a:ext cx="1944216" cy="5184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22048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강의평가 ▶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299695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질문 게시판 ▶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1520" y="37797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커리큘</a:t>
            </a:r>
            <a:r>
              <a:rPr lang="ko-KR" altLang="en-US" dirty="0"/>
              <a:t>럼</a:t>
            </a:r>
            <a:r>
              <a:rPr lang="ko-KR" altLang="en-US" dirty="0" smtClean="0"/>
              <a:t> ▶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520" y="54359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시간표 관리 ▶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4365104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커리큘럼 트리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23528" y="4736177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70C0"/>
                </a:solidFill>
              </a:rPr>
              <a:t>공학인증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교직 조건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520" y="60119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친</a:t>
            </a:r>
            <a:r>
              <a:rPr lang="ko-KR" altLang="en-US" dirty="0"/>
              <a:t>구</a:t>
            </a:r>
            <a:r>
              <a:rPr lang="ko-KR" altLang="en-US" dirty="0" smtClean="0"/>
              <a:t> 관리 ▶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6120" y="1835532"/>
            <a:ext cx="156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입학년도</a:t>
            </a:r>
            <a:r>
              <a:rPr lang="ko-KR" altLang="en-US" dirty="0" smtClean="0"/>
              <a:t> ▼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50337" y="1844824"/>
            <a:ext cx="156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학부 ▼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12348864" y="3181618"/>
            <a:ext cx="0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1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195736" y="1556792"/>
            <a:ext cx="6408712" cy="5184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504" y="1556792"/>
            <a:ext cx="1944216" cy="5184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22048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강의평가 ▶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299695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질문 게시판 ▶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1520" y="37797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커리큘</a:t>
            </a:r>
            <a:r>
              <a:rPr lang="ko-KR" altLang="en-US" dirty="0"/>
              <a:t>럼</a:t>
            </a:r>
            <a:r>
              <a:rPr lang="ko-KR" altLang="en-US" dirty="0" smtClean="0"/>
              <a:t> ▶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520" y="44998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시간표 관리 ▶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4091" y="4941168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70C0"/>
                </a:solidFill>
              </a:rPr>
              <a:t>예비 수강 인원 집계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5301208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지난 시간표 보기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51520" y="5661248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시간표 작성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51520" y="60119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친</a:t>
            </a:r>
            <a:r>
              <a:rPr lang="ko-KR" altLang="en-US" dirty="0"/>
              <a:t>구</a:t>
            </a:r>
            <a:r>
              <a:rPr lang="ko-KR" altLang="en-US" dirty="0" smtClean="0"/>
              <a:t> 관리 ▶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3059668"/>
            <a:ext cx="482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시간표 작성에서 누적 인원도 같이 표시</a:t>
            </a:r>
            <a:endParaRPr lang="en-US" altLang="ko-KR" dirty="0" smtClean="0"/>
          </a:p>
          <a:p>
            <a:r>
              <a:rPr lang="ko-KR" altLang="en-US" dirty="0" smtClean="0"/>
              <a:t>경쟁자가 몇 명인지 알 수 있게</a:t>
            </a:r>
            <a:endParaRPr lang="en-US" altLang="ko-KR" dirty="0" smtClean="0"/>
          </a:p>
          <a:p>
            <a:r>
              <a:rPr lang="ko-KR" altLang="en-US" dirty="0" smtClean="0"/>
              <a:t>이 탭은 없어짐 굳이 필요 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0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5736" y="1556792"/>
            <a:ext cx="9361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전체보기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03848" y="1556792"/>
            <a:ext cx="936104" cy="36004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친구보기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5736" y="1916832"/>
            <a:ext cx="6408712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504" y="1556792"/>
            <a:ext cx="1944216" cy="5184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22048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강의평가 ▶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299695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질문 게시판 ▶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1520" y="37797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커리큘</a:t>
            </a:r>
            <a:r>
              <a:rPr lang="ko-KR" altLang="en-US" dirty="0"/>
              <a:t>럼</a:t>
            </a:r>
            <a:r>
              <a:rPr lang="ko-KR" altLang="en-US" dirty="0" smtClean="0"/>
              <a:t> ▶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520" y="44998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시간표 관리 ▶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4091" y="4941168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예비 수강 인원 집계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51520" y="5301208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70C0"/>
                </a:solidFill>
              </a:rPr>
              <a:t>지난 시간표 보기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520" y="5661248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시간표 작성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51520" y="60119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친</a:t>
            </a:r>
            <a:r>
              <a:rPr lang="ko-KR" altLang="en-US" dirty="0"/>
              <a:t>구</a:t>
            </a:r>
            <a:r>
              <a:rPr lang="ko-KR" altLang="en-US" dirty="0" smtClean="0"/>
              <a:t> 관리 ▶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06120" y="2186280"/>
            <a:ext cx="156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학년 ▼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50337" y="2195572"/>
            <a:ext cx="156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학부 ▼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10577" y="2204864"/>
            <a:ext cx="156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학기 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9792" y="3410416"/>
            <a:ext cx="414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 조건 중 공개 시간표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9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5736" y="1556792"/>
            <a:ext cx="9361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전체보기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03848" y="1556792"/>
            <a:ext cx="936104" cy="36004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친구보기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5736" y="1916832"/>
            <a:ext cx="6408712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504" y="1556792"/>
            <a:ext cx="1944216" cy="5184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22048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강의평가 ▶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299695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질문 게시판 ▶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1520" y="37797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커리큘</a:t>
            </a:r>
            <a:r>
              <a:rPr lang="ko-KR" altLang="en-US" dirty="0"/>
              <a:t>럼</a:t>
            </a:r>
            <a:r>
              <a:rPr lang="ko-KR" altLang="en-US" dirty="0" smtClean="0"/>
              <a:t> ▶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520" y="44998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시간표 관리 ▶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4091" y="4941168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예비 수강 인원 집계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51520" y="5301208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지난 시간표 보기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51520" y="5661248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70C0"/>
                </a:solidFill>
              </a:rPr>
              <a:t>시간표 작성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1520" y="60119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친</a:t>
            </a:r>
            <a:r>
              <a:rPr lang="ko-KR" altLang="en-US" dirty="0"/>
              <a:t>구</a:t>
            </a:r>
            <a:r>
              <a:rPr lang="ko-KR" altLang="en-US" dirty="0" smtClean="0"/>
              <a:t> 관리 ▶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43808" y="2389530"/>
            <a:ext cx="5616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기존의 시간표 작성 프로그램 웹에서 동작하도록</a:t>
            </a:r>
            <a:endParaRPr lang="en-US" altLang="ko-KR" dirty="0" smtClean="0"/>
          </a:p>
          <a:p>
            <a:r>
              <a:rPr lang="en-US" altLang="ko-KR" dirty="0" smtClean="0"/>
              <a:t>+ </a:t>
            </a:r>
            <a:r>
              <a:rPr lang="ko-KR" altLang="en-US" dirty="0" smtClean="0"/>
              <a:t>선택한 과목은 다시 보여주지 않는 기능 </a:t>
            </a:r>
            <a:endParaRPr lang="en-US" altLang="ko-KR" dirty="0"/>
          </a:p>
          <a:p>
            <a:r>
              <a:rPr lang="en-US" altLang="ko-KR" dirty="0" smtClean="0"/>
              <a:t>+ </a:t>
            </a:r>
            <a:r>
              <a:rPr lang="ko-KR" altLang="en-US" dirty="0" smtClean="0"/>
              <a:t>최종적으로 수강했는지 체크</a:t>
            </a:r>
            <a:endParaRPr lang="en-US" altLang="ko-KR" dirty="0" smtClean="0"/>
          </a:p>
          <a:p>
            <a:r>
              <a:rPr lang="en-US" altLang="ko-KR" dirty="0" smtClean="0"/>
              <a:t>+ </a:t>
            </a:r>
            <a:r>
              <a:rPr lang="ko-KR" altLang="en-US" dirty="0" smtClean="0"/>
              <a:t>작성한 시간표 내려 받기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시간표 올리기</a:t>
            </a:r>
            <a:endParaRPr lang="en-US" altLang="ko-KR" dirty="0" smtClean="0"/>
          </a:p>
          <a:p>
            <a:r>
              <a:rPr lang="en-US" altLang="ko-KR" dirty="0" smtClean="0"/>
              <a:t>+ </a:t>
            </a:r>
            <a:r>
              <a:rPr lang="ko-KR" altLang="en-US" dirty="0" smtClean="0"/>
              <a:t>시간표 공개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친구만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비공개</a:t>
            </a:r>
            <a:r>
              <a:rPr lang="en-US" altLang="ko-KR" dirty="0" smtClean="0"/>
              <a:t>)</a:t>
            </a:r>
            <a:r>
              <a:rPr lang="ko-KR" altLang="en-US" dirty="0" smtClean="0"/>
              <a:t> 여부 체크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9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195736" y="1556792"/>
            <a:ext cx="6408712" cy="4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504" y="1556792"/>
            <a:ext cx="1944216" cy="4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22048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강의평가 ▶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299695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질문 게시판 ▶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1520" y="37797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커리큘</a:t>
            </a:r>
            <a:r>
              <a:rPr lang="ko-KR" altLang="en-US" dirty="0"/>
              <a:t>럼</a:t>
            </a:r>
            <a:r>
              <a:rPr lang="ko-KR" altLang="en-US" dirty="0" smtClean="0"/>
              <a:t> ▶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520" y="443711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시간표 관리 ▶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1520" y="50758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친</a:t>
            </a:r>
            <a:r>
              <a:rPr lang="ko-KR" altLang="en-US" b="1" dirty="0">
                <a:solidFill>
                  <a:srgbClr val="0070C0"/>
                </a:solidFill>
              </a:rPr>
              <a:t>구</a:t>
            </a:r>
            <a:r>
              <a:rPr lang="ko-KR" altLang="en-US" b="1" dirty="0" smtClean="0">
                <a:solidFill>
                  <a:srgbClr val="0070C0"/>
                </a:solidFill>
              </a:rPr>
              <a:t> 관리 </a:t>
            </a:r>
            <a:r>
              <a:rPr lang="ko-KR" altLang="en-US" dirty="0" smtClean="0"/>
              <a:t>▶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03032" y="4983559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친구로 된 친구를 뿌려주고 </a:t>
            </a:r>
            <a:endParaRPr lang="en-US" altLang="ko-KR" dirty="0" smtClean="0"/>
          </a:p>
          <a:p>
            <a:r>
              <a:rPr lang="ko-KR" altLang="en-US" dirty="0" smtClean="0"/>
              <a:t>친구 선택해서 시간표 보러 가기 </a:t>
            </a:r>
            <a:endParaRPr lang="en-US" altLang="ko-KR" dirty="0" smtClean="0"/>
          </a:p>
          <a:p>
            <a:r>
              <a:rPr lang="ko-KR" altLang="en-US" dirty="0" smtClean="0"/>
              <a:t>친구 끊기 기능</a:t>
            </a:r>
            <a:endParaRPr lang="en-US" altLang="ko-KR" dirty="0" smtClean="0"/>
          </a:p>
        </p:txBody>
      </p:sp>
      <p:pic>
        <p:nvPicPr>
          <p:cNvPr id="2050" name="Picture 2" descr="C:\Users\Hades\Desktop\KakaoTalk_20150108_1521366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604" y="1834500"/>
            <a:ext cx="3833646" cy="411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7452319" y="1916832"/>
            <a:ext cx="194421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친구 이름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88224" y="19168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5797" y="11518"/>
            <a:ext cx="9144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75856" y="26064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배경 이미지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63888" y="836712"/>
            <a:ext cx="194421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 이미지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0"/>
            <a:ext cx="1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 Page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22931" y="1396219"/>
            <a:ext cx="46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ID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3541174" y="1396219"/>
            <a:ext cx="1957352" cy="2606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2959086" y="1717217"/>
            <a:ext cx="599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PW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3548444" y="1755641"/>
            <a:ext cx="1959660" cy="2606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TextBox 22"/>
          <p:cNvSpPr txBox="1"/>
          <p:nvPr/>
        </p:nvSpPr>
        <p:spPr>
          <a:xfrm>
            <a:off x="2959086" y="2094432"/>
            <a:ext cx="599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3548444" y="2132856"/>
            <a:ext cx="1959660" cy="2606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TextBox 24"/>
          <p:cNvSpPr txBox="1"/>
          <p:nvPr/>
        </p:nvSpPr>
        <p:spPr>
          <a:xfrm>
            <a:off x="2771800" y="2526480"/>
            <a:ext cx="786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닉네</a:t>
            </a:r>
            <a:r>
              <a:rPr lang="ko-KR" altLang="en-US" sz="1200"/>
              <a:t>임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3548444" y="2564904"/>
            <a:ext cx="1959660" cy="2606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1" name="TextBox 50"/>
          <p:cNvSpPr txBox="1"/>
          <p:nvPr/>
        </p:nvSpPr>
        <p:spPr>
          <a:xfrm>
            <a:off x="2654571" y="2988012"/>
            <a:ext cx="930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학부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학과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3548444" y="2996952"/>
            <a:ext cx="1959660" cy="2606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3" name="TextBox 52"/>
          <p:cNvSpPr txBox="1"/>
          <p:nvPr/>
        </p:nvSpPr>
        <p:spPr>
          <a:xfrm>
            <a:off x="2959086" y="3402094"/>
            <a:ext cx="599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학년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3548444" y="3440518"/>
            <a:ext cx="1959660" cy="2606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8" name="TextBox 57"/>
          <p:cNvSpPr txBox="1"/>
          <p:nvPr/>
        </p:nvSpPr>
        <p:spPr>
          <a:xfrm>
            <a:off x="2937626" y="3861048"/>
            <a:ext cx="599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학번</a:t>
            </a:r>
            <a:endParaRPr lang="ko-KR" altLang="en-US" sz="1200" dirty="0"/>
          </a:p>
        </p:txBody>
      </p:sp>
      <p:sp>
        <p:nvSpPr>
          <p:cNvPr id="59" name="직사각형 58"/>
          <p:cNvSpPr/>
          <p:nvPr/>
        </p:nvSpPr>
        <p:spPr>
          <a:xfrm>
            <a:off x="3526984" y="3899472"/>
            <a:ext cx="1959660" cy="2606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1" name="직사각형 60"/>
          <p:cNvSpPr/>
          <p:nvPr/>
        </p:nvSpPr>
        <p:spPr>
          <a:xfrm>
            <a:off x="3548444" y="4331520"/>
            <a:ext cx="1959660" cy="2606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2" name="직사각형 61"/>
          <p:cNvSpPr/>
          <p:nvPr/>
        </p:nvSpPr>
        <p:spPr>
          <a:xfrm>
            <a:off x="5580112" y="1459848"/>
            <a:ext cx="576064" cy="545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71801" y="4315169"/>
            <a:ext cx="717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E-mail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5521357" y="4325749"/>
            <a:ext cx="358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@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5868144" y="4342100"/>
            <a:ext cx="1959660" cy="2606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6" name="직사각형 65"/>
          <p:cNvSpPr/>
          <p:nvPr/>
        </p:nvSpPr>
        <p:spPr>
          <a:xfrm>
            <a:off x="3635896" y="4803958"/>
            <a:ext cx="63554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788024" y="4803958"/>
            <a:ext cx="71050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재입</a:t>
            </a:r>
            <a:r>
              <a:rPr lang="ko-KR" altLang="en-US" sz="1200">
                <a:solidFill>
                  <a:schemeClr val="tx1"/>
                </a:solidFill>
              </a:rPr>
              <a:t>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6084168" y="1340768"/>
            <a:ext cx="432048" cy="193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588224" y="1025541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인</a:t>
            </a:r>
            <a:r>
              <a:rPr lang="ko-KR" altLang="en-US" sz="1000" dirty="0"/>
              <a:t>증</a:t>
            </a:r>
            <a:r>
              <a:rPr lang="ko-KR" altLang="en-US" sz="1000" dirty="0" smtClean="0"/>
              <a:t> 버튼</a:t>
            </a:r>
            <a:endParaRPr lang="en-US" altLang="ko-KR" sz="1000" dirty="0" smtClean="0"/>
          </a:p>
          <a:p>
            <a:r>
              <a:rPr lang="en-US" altLang="ko-KR" sz="1000" dirty="0" smtClean="0"/>
              <a:t>Id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pw</a:t>
            </a:r>
            <a:r>
              <a:rPr lang="ko-KR" altLang="en-US" sz="1000" dirty="0" smtClean="0"/>
              <a:t>에 입력된 정보를 바탕으로 학교포털 사이트에서 이 아이디와 패스워드가 존재하는지 검사 후 확인이 되면 인증완료</a:t>
            </a:r>
            <a:endParaRPr lang="en-US" altLang="ko-KR" sz="1000" dirty="0" smtClean="0"/>
          </a:p>
          <a:p>
            <a:r>
              <a:rPr lang="ko-KR" altLang="en-US" sz="1000" dirty="0" smtClean="0"/>
              <a:t>안되면 </a:t>
            </a:r>
            <a:r>
              <a:rPr lang="ko-KR" altLang="en-US" sz="1000" dirty="0" err="1" smtClean="0"/>
              <a:t>알림메시지</a:t>
            </a:r>
            <a:endParaRPr lang="ko-KR" altLang="en-US" sz="10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436096" y="5236006"/>
            <a:ext cx="443842" cy="281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39862" y="5517232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입력 폼 </a:t>
            </a:r>
            <a:r>
              <a:rPr lang="ko-KR" altLang="en-US" sz="1000" dirty="0" err="1" smtClean="0"/>
              <a:t>리셋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3087696" y="5517232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입력된 내용을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에 저장 후 </a:t>
            </a:r>
            <a:endParaRPr lang="en-US" altLang="ko-KR" sz="1000" dirty="0" smtClean="0"/>
          </a:p>
          <a:p>
            <a:r>
              <a:rPr lang="ko-KR" altLang="en-US" sz="1000" dirty="0" smtClean="0"/>
              <a:t>로그인 창으로 페이지 이동</a:t>
            </a:r>
            <a:endParaRPr lang="ko-KR" altLang="en-US" sz="10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635896" y="5229200"/>
            <a:ext cx="21602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74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5736" y="1556792"/>
            <a:ext cx="9361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전체보기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03848" y="1556792"/>
            <a:ext cx="936104" cy="36004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친구보기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5736" y="1916832"/>
            <a:ext cx="6408712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15815" y="332656"/>
            <a:ext cx="194421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강의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교수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질문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1720" y="3326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07504" y="1556792"/>
            <a:ext cx="1944216" cy="4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22048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강의평가 ▶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299695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질문 게시판 ▶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24911" y="393631"/>
            <a:ext cx="163877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520" y="37797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커리큘</a:t>
            </a:r>
            <a:r>
              <a:rPr lang="ko-KR" altLang="en-US" dirty="0"/>
              <a:t>럼</a:t>
            </a:r>
            <a:r>
              <a:rPr lang="ko-KR" altLang="en-US" dirty="0" smtClean="0"/>
              <a:t> ▶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520" y="443711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시간표 관리 ▶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796136" y="0"/>
            <a:ext cx="3347864" cy="90872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21" idx="3"/>
          </p:cNvCxnSpPr>
          <p:nvPr/>
        </p:nvCxnSpPr>
        <p:spPr>
          <a:xfrm>
            <a:off x="9144000" y="454360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1520" y="50758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친</a:t>
            </a:r>
            <a:r>
              <a:rPr lang="ko-KR" altLang="en-US" dirty="0"/>
              <a:t>구</a:t>
            </a:r>
            <a:r>
              <a:rPr lang="ko-KR" altLang="en-US" dirty="0" smtClean="0"/>
              <a:t> 관리 ▶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0"/>
            <a:ext cx="1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kutev</a:t>
            </a:r>
            <a:r>
              <a:rPr lang="en-US" altLang="ko-KR" dirty="0" smtClean="0"/>
              <a:t> Page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40152" y="33265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588224" y="33265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218040" y="332656"/>
            <a:ext cx="1026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학과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9468544" y="62068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로그인한 사용자의 정보를 표시</a:t>
            </a:r>
            <a:endParaRPr lang="en-US" altLang="ko-KR" sz="1000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138778" y="861934"/>
            <a:ext cx="1611042" cy="31772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서버 시간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433498" y="445030"/>
            <a:ext cx="71050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회원정보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1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5736" y="1556792"/>
            <a:ext cx="9361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전체보기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03848" y="1556792"/>
            <a:ext cx="936104" cy="36004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친구보기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5736" y="1916832"/>
            <a:ext cx="6408712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504" y="1556792"/>
            <a:ext cx="1944216" cy="5184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22048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강의평가 ▶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299695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질문 게시판 ▶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1520" y="37797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커리큘</a:t>
            </a:r>
            <a:r>
              <a:rPr lang="ko-KR" altLang="en-US" dirty="0"/>
              <a:t>럼</a:t>
            </a:r>
            <a:r>
              <a:rPr lang="ko-KR" altLang="en-US" dirty="0" smtClean="0"/>
              <a:t> ▶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520" y="54359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시간표 관리 ▶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4365104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커리큘럼 트리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23528" y="4736177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공학인증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교직 조건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51520" y="60119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친</a:t>
            </a:r>
            <a:r>
              <a:rPr lang="ko-KR" altLang="en-US" dirty="0"/>
              <a:t>구</a:t>
            </a:r>
            <a:r>
              <a:rPr lang="ko-KR" altLang="en-US" dirty="0" smtClean="0"/>
              <a:t> 관리 ▶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915815" y="332656"/>
            <a:ext cx="194421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강의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교수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질문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51720" y="3326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24911" y="393631"/>
            <a:ext cx="163877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96136" y="0"/>
            <a:ext cx="3347864" cy="90872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36" idx="3"/>
          </p:cNvCxnSpPr>
          <p:nvPr/>
        </p:nvCxnSpPr>
        <p:spPr>
          <a:xfrm>
            <a:off x="9144000" y="454360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0" y="0"/>
            <a:ext cx="1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kutev</a:t>
            </a:r>
            <a:r>
              <a:rPr lang="en-US" altLang="ko-KR" dirty="0" smtClean="0"/>
              <a:t> Page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940152" y="33265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588224" y="33265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학년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7218040" y="332656"/>
            <a:ext cx="1026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학과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468544" y="62068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로그인한 사용자의 정보를 표시</a:t>
            </a:r>
            <a:endParaRPr lang="en-US" altLang="ko-KR" sz="1000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138778" y="861934"/>
            <a:ext cx="1611042" cy="31772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서버 시간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433498" y="445030"/>
            <a:ext cx="71050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회원정보 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5736" y="1556792"/>
            <a:ext cx="9361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전체보기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03848" y="1556792"/>
            <a:ext cx="936104" cy="36004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친구보기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5736" y="1916832"/>
            <a:ext cx="6408712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504" y="1556792"/>
            <a:ext cx="1944216" cy="5184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22048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강의평가 ▶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299695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질문 게시판 ▶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1520" y="37797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커리큘</a:t>
            </a:r>
            <a:r>
              <a:rPr lang="ko-KR" altLang="en-US" dirty="0"/>
              <a:t>럼</a:t>
            </a:r>
            <a:r>
              <a:rPr lang="ko-KR" altLang="en-US" dirty="0" smtClean="0"/>
              <a:t> ▶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520" y="44998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시간표 관리 ▶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4091" y="4941168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예비 수강 인원 집계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51520" y="5301208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지난 시간표 보기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51520" y="5661248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시간표 작성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51520" y="60119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친</a:t>
            </a:r>
            <a:r>
              <a:rPr lang="ko-KR" altLang="en-US" dirty="0"/>
              <a:t>구</a:t>
            </a:r>
            <a:r>
              <a:rPr lang="ko-KR" altLang="en-US" dirty="0" smtClean="0"/>
              <a:t> 관리 ▶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915815" y="332656"/>
            <a:ext cx="194421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강의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교수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질문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1720" y="3326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4911" y="393631"/>
            <a:ext cx="163877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96136" y="0"/>
            <a:ext cx="3347864" cy="90872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6" idx="3"/>
          </p:cNvCxnSpPr>
          <p:nvPr/>
        </p:nvCxnSpPr>
        <p:spPr>
          <a:xfrm>
            <a:off x="9144000" y="454360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0"/>
            <a:ext cx="1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kutev</a:t>
            </a:r>
            <a:r>
              <a:rPr lang="en-US" altLang="ko-KR" dirty="0" smtClean="0"/>
              <a:t> Page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40152" y="33265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588224" y="33265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학년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218040" y="332656"/>
            <a:ext cx="1026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학과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468544" y="62068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로그인한 사용자의 정보를 표시</a:t>
            </a:r>
            <a:endParaRPr lang="en-US" altLang="ko-KR" sz="1000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138778" y="861934"/>
            <a:ext cx="1611042" cy="31772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서버 시간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2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5736" y="1556792"/>
            <a:ext cx="9361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전체보기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03848" y="1556792"/>
            <a:ext cx="936104" cy="36004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친구보기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5736" y="1916832"/>
            <a:ext cx="6876764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504" y="1556792"/>
            <a:ext cx="1944216" cy="4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22048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강의평가</a:t>
            </a:r>
            <a:r>
              <a:rPr lang="ko-KR" altLang="en-US" dirty="0" smtClean="0"/>
              <a:t> ▶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299695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질문 게시판 ▶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1520" y="37797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커리큘</a:t>
            </a:r>
            <a:r>
              <a:rPr lang="ko-KR" altLang="en-US" dirty="0"/>
              <a:t>럼</a:t>
            </a:r>
            <a:r>
              <a:rPr lang="ko-KR" altLang="en-US" dirty="0" smtClean="0"/>
              <a:t> ▶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520" y="443711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시간표 관리 ▶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1520" y="50758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친</a:t>
            </a:r>
            <a:r>
              <a:rPr lang="ko-KR" altLang="en-US" dirty="0"/>
              <a:t>구</a:t>
            </a:r>
            <a:r>
              <a:rPr lang="ko-KR" altLang="en-US" dirty="0" smtClean="0"/>
              <a:t> 관리 ▶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39752" y="3286725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 평가 내용을 타임라인 형식으로 최근의 글부터 보여줌</a:t>
            </a:r>
            <a:endParaRPr lang="en-US" altLang="ko-KR" dirty="0" smtClean="0"/>
          </a:p>
          <a:p>
            <a:r>
              <a:rPr lang="ko-KR" altLang="en-US" dirty="0" smtClean="0"/>
              <a:t>로그인 전에는 내용 일부만 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 후 상세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39752" y="2204864"/>
            <a:ext cx="133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학부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52021" y="2204864"/>
            <a:ext cx="75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학년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11760" y="2708920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학점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822250" y="2204864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이수구분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563888" y="2204864"/>
            <a:ext cx="324035" cy="3693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36096" y="2204864"/>
            <a:ext cx="324035" cy="3693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0373" y="2204864"/>
            <a:ext cx="324035" cy="3693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059832" y="2771636"/>
            <a:ext cx="324035" cy="3693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15815" y="332656"/>
            <a:ext cx="194421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강의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교수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질문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51720" y="3326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4911" y="393631"/>
            <a:ext cx="163877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796136" y="0"/>
            <a:ext cx="3347864" cy="90872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7" idx="3"/>
          </p:cNvCxnSpPr>
          <p:nvPr/>
        </p:nvCxnSpPr>
        <p:spPr>
          <a:xfrm>
            <a:off x="9144000" y="454360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0"/>
            <a:ext cx="1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kutev</a:t>
            </a:r>
            <a:r>
              <a:rPr lang="en-US" altLang="ko-KR" dirty="0" smtClean="0"/>
              <a:t> Page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40152" y="33265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588224" y="33265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학년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218040" y="332656"/>
            <a:ext cx="1026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학과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9468544" y="62068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로그인한 사용자의 정보를 표시</a:t>
            </a:r>
            <a:endParaRPr lang="en-US" altLang="ko-KR" sz="1000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138778" y="861934"/>
            <a:ext cx="1611042" cy="31772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서버 시간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18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5736" y="1556792"/>
            <a:ext cx="936104" cy="36004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전체보기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03848" y="1556792"/>
            <a:ext cx="936104" cy="36004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친구보기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5736" y="1916832"/>
            <a:ext cx="6876764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504" y="1556792"/>
            <a:ext cx="1944216" cy="4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22048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강의평가</a:t>
            </a:r>
            <a:r>
              <a:rPr lang="ko-KR" altLang="en-US" dirty="0" smtClean="0"/>
              <a:t> ▶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299695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질문 게시판 ▶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1520" y="37797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커리큘</a:t>
            </a:r>
            <a:r>
              <a:rPr lang="ko-KR" altLang="en-US" dirty="0"/>
              <a:t>럼</a:t>
            </a:r>
            <a:r>
              <a:rPr lang="ko-KR" altLang="en-US" dirty="0" smtClean="0"/>
              <a:t> ▶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520" y="443711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시간표 관리 ▶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1520" y="50758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친</a:t>
            </a:r>
            <a:r>
              <a:rPr lang="ko-KR" altLang="en-US" dirty="0"/>
              <a:t>구</a:t>
            </a:r>
            <a:r>
              <a:rPr lang="ko-KR" altLang="en-US" dirty="0" smtClean="0"/>
              <a:t> 관리 ▶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39752" y="3286725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 평가 내용을 타임라인 형식으로 최근의 글부터 보여줌</a:t>
            </a:r>
            <a:endParaRPr lang="en-US" altLang="ko-KR" dirty="0" smtClean="0"/>
          </a:p>
          <a:p>
            <a:r>
              <a:rPr lang="ko-KR" altLang="en-US" dirty="0" smtClean="0"/>
              <a:t>로그인 전에는 표시 </a:t>
            </a:r>
            <a:r>
              <a:rPr lang="en-US" altLang="ko-KR" dirty="0" smtClean="0"/>
              <a:t>X, </a:t>
            </a:r>
            <a:r>
              <a:rPr lang="ko-KR" altLang="en-US" dirty="0" smtClean="0"/>
              <a:t>로그인 후 친구들 내용만 표시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339752" y="2204864"/>
            <a:ext cx="133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학부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52021" y="2204864"/>
            <a:ext cx="75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학년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411760" y="2708920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학점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822250" y="2204864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이수구분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563888" y="2204864"/>
            <a:ext cx="324035" cy="3693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36096" y="2204864"/>
            <a:ext cx="324035" cy="3693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0373" y="2204864"/>
            <a:ext cx="324035" cy="3693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059832" y="2771636"/>
            <a:ext cx="324035" cy="3693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15815" y="332656"/>
            <a:ext cx="194421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강의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교수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질문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51720" y="3326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4911" y="393631"/>
            <a:ext cx="163877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796136" y="0"/>
            <a:ext cx="3347864" cy="90872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7" idx="3"/>
          </p:cNvCxnSpPr>
          <p:nvPr/>
        </p:nvCxnSpPr>
        <p:spPr>
          <a:xfrm>
            <a:off x="9144000" y="454360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0"/>
            <a:ext cx="1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kutev</a:t>
            </a:r>
            <a:r>
              <a:rPr lang="en-US" altLang="ko-KR" dirty="0" smtClean="0"/>
              <a:t> Page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40152" y="33265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588224" y="33265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학년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218040" y="332656"/>
            <a:ext cx="1026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학과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9468544" y="62068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로그인한 사용자의 정보를 표시</a:t>
            </a:r>
            <a:endParaRPr lang="en-US" altLang="ko-KR" sz="1000" dirty="0" smtClean="0"/>
          </a:p>
        </p:txBody>
      </p:sp>
      <p:sp>
        <p:nvSpPr>
          <p:cNvPr id="44" name="직사각형 43"/>
          <p:cNvSpPr/>
          <p:nvPr/>
        </p:nvSpPr>
        <p:spPr>
          <a:xfrm>
            <a:off x="138778" y="861934"/>
            <a:ext cx="1611042" cy="31772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서버 시간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80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07504" y="1556792"/>
            <a:ext cx="1944216" cy="4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22048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강의평가 ▶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299695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질문 게시판 </a:t>
            </a:r>
            <a:r>
              <a:rPr lang="ko-KR" altLang="en-US" dirty="0" smtClean="0"/>
              <a:t>▶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1520" y="37797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커리큘</a:t>
            </a:r>
            <a:r>
              <a:rPr lang="ko-KR" altLang="en-US" dirty="0"/>
              <a:t>럼</a:t>
            </a:r>
            <a:r>
              <a:rPr lang="ko-KR" altLang="en-US" dirty="0" smtClean="0"/>
              <a:t> ▶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520" y="443711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시간표 관리 ▶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1520" y="50758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친</a:t>
            </a:r>
            <a:r>
              <a:rPr lang="ko-KR" altLang="en-US" dirty="0"/>
              <a:t>구</a:t>
            </a:r>
            <a:r>
              <a:rPr lang="ko-KR" altLang="en-US" dirty="0" smtClean="0"/>
              <a:t> 관리 ▶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63788" y="2574196"/>
            <a:ext cx="4860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 게시판 박기</a:t>
            </a:r>
            <a:endParaRPr lang="en-US" altLang="ko-KR" dirty="0" smtClean="0"/>
          </a:p>
          <a:p>
            <a:r>
              <a:rPr lang="ko-KR" altLang="en-US" dirty="0" smtClean="0"/>
              <a:t>로그인 전에는 게시판 초기화면만 열람 가능</a:t>
            </a:r>
            <a:endParaRPr lang="en-US" altLang="ko-KR" dirty="0" smtClean="0"/>
          </a:p>
          <a:p>
            <a:r>
              <a:rPr lang="ko-KR" altLang="en-US" dirty="0" smtClean="0"/>
              <a:t>모든 권한이 없고 로그인 후 권한 부여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67744" y="1556792"/>
            <a:ext cx="6624736" cy="4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915815" y="332656"/>
            <a:ext cx="194421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강의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교수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질문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1720" y="3326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Search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24911" y="393631"/>
            <a:ext cx="163877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 이미지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96136" y="0"/>
            <a:ext cx="3347864" cy="90872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1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kutev</a:t>
            </a:r>
            <a:r>
              <a:rPr lang="en-US" altLang="ko-KR" dirty="0" smtClean="0"/>
              <a:t> Page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40152" y="33265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588224" y="33265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학년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7218040" y="332656"/>
            <a:ext cx="1026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학과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138778" y="861934"/>
            <a:ext cx="1611042" cy="31772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서버 시간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58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195736" y="1556792"/>
            <a:ext cx="6408712" cy="5184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7504" y="1556792"/>
            <a:ext cx="1944216" cy="5184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1520" y="22048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강의평가 ▶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299695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질문 게시판 ▶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1520" y="37797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커리큘</a:t>
            </a:r>
            <a:r>
              <a:rPr lang="ko-KR" altLang="en-US" dirty="0"/>
              <a:t>럼</a:t>
            </a:r>
            <a:r>
              <a:rPr lang="ko-KR" altLang="en-US" dirty="0" smtClean="0"/>
              <a:t> ▶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520" y="54359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시간표 관리 ▶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4365104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70C0"/>
                </a:solidFill>
              </a:rPr>
              <a:t>커리큘럼 트리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528" y="4736177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공학인증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교직 조건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51520" y="60119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친</a:t>
            </a:r>
            <a:r>
              <a:rPr lang="ko-KR" altLang="en-US" dirty="0"/>
              <a:t>구</a:t>
            </a:r>
            <a:r>
              <a:rPr lang="ko-KR" altLang="en-US" dirty="0" smtClean="0"/>
              <a:t> 관리 ▶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6120" y="1835532"/>
            <a:ext cx="156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입학년도</a:t>
            </a:r>
            <a:r>
              <a:rPr lang="ko-KR" altLang="en-US" dirty="0" smtClean="0"/>
              <a:t> ▼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50337" y="1844824"/>
            <a:ext cx="156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학부 ▼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39752" y="2996952"/>
            <a:ext cx="612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년도와 과에 맞는 커리큘럼 표시</a:t>
            </a:r>
            <a:endParaRPr lang="en-US" altLang="ko-KR" dirty="0" smtClean="0"/>
          </a:p>
          <a:p>
            <a:r>
              <a:rPr lang="ko-KR" altLang="en-US" dirty="0" smtClean="0"/>
              <a:t>각 과목은 클릭 시 해당 과목에 대한 평가 내용 출력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내용 출력하게 되면 커리큘럼은 맨 위로 접혀 올라간다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 descr="C:\Users\Hades\Desktop\KakaoTalk_20150108_14582738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4139714"/>
            <a:ext cx="7220470" cy="191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des\Desktop\KakaoTalk_20150108_14584144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528" y="2389530"/>
            <a:ext cx="717867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/>
          <p:cNvCxnSpPr/>
          <p:nvPr/>
        </p:nvCxnSpPr>
        <p:spPr>
          <a:xfrm flipV="1">
            <a:off x="12348864" y="3181618"/>
            <a:ext cx="0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54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649</Words>
  <Application>Microsoft Office PowerPoint</Application>
  <PresentationFormat>화면 슬라이드 쇼(4:3)</PresentationFormat>
  <Paragraphs>229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Hades</dc:creator>
  <cp:lastModifiedBy>Hades</cp:lastModifiedBy>
  <cp:revision>21</cp:revision>
  <dcterms:created xsi:type="dcterms:W3CDTF">2015-01-08T05:08:48Z</dcterms:created>
  <dcterms:modified xsi:type="dcterms:W3CDTF">2015-08-24T03:31:12Z</dcterms:modified>
</cp:coreProperties>
</file>