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56" r:id="rId4"/>
    <p:sldId id="257" r:id="rId5"/>
    <p:sldId id="260" r:id="rId6"/>
    <p:sldId id="258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0" d="100"/>
          <a:sy n="8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977AD-4DB0-41C3-AF38-7150A10AD5E5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17C56-45B7-4E38-9E48-B3A67E3B4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9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7C56-45B7-4E38-9E48-B3A67E3B4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5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用户、题库、设置：积分</a:t>
            </a:r>
            <a:r>
              <a:rPr lang="zh-CN" altLang="en-US" smtClean="0"/>
              <a:t>规则（挑战次数、时间、成功次数、</a:t>
            </a:r>
            <a:r>
              <a:rPr lang="zh-CN" altLang="en-US" dirty="0" smtClean="0"/>
              <a:t>成功率）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7C56-45B7-4E38-9E48-B3A67E3B4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17C56-45B7-4E38-9E48-B3A67E3B4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23176"/>
            <a:ext cx="813973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个模块：用户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、题库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游戏包括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实时对战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异步挑战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两种，后续图中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我的挑战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就是异步挑战；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包含四个参数：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、名称、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；用户以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文件）导入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以目录结构展示，可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设置某个题目适用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岗位，某个题目的对战积分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和自我练习积分，可设置随机抽题百分比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题目以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主要用于全局设置每次对战的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挑战成功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三个参数与积分的兑换权重，也就是上述参数与积分的系数；可以设置每次参加对战消耗的积分；可以设置挑战成功的百分比（即打败百分之多少人算挑战成功，默认大于等于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三个表：用户对战耗时与参战人数，题目集的使用时刻、耗时和对战人数，系统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记录；可以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文件）导出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60648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练习对战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266" y="5445224"/>
            <a:ext cx="162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7584" y="5850412"/>
            <a:ext cx="7128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Node.js+scoket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，快速；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数据库不限；最好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1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3888" y="1328155"/>
            <a:ext cx="1584176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2360700"/>
            <a:ext cx="1584176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荣誉榜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55776" y="2360700"/>
            <a:ext cx="1584176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冰</a:t>
            </a:r>
            <a:r>
              <a:rPr lang="zh-CN" altLang="en-US" dirty="0" smtClean="0"/>
              <a:t>桶挑战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99992" y="2360700"/>
            <a:ext cx="2376264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目录下的题目集清单（战区）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16016" y="3428604"/>
            <a:ext cx="1944216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某个题目集里的房间（战场）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55776" y="3420659"/>
            <a:ext cx="1584176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挑战清单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6036" y="4496507"/>
            <a:ext cx="1584176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多人对战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5776" y="4522120"/>
            <a:ext cx="1584176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独自挑战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4" idx="2"/>
            <a:endCxn id="7" idx="0"/>
          </p:cNvCxnSpPr>
          <p:nvPr/>
        </p:nvCxnSpPr>
        <p:spPr>
          <a:xfrm rot="5400000">
            <a:off x="2645072" y="649795"/>
            <a:ext cx="541489" cy="28803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8" idx="0"/>
          </p:cNvCxnSpPr>
          <p:nvPr/>
        </p:nvCxnSpPr>
        <p:spPr>
          <a:xfrm rot="5400000">
            <a:off x="3581176" y="1585899"/>
            <a:ext cx="541489" cy="10081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  <a:endCxn id="9" idx="0"/>
          </p:cNvCxnSpPr>
          <p:nvPr/>
        </p:nvCxnSpPr>
        <p:spPr>
          <a:xfrm rot="16200000" flipH="1">
            <a:off x="4751306" y="1423881"/>
            <a:ext cx="541489" cy="13321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  <a:endCxn id="12" idx="0"/>
          </p:cNvCxnSpPr>
          <p:nvPr/>
        </p:nvCxnSpPr>
        <p:spPr>
          <a:xfrm rot="5400000">
            <a:off x="3063413" y="3136207"/>
            <a:ext cx="56890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2"/>
            <a:endCxn id="14" idx="0"/>
          </p:cNvCxnSpPr>
          <p:nvPr/>
        </p:nvCxnSpPr>
        <p:spPr>
          <a:xfrm rot="5400000">
            <a:off x="3042662" y="4216917"/>
            <a:ext cx="61040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  <a:endCxn id="11" idx="0"/>
          </p:cNvCxnSpPr>
          <p:nvPr/>
        </p:nvCxnSpPr>
        <p:spPr>
          <a:xfrm rot="5400000">
            <a:off x="5399700" y="3140180"/>
            <a:ext cx="57684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1" idx="2"/>
            <a:endCxn id="13" idx="0"/>
          </p:cNvCxnSpPr>
          <p:nvPr/>
        </p:nvCxnSpPr>
        <p:spPr>
          <a:xfrm rot="5400000">
            <a:off x="5399701" y="4208083"/>
            <a:ext cx="57684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020272" y="3405458"/>
            <a:ext cx="1584176" cy="4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独自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cxnSp>
        <p:nvCxnSpPr>
          <p:cNvPr id="31" name="肘形连接符 30"/>
          <p:cNvCxnSpPr>
            <a:stCxn id="9" idx="2"/>
            <a:endCxn id="29" idx="0"/>
          </p:cNvCxnSpPr>
          <p:nvPr/>
        </p:nvCxnSpPr>
        <p:spPr>
          <a:xfrm rot="16200000" flipH="1">
            <a:off x="6473391" y="2066489"/>
            <a:ext cx="553702" cy="21242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95536" y="99392"/>
            <a:ext cx="3960440" cy="66419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429" y="2584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张三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3848" y="216024"/>
            <a:ext cx="1008112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荣誉</a:t>
            </a:r>
            <a:r>
              <a:rPr lang="zh-CN" altLang="en-US" dirty="0" smtClean="0">
                <a:solidFill>
                  <a:schemeClr val="tx1"/>
                </a:solidFill>
              </a:rPr>
              <a:t>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02510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积分：</a:t>
            </a: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102510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对战：</a:t>
            </a:r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15816" y="2051556"/>
            <a:ext cx="1296144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438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</a:t>
            </a:r>
            <a:r>
              <a:rPr lang="zh-CN" altLang="en-US" dirty="0" smtClean="0"/>
              <a:t>近战区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83568" y="2817604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368" y="295232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AAAA</a:t>
            </a:r>
            <a:r>
              <a:rPr lang="zh-CN" altLang="en-US" b="1" dirty="0" smtClean="0"/>
              <a:t>题目集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4446" y="3312368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挑战积分：</a:t>
            </a:r>
            <a:r>
              <a:rPr lang="en-US" altLang="zh-CN" dirty="0" smtClean="0"/>
              <a:t>10   </a:t>
            </a:r>
            <a:r>
              <a:rPr lang="zh-CN" altLang="en-US" dirty="0" smtClean="0"/>
              <a:t>练习积分：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2892" y="367240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当前人数：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19872" y="3672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刚刚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109" y="4176464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BBBBBB</a:t>
            </a:r>
            <a:r>
              <a:rPr lang="zh-CN" altLang="en-US" b="1" dirty="0" smtClean="0"/>
              <a:t>题目集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6187" y="4536504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en-US" altLang="zh-CN" dirty="0"/>
              <a:t>5</a:t>
            </a:r>
            <a:r>
              <a:rPr lang="en-US" altLang="zh-CN" dirty="0" smtClean="0"/>
              <a:t>   </a:t>
            </a:r>
            <a:r>
              <a:rPr lang="zh-CN" altLang="en-US" dirty="0"/>
              <a:t>练习积分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633" y="489654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当前人数：</a:t>
            </a:r>
            <a:r>
              <a:rPr lang="en-US" altLang="zh-CN" dirty="0"/>
              <a:t>3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1613" y="4896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昨天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683568" y="410445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109" y="54006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CCCCC</a:t>
            </a:r>
            <a:r>
              <a:rPr lang="zh-CN" altLang="en-US" b="1" dirty="0" smtClean="0"/>
              <a:t>题目集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6187" y="5760640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挑战积分：</a:t>
            </a:r>
            <a:r>
              <a:rPr lang="en-US" altLang="zh-CN" dirty="0" smtClean="0"/>
              <a:t>15   </a:t>
            </a:r>
            <a:r>
              <a:rPr lang="zh-CN" altLang="en-US" dirty="0"/>
              <a:t>练习积分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4633" y="612068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当前人数：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22084" y="61560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2014-11-08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683568" y="5328592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3568" y="6552728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003538" y="1556792"/>
            <a:ext cx="270436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冰桶</a:t>
            </a:r>
            <a:r>
              <a:rPr lang="zh-CN" altLang="en-US" dirty="0" smtClean="0">
                <a:solidFill>
                  <a:schemeClr val="tx1"/>
                </a:solidFill>
              </a:rPr>
              <a:t>挑战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016" y="1730132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荣誉榜</a:t>
            </a:r>
            <a:r>
              <a:rPr lang="zh-CN" altLang="en-US" dirty="0" smtClean="0"/>
              <a:t>显示</a:t>
            </a:r>
            <a:r>
              <a:rPr lang="zh-CN" altLang="en-US" dirty="0" smtClean="0"/>
              <a:t>总体积分排行</a:t>
            </a:r>
            <a:r>
              <a:rPr lang="zh-CN" altLang="en-US" dirty="0" smtClean="0"/>
              <a:t>记录；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我的挑战</a:t>
            </a:r>
            <a:r>
              <a:rPr lang="zh-CN" altLang="en-US" dirty="0" smtClean="0"/>
              <a:t>是我需要参加的</a:t>
            </a:r>
            <a:r>
              <a:rPr lang="zh-CN" altLang="en-US" dirty="0" smtClean="0"/>
              <a:t>挑战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刚刚</a:t>
            </a:r>
            <a:r>
              <a:rPr lang="zh-CN" altLang="en-US" dirty="0" smtClean="0"/>
              <a:t> 为上次登录的时间；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游戏规则暂时链接到某个空白的网页；</a:t>
            </a:r>
            <a:endParaRPr lang="en-US" altLang="zh-CN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716016" y="11663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通过请求的</a:t>
            </a:r>
            <a:r>
              <a:rPr lang="en-US" altLang="zh-CN" dirty="0" smtClean="0"/>
              <a:t>URL</a:t>
            </a:r>
            <a:r>
              <a:rPr lang="zh-CN" altLang="en-US" dirty="0"/>
              <a:t>链接</a:t>
            </a:r>
            <a:r>
              <a:rPr lang="zh-CN" altLang="en-US" dirty="0" smtClean="0"/>
              <a:t>附加</a:t>
            </a:r>
            <a:r>
              <a:rPr lang="en-US" altLang="zh-CN" dirty="0" err="1" smtClean="0"/>
              <a:t>sid</a:t>
            </a:r>
            <a:r>
              <a:rPr lang="zh-CN" altLang="en-US" dirty="0" smtClean="0"/>
              <a:t>。如果</a:t>
            </a:r>
            <a:r>
              <a:rPr lang="en-US" altLang="zh-CN" dirty="0" err="1" smtClean="0"/>
              <a:t>sid</a:t>
            </a:r>
            <a:r>
              <a:rPr lang="zh-CN" altLang="en-US" dirty="0" smtClean="0"/>
              <a:t>在后台存在则可进入，无需登录。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57021" y="3129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 smtClean="0"/>
              <a:t>游戏规则</a:t>
            </a:r>
            <a:endParaRPr lang="zh-CN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5141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95536" y="99392"/>
            <a:ext cx="3960440" cy="66419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3429" y="2584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张三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3848" y="216024"/>
            <a:ext cx="1008112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排行榜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990" y="87338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积分：</a:t>
            </a: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87233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对战：</a:t>
            </a:r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15816" y="1923133"/>
            <a:ext cx="1296144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5600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</a:t>
            </a:r>
            <a:r>
              <a:rPr lang="zh-CN" altLang="en-US" dirty="0" smtClean="0"/>
              <a:t>近战区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83568" y="2364473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368" y="506410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AAAA</a:t>
            </a:r>
            <a:r>
              <a:rPr lang="zh-CN" altLang="en-US" b="1" dirty="0" smtClean="0"/>
              <a:t>题目集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892" y="578418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当前人数：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19872" y="5784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刚刚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683568" y="6216229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003538" y="1347069"/>
            <a:ext cx="270436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冰桶</a:t>
            </a:r>
            <a:r>
              <a:rPr lang="zh-CN" altLang="en-US" dirty="0" smtClean="0">
                <a:solidFill>
                  <a:schemeClr val="tx1"/>
                </a:solidFill>
              </a:rPr>
              <a:t>挑战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11560" y="4992093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5576" y="2471813"/>
            <a:ext cx="3384376" cy="1988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题库目录树形结构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-</a:t>
            </a:r>
            <a:r>
              <a:rPr lang="zh-CN" altLang="en-US" dirty="0">
                <a:solidFill>
                  <a:schemeClr val="tx1"/>
                </a:solidFill>
              </a:rPr>
              <a:t>题库目录树形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-</a:t>
            </a:r>
            <a:r>
              <a:rPr lang="zh-CN" altLang="en-US" dirty="0">
                <a:solidFill>
                  <a:schemeClr val="tx1"/>
                </a:solidFill>
              </a:rPr>
              <a:t>题库目录树形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 smtClean="0">
                <a:solidFill>
                  <a:schemeClr val="tx1"/>
                </a:solidFill>
              </a:rPr>
              <a:t>A1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-</a:t>
            </a:r>
            <a:r>
              <a:rPr lang="zh-CN" altLang="en-US" dirty="0">
                <a:solidFill>
                  <a:schemeClr val="tx1"/>
                </a:solidFill>
              </a:rPr>
              <a:t>题库目录树形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-</a:t>
            </a:r>
            <a:r>
              <a:rPr lang="zh-CN" altLang="en-US" dirty="0">
                <a:solidFill>
                  <a:schemeClr val="tx1"/>
                </a:solidFill>
              </a:rPr>
              <a:t>题库目录树形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60648"/>
            <a:ext cx="3243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单击</a:t>
            </a:r>
            <a:r>
              <a:rPr lang="zh-CN" altLang="en-US" b="1" dirty="0" smtClean="0"/>
              <a:t>选择题目</a:t>
            </a:r>
            <a:r>
              <a:rPr lang="zh-CN" altLang="en-US" dirty="0" smtClean="0"/>
              <a:t>后展开效果；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 rot="3661892">
            <a:off x="4320918" y="1305990"/>
            <a:ext cx="504056" cy="71078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57021" y="3129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 smtClean="0"/>
              <a:t>游戏规则</a:t>
            </a:r>
            <a:endParaRPr lang="zh-CN" altLang="en-US" sz="14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705159" y="5435932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en-US" altLang="zh-CN" dirty="0"/>
              <a:t>5</a:t>
            </a:r>
            <a:r>
              <a:rPr lang="en-US" altLang="zh-CN" dirty="0" smtClean="0"/>
              <a:t>   </a:t>
            </a:r>
            <a:r>
              <a:rPr lang="zh-CN" altLang="en-US" dirty="0"/>
              <a:t>练习积分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2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95536" y="99392"/>
            <a:ext cx="3960440" cy="66419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3429" y="2584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张三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3848" y="216024"/>
            <a:ext cx="1008112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排行榜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990" y="87338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积分：</a:t>
            </a: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00158" y="83671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对战：</a:t>
            </a:r>
            <a:r>
              <a:rPr lang="en-US" altLang="zh-CN" dirty="0" smtClean="0"/>
              <a:t>56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15816" y="1944216"/>
            <a:ext cx="1296144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战区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83568" y="238555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368" y="508518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AAAA</a:t>
            </a:r>
            <a:r>
              <a:rPr lang="zh-CN" altLang="en-US" b="1" dirty="0" smtClean="0"/>
              <a:t>题目集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892" y="58052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当前人数：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683568" y="6237312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003538" y="1368152"/>
            <a:ext cx="270436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冰桶</a:t>
            </a:r>
            <a:r>
              <a:rPr lang="zh-CN" altLang="en-US" dirty="0" smtClean="0">
                <a:solidFill>
                  <a:schemeClr val="tx1"/>
                </a:solidFill>
              </a:rPr>
              <a:t>挑战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11560" y="501317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5576" y="2492896"/>
            <a:ext cx="3384376" cy="1988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题库目录树形结构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-</a:t>
            </a:r>
            <a:r>
              <a:rPr lang="zh-CN" altLang="en-US" dirty="0">
                <a:solidFill>
                  <a:schemeClr val="tx1"/>
                </a:solidFill>
              </a:rPr>
              <a:t>题库目录树形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     -</a:t>
            </a:r>
            <a:r>
              <a:rPr lang="zh-CN" altLang="en-US" b="1" dirty="0">
                <a:solidFill>
                  <a:schemeClr val="tx1"/>
                </a:solidFill>
              </a:rPr>
              <a:t>题库目录树形</a:t>
            </a:r>
            <a:r>
              <a:rPr lang="zh-CN" altLang="en-US" b="1" dirty="0" smtClean="0">
                <a:solidFill>
                  <a:schemeClr val="tx1"/>
                </a:solidFill>
              </a:rPr>
              <a:t>结构</a:t>
            </a:r>
            <a:r>
              <a:rPr lang="en-US" altLang="zh-CN" b="1" dirty="0" smtClean="0">
                <a:solidFill>
                  <a:schemeClr val="tx1"/>
                </a:solidFill>
              </a:rPr>
              <a:t>A1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-</a:t>
            </a:r>
            <a:r>
              <a:rPr lang="zh-CN" altLang="en-US" dirty="0">
                <a:solidFill>
                  <a:schemeClr val="tx1"/>
                </a:solidFill>
              </a:rPr>
              <a:t>题库目录树形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-</a:t>
            </a:r>
            <a:r>
              <a:rPr lang="zh-CN" altLang="en-US" dirty="0">
                <a:solidFill>
                  <a:schemeClr val="tx1"/>
                </a:solidFill>
              </a:rPr>
              <a:t>题库目录树形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60648"/>
            <a:ext cx="38884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单击某个目录后，显示该目录下的</a:t>
            </a:r>
            <a:r>
              <a:rPr lang="zh-CN" altLang="en-US" dirty="0" smtClean="0"/>
              <a:t>考试题集。</a:t>
            </a:r>
            <a:r>
              <a:rPr lang="zh-CN" altLang="en-US" dirty="0" smtClean="0"/>
              <a:t>有可能只有一组</a:t>
            </a:r>
            <a:r>
              <a:rPr lang="zh-CN" altLang="en-US" dirty="0" smtClean="0"/>
              <a:t>考试题集；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后台导入一个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就是一个题目集；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 rot="3661892">
            <a:off x="2964450" y="4202443"/>
            <a:ext cx="504056" cy="71078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5576" y="5445224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en-US" altLang="zh-CN" dirty="0"/>
              <a:t>5</a:t>
            </a:r>
            <a:r>
              <a:rPr lang="en-US" altLang="zh-CN" dirty="0" smtClean="0"/>
              <a:t>   </a:t>
            </a:r>
            <a:r>
              <a:rPr lang="zh-CN" altLang="en-US" dirty="0"/>
              <a:t>练习积分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7021" y="3129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 smtClean="0"/>
              <a:t>游戏规则</a:t>
            </a:r>
            <a:endParaRPr lang="zh-CN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9906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95536" y="99392"/>
            <a:ext cx="3960440" cy="66419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35812" y="188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冰桶</a:t>
            </a:r>
            <a:r>
              <a:rPr lang="zh-CN" altLang="en-US" dirty="0" smtClean="0"/>
              <a:t>挑战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360" y="66200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AAAA</a:t>
            </a:r>
            <a:r>
              <a:rPr lang="zh-CN" altLang="en-US" b="1" dirty="0" smtClean="0"/>
              <a:t>题目集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151680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最高成绩  </a:t>
            </a:r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37637" y="15168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刚刚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101" y="188613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BBBBBB</a:t>
            </a:r>
            <a:r>
              <a:rPr lang="zh-CN" altLang="en-US" b="1" dirty="0" smtClean="0"/>
              <a:t>题目集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4179" y="2246176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挑战积分：</a:t>
            </a:r>
            <a:r>
              <a:rPr lang="en-US" altLang="zh-CN" dirty="0"/>
              <a:t>25   </a:t>
            </a:r>
            <a:r>
              <a:rPr lang="zh-CN" altLang="en-US" dirty="0"/>
              <a:t>练习积分：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7637" y="26689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昨天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188613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101" y="311027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CCCCC</a:t>
            </a:r>
            <a:r>
              <a:rPr lang="zh-CN" altLang="en-US" b="1" dirty="0" smtClean="0"/>
              <a:t>题目集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4179" y="3470312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挑战积分：</a:t>
            </a:r>
            <a:r>
              <a:rPr lang="en-US" altLang="zh-CN" dirty="0"/>
              <a:t>25   </a:t>
            </a:r>
            <a:r>
              <a:rPr lang="zh-CN" altLang="en-US" dirty="0"/>
              <a:t>练习积分：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611560" y="3038264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11560" y="4262400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95536" y="5579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38108" y="38930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2014-11-08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7544" y="267822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最高成绩 </a:t>
            </a:r>
            <a:r>
              <a:rPr lang="en-US" altLang="zh-CN" dirty="0" smtClean="0"/>
              <a:t>78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544" y="389306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最高成绩 </a:t>
            </a:r>
            <a:r>
              <a:rPr lang="en-US" altLang="zh-CN" dirty="0" smtClean="0"/>
              <a:t>128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60032" y="260648"/>
            <a:ext cx="40324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单击“我的挑战”后的效果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65 </a:t>
            </a:r>
            <a:r>
              <a:rPr lang="zh-CN" altLang="en-US" dirty="0" smtClean="0"/>
              <a:t>是根据权重换算出来的积分；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参与挑战要耗费该题的积分。挑战时，只有</a:t>
            </a:r>
            <a:r>
              <a:rPr lang="zh-CN" altLang="en-US" dirty="0"/>
              <a:t>自己一个人做</a:t>
            </a:r>
            <a:r>
              <a:rPr lang="zh-CN" altLang="en-US" dirty="0" smtClean="0"/>
              <a:t>题，形式如后续图。挑战结果</a:t>
            </a:r>
            <a:r>
              <a:rPr lang="zh-CN" altLang="en-US" dirty="0"/>
              <a:t>只显示自己的成绩</a:t>
            </a:r>
            <a:r>
              <a:rPr lang="zh-CN" altLang="en-US" dirty="0" smtClean="0"/>
              <a:t>和该题目</a:t>
            </a:r>
            <a:r>
              <a:rPr lang="zh-CN" altLang="en-US" dirty="0"/>
              <a:t>集的历史最高成绩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如果成绩超过挑战者，赚取最终悬赏分；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如果挑战失败，可以最多抄送给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个人，形式如后续挑战设置。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挑战成功，也就是悬赏分当前为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的，不再出现。</a:t>
            </a:r>
            <a:endParaRPr lang="en-US" altLang="zh-CN" dirty="0"/>
          </a:p>
        </p:txBody>
      </p:sp>
      <p:sp>
        <p:nvSpPr>
          <p:cNvPr id="27" name="TextBox 26"/>
          <p:cNvSpPr txBox="1"/>
          <p:nvPr/>
        </p:nvSpPr>
        <p:spPr>
          <a:xfrm>
            <a:off x="2028144" y="151680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挑战者</a:t>
            </a:r>
            <a:r>
              <a:rPr lang="en-US" altLang="zh-CN" dirty="0" smtClean="0"/>
              <a:t> </a:t>
            </a:r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1720" y="266893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挑战者</a:t>
            </a:r>
            <a:r>
              <a:rPr lang="en-US" altLang="zh-CN" dirty="0" smtClean="0"/>
              <a:t> </a:t>
            </a:r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02660" y="389306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挑战者</a:t>
            </a:r>
            <a:r>
              <a:rPr lang="en-US" altLang="zh-CN" dirty="0" smtClean="0"/>
              <a:t> </a:t>
            </a:r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059832" y="62068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悬赏分 </a:t>
            </a:r>
            <a:r>
              <a:rPr lang="en-US" altLang="zh-CN" dirty="0" smtClean="0"/>
              <a:t>235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74856" y="192180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悬赏分 </a:t>
            </a:r>
            <a:r>
              <a:rPr lang="en-US" altLang="zh-CN" dirty="0" smtClean="0"/>
              <a:t>35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02848" y="311027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悬赏分 </a:t>
            </a:r>
            <a:r>
              <a:rPr lang="en-US" altLang="zh-CN" dirty="0" smtClean="0"/>
              <a:t>5</a:t>
            </a:r>
            <a:r>
              <a:rPr lang="en-US" altLang="zh-CN" dirty="0" smtClean="0"/>
              <a:t>9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4503" y="144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4892" y="1111976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挑战积分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en-US" altLang="zh-CN" dirty="0"/>
              <a:t>5</a:t>
            </a:r>
            <a:r>
              <a:rPr lang="en-US" altLang="zh-CN" dirty="0" smtClean="0"/>
              <a:t>   </a:t>
            </a:r>
            <a:r>
              <a:rPr lang="zh-CN" altLang="en-US" dirty="0"/>
              <a:t>练习积分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0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95536" y="99392"/>
            <a:ext cx="3960440" cy="66419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8864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题库目录树形结构</a:t>
            </a:r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6088" y="1196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9099" y="1182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李四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9565" y="1167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王五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525" y="126876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战场</a:t>
            </a:r>
            <a:endParaRPr lang="en-US" altLang="zh-CN" b="1" dirty="0" smtClean="0"/>
          </a:p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223926" y="2060848"/>
            <a:ext cx="2916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95536" y="5579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7624" y="16195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赵六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56088" y="2233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29099" y="2219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李四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89565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王五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6525" y="230578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战场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1223926" y="3097872"/>
            <a:ext cx="2916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87624" y="2656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赵六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52347" y="3241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25358" y="322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李四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85824" y="3212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王五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2784" y="331389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战场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1220185" y="4105984"/>
            <a:ext cx="2916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83883" y="3664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赵六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662321" y="692696"/>
            <a:ext cx="126160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练兵场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75546" y="6309320"/>
            <a:ext cx="270436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建个战场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51720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陈七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3" y="260648"/>
            <a:ext cx="37444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某一</a:t>
            </a:r>
            <a:r>
              <a:rPr lang="zh-CN" altLang="en-US" dirty="0" smtClean="0"/>
              <a:t>套</a:t>
            </a:r>
            <a:r>
              <a:rPr lang="zh-CN" altLang="en-US" dirty="0" smtClean="0"/>
              <a:t>题目集</a:t>
            </a:r>
            <a:r>
              <a:rPr lang="zh-CN" altLang="en-US" dirty="0" smtClean="0"/>
              <a:t>下</a:t>
            </a:r>
            <a:r>
              <a:rPr lang="zh-CN" altLang="en-US" dirty="0" smtClean="0"/>
              <a:t>的对战房间；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排行榜为当前考题集</a:t>
            </a:r>
            <a:r>
              <a:rPr lang="zh-CN" altLang="en-US" dirty="0" smtClean="0"/>
              <a:t>的积分排行</a:t>
            </a:r>
            <a:r>
              <a:rPr lang="zh-CN" altLang="en-US" dirty="0" smtClean="0"/>
              <a:t>榜；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每个房间最多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个人，最少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只要有一个房间少于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人，就不能够开新房间建新战场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中途退出不影响其他人的对战和成绩；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每次参加比赛，需要耗费若干积分；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练兵场自己做题，可以赚积分</a:t>
            </a:r>
            <a:r>
              <a:rPr lang="zh-CN" altLang="en-US" dirty="0" smtClean="0"/>
              <a:t>；</a:t>
            </a:r>
            <a:r>
              <a:rPr lang="zh-CN" altLang="en-US" dirty="0" smtClean="0"/>
              <a:t>练兵场只有自己一个人做题，结果只显示自己的成绩和题目集的历史最高成绩；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>
          <a:xfrm>
            <a:off x="862121" y="692696"/>
            <a:ext cx="126160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排行榜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95536" y="99392"/>
            <a:ext cx="3960440" cy="66419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44392" y="16410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题库目录树形结构</a:t>
            </a:r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395536" y="5579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5536" y="3437620"/>
            <a:ext cx="3960440" cy="495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95536" y="4716524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522058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95536" y="572463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5536" y="622869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060" y="39957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</a:t>
            </a:r>
            <a:r>
              <a:rPr lang="zh-CN" altLang="en-US" dirty="0" smtClean="0"/>
              <a:t>干部分内容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460" y="478786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、选项内容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4460" y="529191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 smtClean="0"/>
              <a:t>、选项内容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4460" y="579597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 smtClean="0"/>
              <a:t>、选项内容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4460" y="630002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 smtClean="0"/>
              <a:t>、选项内容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1488" y="3505428"/>
            <a:ext cx="1008112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503" y="144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逃跑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94" y="3497396"/>
            <a:ext cx="104708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拖后腿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350100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20/50</a:t>
            </a:r>
            <a:r>
              <a:rPr lang="zh-CN" altLang="en-US" dirty="0" smtClean="0"/>
              <a:t>  </a:t>
            </a:r>
            <a:r>
              <a:rPr lang="en-US" altLang="zh-CN" dirty="0" smtClean="0"/>
              <a:t>43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1115616" y="764704"/>
            <a:ext cx="0" cy="25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931707" y="764704"/>
            <a:ext cx="0" cy="25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747798" y="764704"/>
            <a:ext cx="0" cy="25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563888" y="764704"/>
            <a:ext cx="0" cy="25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上箭头 21"/>
          <p:cNvSpPr/>
          <p:nvPr/>
        </p:nvSpPr>
        <p:spPr>
          <a:xfrm>
            <a:off x="539552" y="2348880"/>
            <a:ext cx="43637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1327314" y="2060848"/>
            <a:ext cx="43637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>
            <a:off x="2119402" y="836712"/>
            <a:ext cx="43637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>
            <a:off x="2915816" y="1628800"/>
            <a:ext cx="436374" cy="432048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3775586" y="2564904"/>
            <a:ext cx="43637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860032" y="260648"/>
            <a:ext cx="38164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对战</a:t>
            </a:r>
            <a:r>
              <a:rPr lang="zh-CN" altLang="en-US" dirty="0" smtClean="0"/>
              <a:t>现场，“我”有特殊的颜色；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根据题目设置的百分比</a:t>
            </a:r>
            <a:r>
              <a:rPr lang="zh-CN" altLang="en-US" dirty="0" smtClean="0"/>
              <a:t>随机抽题；每人的题目不一样；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以最先达到终点为胜利，每对一题，</a:t>
            </a:r>
            <a:r>
              <a:rPr lang="zh-CN" altLang="en-US" dirty="0" smtClean="0"/>
              <a:t>向前</a:t>
            </a:r>
            <a:r>
              <a:rPr lang="zh-CN" altLang="en-US" dirty="0" smtClean="0"/>
              <a:t>进</a:t>
            </a:r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个像素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提交一次，做一次正确与否判断。只有题目做对了，才进入下一题；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连续一次性对</a:t>
            </a:r>
            <a:r>
              <a:rPr lang="en-US" altLang="zh-CN" dirty="0"/>
              <a:t>5</a:t>
            </a:r>
            <a:r>
              <a:rPr lang="zh-CN" altLang="en-US" dirty="0" smtClean="0"/>
              <a:t>题，可以获得一次拖后腿的技能；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将推后腿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拖放到某个赛道，对手</a:t>
            </a:r>
            <a:r>
              <a:rPr lang="zh-CN" altLang="en-US" dirty="0"/>
              <a:t>的</a:t>
            </a:r>
            <a:r>
              <a:rPr lang="zh-CN" altLang="en-US" dirty="0" smtClean="0"/>
              <a:t>位置后退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个像素；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99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95536" y="99392"/>
            <a:ext cx="3960440" cy="66419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44392" y="16410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题库目录树形结构</a:t>
            </a:r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395536" y="55797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5536" y="3437620"/>
            <a:ext cx="3960440" cy="495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95536" y="4716524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522058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95536" y="572463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5536" y="622869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060" y="39957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</a:t>
            </a:r>
            <a:r>
              <a:rPr lang="zh-CN" altLang="en-US" dirty="0" smtClean="0"/>
              <a:t>干部分内容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460" y="478786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、选项内容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4460" y="529191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 smtClean="0"/>
              <a:t>、选项内容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4460" y="579597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 smtClean="0"/>
              <a:t>、选项内容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4460" y="630002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 smtClean="0"/>
              <a:t>、选项内容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1488" y="3505428"/>
            <a:ext cx="1008112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503" y="144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逃跑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94" y="3497396"/>
            <a:ext cx="816249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挖</a:t>
            </a:r>
            <a:r>
              <a:rPr lang="zh-CN" altLang="en-US" dirty="0" smtClean="0"/>
              <a:t>坑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3688" y="350100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32/50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1115616" y="764704"/>
            <a:ext cx="0" cy="25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931707" y="764704"/>
            <a:ext cx="0" cy="25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747798" y="764704"/>
            <a:ext cx="0" cy="25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563888" y="764704"/>
            <a:ext cx="0" cy="259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上箭头 21"/>
          <p:cNvSpPr/>
          <p:nvPr/>
        </p:nvSpPr>
        <p:spPr>
          <a:xfrm>
            <a:off x="539552" y="2348880"/>
            <a:ext cx="43637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1327314" y="2060848"/>
            <a:ext cx="43637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>
            <a:off x="2119402" y="836712"/>
            <a:ext cx="43637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>
            <a:off x="2915816" y="1628800"/>
            <a:ext cx="436374" cy="432048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3775586" y="2564904"/>
            <a:ext cx="43637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11560" y="1381418"/>
            <a:ext cx="3464292" cy="4279830"/>
          </a:xfrm>
          <a:prstGeom prst="roundRect">
            <a:avLst>
              <a:gd name="adj" fmla="val 69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63688" y="141277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胜利！</a:t>
            </a:r>
            <a:endParaRPr lang="zh-CN" altLang="en-US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3568" y="1988840"/>
            <a:ext cx="3257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您</a:t>
            </a:r>
            <a:r>
              <a:rPr lang="zh-CN" altLang="en-US" sz="1600" dirty="0" smtClean="0"/>
              <a:t>第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个到达终点！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我的成绩：</a:t>
            </a:r>
            <a:r>
              <a:rPr lang="en-US" altLang="zh-CN" sz="1600" dirty="0" smtClean="0"/>
              <a:t>78</a:t>
            </a:r>
            <a:endParaRPr lang="en-US" altLang="zh-CN" sz="1600" dirty="0" smtClean="0"/>
          </a:p>
          <a:p>
            <a:r>
              <a:rPr lang="zh-CN" altLang="en-US" sz="1600" dirty="0"/>
              <a:t>本</a:t>
            </a:r>
            <a:r>
              <a:rPr lang="zh-CN" altLang="en-US" sz="1600" dirty="0" smtClean="0"/>
              <a:t>次最高成绩：</a:t>
            </a:r>
            <a:r>
              <a:rPr lang="en-US" altLang="zh-CN" sz="1600" dirty="0" smtClean="0"/>
              <a:t>102</a:t>
            </a:r>
            <a:endParaRPr lang="en-US" altLang="zh-CN" sz="1600" dirty="0"/>
          </a:p>
          <a:p>
            <a:r>
              <a:rPr lang="zh-CN" altLang="en-US" sz="1600" dirty="0" smtClean="0"/>
              <a:t>历史最好</a:t>
            </a:r>
            <a:r>
              <a:rPr lang="zh-CN" altLang="en-US" sz="1600" dirty="0" smtClean="0"/>
              <a:t>成绩：</a:t>
            </a:r>
            <a:r>
              <a:rPr lang="en-US" altLang="zh-CN" sz="1600" dirty="0" smtClean="0"/>
              <a:t>134  </a:t>
            </a:r>
            <a:r>
              <a:rPr lang="zh-CN" altLang="en-US" sz="1600" dirty="0" smtClean="0"/>
              <a:t>创造者：张三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2518305" y="5085184"/>
            <a:ext cx="1261607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退出</a:t>
            </a:r>
          </a:p>
        </p:txBody>
      </p:sp>
      <p:sp>
        <p:nvSpPr>
          <p:cNvPr id="34" name="矩形 33"/>
          <p:cNvSpPr/>
          <p:nvPr/>
        </p:nvSpPr>
        <p:spPr>
          <a:xfrm>
            <a:off x="971600" y="5085184"/>
            <a:ext cx="138776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挑战他们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0594" y="3978126"/>
            <a:ext cx="2941326" cy="81902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6295" y="4050134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一</a:t>
            </a:r>
            <a:r>
              <a:rPr lang="zh-CN" altLang="en-US" sz="1600" dirty="0" smtClean="0"/>
              <a:t>次挑战</a:t>
            </a:r>
            <a:r>
              <a:rPr lang="zh-CN" altLang="en-US" sz="1600" dirty="0" smtClean="0"/>
              <a:t>不</a:t>
            </a:r>
            <a:r>
              <a:rPr lang="zh-CN" altLang="en-US" sz="1600" dirty="0" smtClean="0"/>
              <a:t>超过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个人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971600" y="3546078"/>
            <a:ext cx="1682782" cy="34221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771800" y="3546078"/>
            <a:ext cx="94786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搜索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60032" y="260648"/>
            <a:ext cx="38164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大于等于</a:t>
            </a:r>
            <a:r>
              <a:rPr lang="zh-CN" altLang="en-US" dirty="0" smtClean="0"/>
              <a:t>设置比例的</a:t>
            </a:r>
            <a:r>
              <a:rPr lang="zh-CN" altLang="en-US" dirty="0"/>
              <a:t>对手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都算胜利；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只有胜利者才可以通过搜索用户名来挑战别人</a:t>
            </a:r>
            <a:r>
              <a:rPr lang="zh-CN" altLang="en-US" dirty="0" smtClean="0"/>
              <a:t>。搜索有用户才可以加入挑战名单，一次最多挑战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个人，不包括自己。默认的悬赏分就是该题的挑战积分。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被挑战</a:t>
            </a:r>
            <a:r>
              <a:rPr lang="zh-CN" altLang="en-US" dirty="0" smtClean="0"/>
              <a:t>的人参与一次挑战，如果失败悬赏分累加一次该题的挑战积分；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谁最终挑战成功，谁最终获得积分；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6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1169</Words>
  <Application>Microsoft Office PowerPoint</Application>
  <PresentationFormat>全屏显示(4:3)</PresentationFormat>
  <Paragraphs>179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Salem</dc:creator>
  <cp:lastModifiedBy>Salem</cp:lastModifiedBy>
  <cp:revision>77</cp:revision>
  <dcterms:created xsi:type="dcterms:W3CDTF">2014-11-17T03:54:01Z</dcterms:created>
  <dcterms:modified xsi:type="dcterms:W3CDTF">2014-11-29T05:32:50Z</dcterms:modified>
</cp:coreProperties>
</file>