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40DE8-6BD2-452B-87B7-85BEC1804E5D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52675-68F1-4BF6-AEBF-90CA0776D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5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811213"/>
            <a:ext cx="7183438" cy="4041775"/>
          </a:xfrm>
          <a:ln/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 b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37750" indent="-283749">
              <a:defRPr kumimoji="1" sz="1000" b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35001" indent="-227001">
              <a:defRPr kumimoji="1" sz="1000" b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588999" indent="-227001">
              <a:defRPr kumimoji="1" sz="1000" b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42998" indent="-227001">
              <a:defRPr kumimoji="1" sz="1000" b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496999" indent="-227001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50998" indent="-227001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04999" indent="-227001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58997" indent="-227001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fld id="{D4D63114-E50D-41AC-8E9A-35E265DE1E7B}" type="slidenum">
              <a:rPr lang="en-US" altLang="ko-KR" sz="1200" b="0">
                <a:solidFill>
                  <a:srgbClr val="000000"/>
                </a:solidFill>
                <a:ea typeface="맑은 고딕" pitchFamily="50" charset="-127"/>
              </a:rPr>
              <a:pPr/>
              <a:t>1</a:t>
            </a:fld>
            <a:endParaRPr lang="en-US" altLang="ko-KR" sz="1200" b="0">
              <a:solidFill>
                <a:srgbClr val="000000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535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F1AB1-6056-4FB8-B40A-5205175EA6A3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E440-3F94-4F57-85AD-C5E99D3B0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0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F1AB1-6056-4FB8-B40A-5205175EA6A3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E440-3F94-4F57-85AD-C5E99D3B0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5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F1AB1-6056-4FB8-B40A-5205175EA6A3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E440-3F94-4F57-85AD-C5E99D3B0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534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 noChangeArrowheads="1"/>
          </p:cNvSpPr>
          <p:nvPr userDrawn="1"/>
        </p:nvSpPr>
        <p:spPr bwMode="auto">
          <a:xfrm>
            <a:off x="0" y="1770063"/>
            <a:ext cx="12192000" cy="1027112"/>
          </a:xfrm>
          <a:prstGeom prst="rect">
            <a:avLst/>
          </a:prstGeom>
          <a:solidFill>
            <a:srgbClr val="A50034"/>
          </a:solidFill>
          <a:ln>
            <a:noFill/>
          </a:ln>
        </p:spPr>
        <p:txBody>
          <a:bodyPr lIns="0" tIns="0" rIns="0" bIns="0" anchor="ctr"/>
          <a:lstStyle>
            <a:lvl1pPr defTabSz="471488" eaLnBrk="0" hangingPunct="0">
              <a:defRPr kumimoji="1" sz="1000" b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471488" eaLnBrk="0" hangingPunct="0">
              <a:defRPr kumimoji="1" sz="1000" b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471488" eaLnBrk="0" hangingPunct="0">
              <a:defRPr kumimoji="1" sz="1000" b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471488" eaLnBrk="0" hangingPunct="0">
              <a:defRPr kumimoji="1" sz="1000" b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471488" eaLnBrk="0" hangingPunct="0">
              <a:defRPr kumimoji="1" sz="1000" b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kumimoji="0" lang="en-US" altLang="ko-KR" sz="1477" b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산돌고딕 M"/>
            </a:endParaRPr>
          </a:p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kumimoji="0" lang="ko-KR" altLang="en-US" sz="1477" b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산돌고딕 M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01585" y="1967588"/>
            <a:ext cx="10456984" cy="727189"/>
          </a:xfrm>
          <a:prstGeom prst="rect">
            <a:avLst/>
          </a:prstGeom>
        </p:spPr>
        <p:txBody>
          <a:bodyPr anchor="ctr"/>
          <a:lstStyle>
            <a:lvl1pPr algn="l">
              <a:defRPr sz="3322" baseline="0">
                <a:solidFill>
                  <a:schemeClr val="bg1"/>
                </a:solidFill>
                <a:latin typeface="Arial" panose="020B0604020202020204" pitchFamily="34" charset="0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6690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F1AB1-6056-4FB8-B40A-5205175EA6A3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E440-3F94-4F57-85AD-C5E99D3B0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9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F1AB1-6056-4FB8-B40A-5205175EA6A3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E440-3F94-4F57-85AD-C5E99D3B0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50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F1AB1-6056-4FB8-B40A-5205175EA6A3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E440-3F94-4F57-85AD-C5E99D3B0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2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F1AB1-6056-4FB8-B40A-5205175EA6A3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E440-3F94-4F57-85AD-C5E99D3B0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47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F1AB1-6056-4FB8-B40A-5205175EA6A3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E440-3F94-4F57-85AD-C5E99D3B0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2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F1AB1-6056-4FB8-B40A-5205175EA6A3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E440-3F94-4F57-85AD-C5E99D3B0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77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F1AB1-6056-4FB8-B40A-5205175EA6A3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E440-3F94-4F57-85AD-C5E99D3B0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56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F1AB1-6056-4FB8-B40A-5205175EA6A3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E440-3F94-4F57-85AD-C5E99D3B0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7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F1AB1-6056-4FB8-B40A-5205175EA6A3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4E440-3F94-4F57-85AD-C5E99D3B0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36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sz="36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시그니처</a:t>
            </a:r>
            <a:r>
              <a:rPr lang="ko-KR" altLang="en-US" sz="36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36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브랜드관</a:t>
            </a:r>
            <a:r>
              <a:rPr lang="ko-KR" altLang="en-US" sz="36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개편 </a:t>
            </a:r>
            <a:r>
              <a:rPr lang="ko-KR" altLang="en-US" sz="36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디렉토리</a:t>
            </a:r>
            <a:r>
              <a:rPr lang="ko-KR" altLang="en-US" sz="36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구조</a:t>
            </a:r>
          </a:p>
        </p:txBody>
      </p:sp>
    </p:spTree>
    <p:extLst>
      <p:ext uri="{BB962C8B-B14F-4D97-AF65-F5344CB8AC3E}">
        <p14:creationId xmlns:p14="http://schemas.microsoft.com/office/powerpoint/2010/main" val="422759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512"/>
            <a:ext cx="12192000" cy="59589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38545" y="2065414"/>
            <a:ext cx="1775486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html </a:t>
            </a:r>
            <a:r>
              <a:rPr lang="ko-KR" altLang="en-US" sz="1400" smtClean="0"/>
              <a:t>작업 경로</a:t>
            </a:r>
            <a:endParaRPr lang="en-US" altLang="ko-KR" sz="1400" dirty="0" smtClean="0"/>
          </a:p>
          <a:p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kr</a:t>
            </a:r>
            <a:r>
              <a:rPr lang="en-US" altLang="ko-KR" sz="1400" dirty="0" smtClean="0"/>
              <a:t>/main/signature/</a:t>
            </a:r>
            <a:endParaRPr lang="ko-KR" altLang="en-US" sz="1400"/>
          </a:p>
        </p:txBody>
      </p:sp>
      <p:grpSp>
        <p:nvGrpSpPr>
          <p:cNvPr id="9" name="그룹 8"/>
          <p:cNvGrpSpPr/>
          <p:nvPr/>
        </p:nvGrpSpPr>
        <p:grpSpPr>
          <a:xfrm>
            <a:off x="3730201" y="5221182"/>
            <a:ext cx="4541086" cy="1028645"/>
            <a:chOff x="505482" y="3435386"/>
            <a:chExt cx="5172075" cy="1171576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482" y="3435386"/>
              <a:ext cx="5172075" cy="1171575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731042" y="4417180"/>
              <a:ext cx="1492370" cy="1897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989128" y="5623658"/>
            <a:ext cx="304827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 </a:t>
            </a:r>
            <a:r>
              <a:rPr lang="ko-KR" altLang="en-US" sz="1400" smtClean="0"/>
              <a:t>작업 경로</a:t>
            </a:r>
            <a:endParaRPr lang="en-US" altLang="ko-KR" sz="1400" dirty="0" smtClean="0"/>
          </a:p>
          <a:p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kr</a:t>
            </a:r>
            <a:r>
              <a:rPr lang="en-US" altLang="ko-KR" sz="1400" dirty="0" smtClean="0"/>
              <a:t>/main/signature/assets/new/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/</a:t>
            </a:r>
            <a:endParaRPr lang="ko-KR" altLang="en-US" sz="1400"/>
          </a:p>
        </p:txBody>
      </p:sp>
      <p:grpSp>
        <p:nvGrpSpPr>
          <p:cNvPr id="14" name="그룹 13"/>
          <p:cNvGrpSpPr/>
          <p:nvPr/>
        </p:nvGrpSpPr>
        <p:grpSpPr>
          <a:xfrm>
            <a:off x="3730201" y="2663981"/>
            <a:ext cx="4541086" cy="2438572"/>
            <a:chOff x="505482" y="2541715"/>
            <a:chExt cx="5019675" cy="2695575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482" y="2541715"/>
              <a:ext cx="5019675" cy="2695575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731042" y="3711521"/>
              <a:ext cx="2174286" cy="1525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791083" y="2422005"/>
            <a:ext cx="1310302" cy="166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989128" y="4124175"/>
            <a:ext cx="273568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이미지 파일 경로</a:t>
            </a:r>
            <a:endParaRPr lang="en-US" altLang="ko-KR" sz="1400" dirty="0" smtClean="0"/>
          </a:p>
          <a:p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kr</a:t>
            </a:r>
            <a:r>
              <a:rPr lang="en-US" altLang="ko-KR" sz="1400" dirty="0" smtClean="0"/>
              <a:t>/main/signature/assets/new/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41055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717461" y="2933511"/>
            <a:ext cx="2750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작업된 파일 선택</a:t>
            </a:r>
            <a:endParaRPr lang="ko-KR" altLang="en-US" sz="1000" dirty="0"/>
          </a:p>
        </p:txBody>
      </p:sp>
      <p:grpSp>
        <p:nvGrpSpPr>
          <p:cNvPr id="30" name="그룹 29"/>
          <p:cNvGrpSpPr/>
          <p:nvPr/>
        </p:nvGrpSpPr>
        <p:grpSpPr>
          <a:xfrm>
            <a:off x="0" y="229800"/>
            <a:ext cx="12192000" cy="2447499"/>
            <a:chOff x="0" y="229800"/>
            <a:chExt cx="12192000" cy="2447499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29800"/>
              <a:ext cx="12192000" cy="2447499"/>
            </a:xfrm>
            <a:prstGeom prst="rect">
              <a:avLst/>
            </a:prstGeom>
          </p:spPr>
        </p:pic>
        <p:sp>
          <p:nvSpPr>
            <p:cNvPr id="15" name="타원 14"/>
            <p:cNvSpPr/>
            <p:nvPr/>
          </p:nvSpPr>
          <p:spPr>
            <a:xfrm>
              <a:off x="0" y="2056350"/>
              <a:ext cx="246903" cy="2469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1</a:t>
              </a:r>
              <a:endParaRPr lang="ko-KR" altLang="en-US" sz="1000"/>
            </a:p>
          </p:txBody>
        </p:sp>
        <p:sp>
          <p:nvSpPr>
            <p:cNvPr id="17" name="타원 16"/>
            <p:cNvSpPr/>
            <p:nvPr/>
          </p:nvSpPr>
          <p:spPr>
            <a:xfrm>
              <a:off x="11806687" y="397203"/>
              <a:ext cx="246903" cy="2469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2</a:t>
              </a:r>
              <a:endParaRPr lang="ko-KR" altLang="en-US" sz="1000"/>
            </a:p>
          </p:txBody>
        </p:sp>
      </p:grpSp>
      <p:sp>
        <p:nvSpPr>
          <p:cNvPr id="18" name="타원 17"/>
          <p:cNvSpPr/>
          <p:nvPr/>
        </p:nvSpPr>
        <p:spPr>
          <a:xfrm>
            <a:off x="8470555" y="3383177"/>
            <a:ext cx="246903" cy="2469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/>
          </a:p>
        </p:txBody>
      </p:sp>
      <p:sp>
        <p:nvSpPr>
          <p:cNvPr id="19" name="타원 18"/>
          <p:cNvSpPr/>
          <p:nvPr/>
        </p:nvSpPr>
        <p:spPr>
          <a:xfrm>
            <a:off x="8470557" y="2933511"/>
            <a:ext cx="246903" cy="2469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/>
          </a:p>
        </p:txBody>
      </p:sp>
      <p:sp>
        <p:nvSpPr>
          <p:cNvPr id="20" name="TextBox 19"/>
          <p:cNvSpPr txBox="1"/>
          <p:nvPr/>
        </p:nvSpPr>
        <p:spPr>
          <a:xfrm>
            <a:off x="8717459" y="3368958"/>
            <a:ext cx="2750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Submit </a:t>
            </a:r>
            <a:r>
              <a:rPr lang="ko-KR" altLang="en-US" sz="1000" smtClean="0"/>
              <a:t>버튼 클릭</a:t>
            </a:r>
            <a:endParaRPr lang="ko-KR" altLang="en-US" sz="10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123451" y="2933511"/>
            <a:ext cx="3806033" cy="3514714"/>
            <a:chOff x="123451" y="2933511"/>
            <a:chExt cx="3806033" cy="3514714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6903" y="2933511"/>
              <a:ext cx="3682581" cy="3514714"/>
            </a:xfrm>
            <a:prstGeom prst="rect">
              <a:avLst/>
            </a:prstGeom>
          </p:spPr>
        </p:pic>
        <p:sp>
          <p:nvSpPr>
            <p:cNvPr id="21" name="타원 20"/>
            <p:cNvSpPr/>
            <p:nvPr/>
          </p:nvSpPr>
          <p:spPr>
            <a:xfrm>
              <a:off x="123451" y="3259725"/>
              <a:ext cx="246903" cy="2469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3</a:t>
              </a:r>
              <a:endParaRPr lang="ko-KR" altLang="en-US" sz="100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244358" y="2933511"/>
            <a:ext cx="3703283" cy="3514714"/>
            <a:chOff x="4244358" y="2933511"/>
            <a:chExt cx="3703283" cy="3514714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44358" y="2933511"/>
              <a:ext cx="3703283" cy="3514714"/>
            </a:xfrm>
            <a:prstGeom prst="rect">
              <a:avLst/>
            </a:prstGeom>
          </p:spPr>
        </p:pic>
        <p:sp>
          <p:nvSpPr>
            <p:cNvPr id="22" name="타원 21"/>
            <p:cNvSpPr/>
            <p:nvPr/>
          </p:nvSpPr>
          <p:spPr>
            <a:xfrm>
              <a:off x="7259653" y="4805291"/>
              <a:ext cx="246903" cy="2469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4</a:t>
              </a:r>
              <a:endParaRPr lang="ko-KR" altLang="en-US" sz="1000"/>
            </a:p>
          </p:txBody>
        </p:sp>
      </p:grpSp>
      <p:sp>
        <p:nvSpPr>
          <p:cNvPr id="23" name="타원 22"/>
          <p:cNvSpPr/>
          <p:nvPr/>
        </p:nvSpPr>
        <p:spPr>
          <a:xfrm>
            <a:off x="8470551" y="3832161"/>
            <a:ext cx="246903" cy="2469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/>
          </a:p>
        </p:txBody>
      </p:sp>
      <p:sp>
        <p:nvSpPr>
          <p:cNvPr id="24" name="TextBox 23"/>
          <p:cNvSpPr txBox="1"/>
          <p:nvPr/>
        </p:nvSpPr>
        <p:spPr>
          <a:xfrm>
            <a:off x="8717457" y="3832843"/>
            <a:ext cx="2971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01.Self Publish </a:t>
            </a:r>
            <a:r>
              <a:rPr lang="en-US" altLang="ko-KR" sz="1000" dirty="0" smtClean="0"/>
              <a:t>Workflow </a:t>
            </a:r>
            <a:r>
              <a:rPr lang="ko-KR" altLang="en-US" sz="1000" smtClean="0"/>
              <a:t>선택 후 </a:t>
            </a:r>
            <a:r>
              <a:rPr lang="en-US" altLang="ko-KR" sz="1000" dirty="0" smtClean="0"/>
              <a:t>Next </a:t>
            </a:r>
            <a:r>
              <a:rPr lang="ko-KR" altLang="en-US" sz="1000" smtClean="0"/>
              <a:t>클릭</a:t>
            </a:r>
            <a:endParaRPr lang="ko-KR" altLang="en-US" sz="1000" dirty="0"/>
          </a:p>
        </p:txBody>
      </p:sp>
      <p:sp>
        <p:nvSpPr>
          <p:cNvPr id="25" name="타원 24"/>
          <p:cNvSpPr/>
          <p:nvPr/>
        </p:nvSpPr>
        <p:spPr>
          <a:xfrm>
            <a:off x="8470553" y="4291553"/>
            <a:ext cx="246903" cy="2469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8717457" y="4276652"/>
            <a:ext cx="33907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Job </a:t>
            </a:r>
            <a:r>
              <a:rPr lang="ko-KR" altLang="en-US" sz="1000" smtClean="0"/>
              <a:t>타이틀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상세내용 작성 후 </a:t>
            </a:r>
            <a:r>
              <a:rPr lang="en-US" altLang="ko-KR" sz="1000" dirty="0" smtClean="0"/>
              <a:t>Run Job </a:t>
            </a:r>
            <a:r>
              <a:rPr lang="ko-KR" altLang="en-US" sz="1000" smtClean="0"/>
              <a:t>버튼 클릭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9180994" y="5538510"/>
            <a:ext cx="2872596" cy="1167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r>
              <a:rPr lang="ko-KR" altLang="en-US" smtClean="0"/>
              <a:t>번까지 진행되면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STG </a:t>
            </a:r>
            <a:r>
              <a:rPr lang="ko-KR" altLang="en-US" smtClean="0"/>
              <a:t>반영 완료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66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0" y="1"/>
            <a:ext cx="9765102" cy="3835744"/>
            <a:chOff x="0" y="1"/>
            <a:chExt cx="9765102" cy="383574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"/>
              <a:ext cx="9765102" cy="3835744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>
            <a:xfrm>
              <a:off x="1159203" y="227549"/>
              <a:ext cx="246903" cy="2469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5</a:t>
              </a:r>
              <a:endParaRPr lang="ko-KR" altLang="en-US" sz="1000"/>
            </a:p>
          </p:txBody>
        </p:sp>
        <p:sp>
          <p:nvSpPr>
            <p:cNvPr id="6" name="타원 5"/>
            <p:cNvSpPr/>
            <p:nvPr/>
          </p:nvSpPr>
          <p:spPr>
            <a:xfrm>
              <a:off x="1035751" y="3168041"/>
              <a:ext cx="246903" cy="2469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6</a:t>
              </a:r>
              <a:endParaRPr lang="ko-KR" altLang="en-US" sz="100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283935" y="3414944"/>
            <a:ext cx="180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워크플로우</a:t>
            </a:r>
            <a:r>
              <a:rPr lang="ko-KR" altLang="en-US" sz="1000" dirty="0" smtClean="0"/>
              <a:t> 메뉴 클릭</a:t>
            </a:r>
            <a:endParaRPr lang="ko-KR" altLang="en-US" sz="1000" dirty="0"/>
          </a:p>
        </p:txBody>
      </p:sp>
      <p:sp>
        <p:nvSpPr>
          <p:cNvPr id="12" name="타원 11"/>
          <p:cNvSpPr/>
          <p:nvPr/>
        </p:nvSpPr>
        <p:spPr>
          <a:xfrm>
            <a:off x="10037029" y="3864610"/>
            <a:ext cx="246903" cy="2469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6</a:t>
            </a:r>
            <a:endParaRPr lang="ko-KR" altLang="en-US" sz="1000"/>
          </a:p>
        </p:txBody>
      </p:sp>
      <p:sp>
        <p:nvSpPr>
          <p:cNvPr id="13" name="타원 12"/>
          <p:cNvSpPr/>
          <p:nvPr/>
        </p:nvSpPr>
        <p:spPr>
          <a:xfrm>
            <a:off x="10037031" y="3414944"/>
            <a:ext cx="246903" cy="2469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/>
          </a:p>
        </p:txBody>
      </p:sp>
      <p:sp>
        <p:nvSpPr>
          <p:cNvPr id="14" name="TextBox 13"/>
          <p:cNvSpPr txBox="1"/>
          <p:nvPr/>
        </p:nvSpPr>
        <p:spPr>
          <a:xfrm>
            <a:off x="10283933" y="3858182"/>
            <a:ext cx="1801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윈도우창</a:t>
            </a:r>
            <a:r>
              <a:rPr lang="ko-KR" altLang="en-US" sz="1000" dirty="0" smtClean="0"/>
              <a:t> 아이콘 클릭</a:t>
            </a:r>
            <a:endParaRPr lang="ko-KR" altLang="en-US" sz="10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0" y="3835745"/>
            <a:ext cx="9765102" cy="2554823"/>
            <a:chOff x="0" y="3835745"/>
            <a:chExt cx="9765102" cy="2554823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835745"/>
              <a:ext cx="9765102" cy="2554823"/>
            </a:xfrm>
            <a:prstGeom prst="rect">
              <a:avLst/>
            </a:prstGeom>
          </p:spPr>
        </p:pic>
        <p:sp>
          <p:nvSpPr>
            <p:cNvPr id="17" name="타원 16"/>
            <p:cNvSpPr/>
            <p:nvPr/>
          </p:nvSpPr>
          <p:spPr>
            <a:xfrm>
              <a:off x="8495731" y="5984821"/>
              <a:ext cx="246903" cy="2469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7</a:t>
              </a:r>
              <a:endParaRPr lang="ko-KR" altLang="en-US" sz="1000"/>
            </a:p>
          </p:txBody>
        </p:sp>
      </p:grpSp>
      <p:sp>
        <p:nvSpPr>
          <p:cNvPr id="20" name="타원 19"/>
          <p:cNvSpPr/>
          <p:nvPr/>
        </p:nvSpPr>
        <p:spPr>
          <a:xfrm>
            <a:off x="10037029" y="4321385"/>
            <a:ext cx="246903" cy="2469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7</a:t>
            </a:r>
            <a:endParaRPr lang="ko-KR" altLang="en-US" sz="1000"/>
          </a:p>
        </p:txBody>
      </p:sp>
      <p:sp>
        <p:nvSpPr>
          <p:cNvPr id="21" name="TextBox 20"/>
          <p:cNvSpPr txBox="1"/>
          <p:nvPr/>
        </p:nvSpPr>
        <p:spPr>
          <a:xfrm>
            <a:off x="10283933" y="4307166"/>
            <a:ext cx="1801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Approve </a:t>
            </a:r>
            <a:r>
              <a:rPr lang="ko-KR" altLang="en-US" sz="1000" smtClean="0"/>
              <a:t>버튼 클릭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9212724" y="5622088"/>
            <a:ext cx="2872596" cy="1167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r>
              <a:rPr lang="ko-KR" altLang="en-US" smtClean="0"/>
              <a:t>번까지 진행되면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운영 반영 완료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16387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82</Words>
  <Application>Microsoft Office PowerPoint</Application>
  <PresentationFormat>와이드스크린</PresentationFormat>
  <Paragraphs>33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LG스마트체 Regular</vt:lpstr>
      <vt:lpstr>LG스마트체2.0 Regular</vt:lpstr>
      <vt:lpstr>맑은 고딕</vt:lpstr>
      <vt:lpstr>산돌고딕 M</vt:lpstr>
      <vt:lpstr>Arial</vt:lpstr>
      <vt:lpstr>Times New Roman</vt:lpstr>
      <vt:lpstr>Office 테마</vt:lpstr>
      <vt:lpstr>시그니처 브랜드관 개편 디렉토리 구조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나은별/(협력사) 선임/커머스플랫폼팀(eb51.na@lgepartner.com)</dc:creator>
  <cp:lastModifiedBy>나은별/(협력사) 선임/커머스플랫폼팀(eb51.na@lgepartner.com)</cp:lastModifiedBy>
  <cp:revision>14</cp:revision>
  <dcterms:created xsi:type="dcterms:W3CDTF">2023-07-17T05:35:17Z</dcterms:created>
  <dcterms:modified xsi:type="dcterms:W3CDTF">2023-07-17T06:33:39Z</dcterms:modified>
</cp:coreProperties>
</file>