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58" r:id="rId1"/>
    <p:sldMasterId id="2147483672" r:id="rId2"/>
  </p:sldMasterIdLst>
  <p:notesMasterIdLst>
    <p:notesMasterId r:id="rId27"/>
  </p:notesMasterIdLst>
  <p:handoutMasterIdLst>
    <p:handoutMasterId r:id="rId28"/>
  </p:handoutMasterIdLst>
  <p:sldIdLst>
    <p:sldId id="1794" r:id="rId3"/>
    <p:sldId id="1817" r:id="rId4"/>
    <p:sldId id="1816" r:id="rId5"/>
    <p:sldId id="1809" r:id="rId6"/>
    <p:sldId id="1811" r:id="rId7"/>
    <p:sldId id="1810" r:id="rId8"/>
    <p:sldId id="1812" r:id="rId9"/>
    <p:sldId id="1813" r:id="rId10"/>
    <p:sldId id="1814" r:id="rId11"/>
    <p:sldId id="1815" r:id="rId12"/>
    <p:sldId id="1796" r:id="rId13"/>
    <p:sldId id="1808" r:id="rId14"/>
    <p:sldId id="1795" r:id="rId15"/>
    <p:sldId id="1797" r:id="rId16"/>
    <p:sldId id="1798" r:id="rId17"/>
    <p:sldId id="1799" r:id="rId18"/>
    <p:sldId id="1800" r:id="rId19"/>
    <p:sldId id="1711" r:id="rId20"/>
    <p:sldId id="1802" r:id="rId21"/>
    <p:sldId id="1803" r:id="rId22"/>
    <p:sldId id="1804" r:id="rId23"/>
    <p:sldId id="1805" r:id="rId24"/>
    <p:sldId id="1806" r:id="rId25"/>
    <p:sldId id="1807" r:id="rId26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1963" userDrawn="1">
          <p15:clr>
            <a:srgbClr val="F26B43"/>
          </p15:clr>
        </p15:guide>
        <p15:guide id="36" orient="horz" pos="867" userDrawn="1">
          <p15:clr>
            <a:srgbClr val="F26B43"/>
          </p15:clr>
        </p15:guide>
        <p15:guide id="37" orient="horz" pos="2137" userDrawn="1">
          <p15:clr>
            <a:srgbClr val="F26B43"/>
          </p15:clr>
        </p15:guide>
        <p15:guide id="39" pos="240" userDrawn="1">
          <p15:clr>
            <a:srgbClr val="F26B43"/>
          </p15:clr>
        </p15:guide>
        <p15:guide id="41" pos="3914" userDrawn="1">
          <p15:clr>
            <a:srgbClr val="F26B43"/>
          </p15:clr>
        </p15:guide>
        <p15:guide id="42" pos="1351" userDrawn="1">
          <p15:clr>
            <a:srgbClr val="F26B43"/>
          </p15:clr>
        </p15:guide>
        <p15:guide id="43" pos="2576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2005B"/>
    <a:srgbClr val="2A70E8"/>
    <a:srgbClr val="CE483D"/>
    <a:srgbClr val="5E8E54"/>
    <a:srgbClr val="6E91AE"/>
    <a:srgbClr val="87BEE5"/>
    <a:srgbClr val="FDFDFD"/>
    <a:srgbClr val="F2F2F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3" autoAdjust="0"/>
    <p:restoredTop sz="96255" autoAdjust="0"/>
  </p:normalViewPr>
  <p:slideViewPr>
    <p:cSldViewPr snapToGrid="0">
      <p:cViewPr varScale="1">
        <p:scale>
          <a:sx n="86" d="100"/>
          <a:sy n="86" d="100"/>
        </p:scale>
        <p:origin x="1476" y="84"/>
      </p:cViewPr>
      <p:guideLst>
        <p:guide pos="1963"/>
        <p:guide orient="horz" pos="867"/>
        <p:guide orient="horz" pos="2137"/>
        <p:guide pos="240"/>
        <p:guide pos="3914"/>
        <p:guide pos="1351"/>
        <p:guide pos="2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14"/>
    </p:cViewPr>
  </p:sorterViewPr>
  <p:notesViewPr>
    <p:cSldViewPr snapToGrid="0">
      <p:cViewPr varScale="1">
        <p:scale>
          <a:sx n="116" d="100"/>
          <a:sy n="116" d="100"/>
        </p:scale>
        <p:origin x="3438" y="126"/>
      </p:cViewPr>
      <p:guideLst>
        <p:guide orient="horz" pos="3126"/>
        <p:guide pos="214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7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26" y="0"/>
            <a:ext cx="2946246" cy="4967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3F4ACBA2-68E7-4009-8464-D89F67891457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309"/>
            <a:ext cx="2946247" cy="4967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26" y="9428309"/>
            <a:ext cx="2946246" cy="4967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3DF8C061-A537-4CB1-8059-35BC65CF0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42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D3315AF2-44ED-4C7B-A263-590A26FA5279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31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901EBCCE-B09C-4891-B7E2-9AB6751705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EBCCE-B09C-4891-B7E2-9AB6751705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795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EBCCE-B09C-4891-B7E2-9AB67517054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29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EBCCE-B09C-4891-B7E2-9AB67517054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60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EBCCE-B09C-4891-B7E2-9AB67517054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85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EBCCE-B09C-4891-B7E2-9AB67517054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EBCCE-B09C-4891-B7E2-9AB67517054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90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EBCCE-B09C-4891-B7E2-9AB67517054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890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EBCCE-B09C-4891-B7E2-9AB67517054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20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EBCCE-B09C-4891-B7E2-9AB6751705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242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51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EBCCE-B09C-4891-B7E2-9AB67517054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970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098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728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657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6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EBCCE-B09C-4891-B7E2-9AB6751705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14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EBCCE-B09C-4891-B7E2-9AB6751705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539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EBCCE-B09C-4891-B7E2-9AB6751705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980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EBCCE-B09C-4891-B7E2-9AB6751705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51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EBCCE-B09C-4891-B7E2-9AB6751705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784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EBCCE-B09C-4891-B7E2-9AB6751705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125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EBCCE-B09C-4891-B7E2-9AB6751705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49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0" y="3533775"/>
            <a:ext cx="9121898" cy="3324230"/>
            <a:chOff x="0" y="3248030"/>
            <a:chExt cx="9906000" cy="3609975"/>
          </a:xfrm>
        </p:grpSpPr>
        <p:pic>
          <p:nvPicPr>
            <p:cNvPr id="19" name="그림 18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3248030"/>
              <a:ext cx="9906000" cy="3609975"/>
            </a:xfrm>
            <a:prstGeom prst="rect">
              <a:avLst/>
            </a:prstGeom>
          </p:spPr>
        </p:pic>
        <p:sp>
          <p:nvSpPr>
            <p:cNvPr id="20" name="이등변 삼각형 19"/>
            <p:cNvSpPr/>
            <p:nvPr userDrawn="1"/>
          </p:nvSpPr>
          <p:spPr>
            <a:xfrm rot="16200000">
              <a:off x="2054627" y="4880132"/>
              <a:ext cx="580319" cy="54196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1" name="이등변 삼각형 20"/>
            <p:cNvSpPr/>
            <p:nvPr userDrawn="1"/>
          </p:nvSpPr>
          <p:spPr>
            <a:xfrm rot="5400000">
              <a:off x="5714656" y="3290098"/>
              <a:ext cx="1096323" cy="102386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176416" y="1106662"/>
            <a:ext cx="619080" cy="215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99" b="1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PROJECT</a:t>
            </a:r>
            <a:endParaRPr lang="ko-KR" altLang="en-US" sz="799" b="1" dirty="0">
              <a:solidFill>
                <a:srgbClr val="909090"/>
              </a:solidFill>
              <a:latin typeface="맑은 고딕" panose="020B0503020000020004" pitchFamily="50" charset="-127"/>
              <a:ea typeface="+mj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60940" y="1920097"/>
            <a:ext cx="607859" cy="215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99" b="1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SUBJECT</a:t>
            </a:r>
            <a:endParaRPr lang="ko-KR" altLang="en-US" sz="799" b="1" dirty="0">
              <a:solidFill>
                <a:srgbClr val="909090"/>
              </a:solidFill>
              <a:latin typeface="맑은 고딕" panose="020B0503020000020004" pitchFamily="50" charset="-127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1577" y="3254008"/>
            <a:ext cx="750526" cy="338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99" b="1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VERSION</a:t>
            </a:r>
            <a:r>
              <a:rPr lang="en-US" altLang="ko-KR" sz="799" b="1" baseline="0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 &amp;</a:t>
            </a:r>
          </a:p>
          <a:p>
            <a:r>
              <a:rPr lang="en-US" altLang="ko-KR" sz="799" b="1" baseline="0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DATE</a:t>
            </a:r>
            <a:endParaRPr lang="ko-KR" altLang="en-US" sz="799" b="1" dirty="0">
              <a:solidFill>
                <a:srgbClr val="909090"/>
              </a:solidFill>
              <a:latin typeface="맑은 고딕" panose="020B0503020000020004" pitchFamily="50" charset="-127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934153" y="215475"/>
            <a:ext cx="1654620" cy="215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99" b="1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YOUR CREATIVE PERSPECTIVE</a:t>
            </a:r>
            <a:endParaRPr lang="ko-KR" altLang="en-US" sz="799" b="1" dirty="0">
              <a:solidFill>
                <a:srgbClr val="909090"/>
              </a:solidFill>
              <a:latin typeface="맑은 고딕" panose="020B0503020000020004" pitchFamily="50" charset="-127"/>
              <a:ea typeface="+mj-ea"/>
              <a:cs typeface="Arial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556" y="172173"/>
            <a:ext cx="650081" cy="2171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97" y="6520806"/>
            <a:ext cx="329743" cy="1036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64262" y="6144932"/>
            <a:ext cx="5737184" cy="536616"/>
          </a:xfrm>
          <a:prstGeom prst="rect">
            <a:avLst/>
          </a:prstGeom>
          <a:noFill/>
        </p:spPr>
        <p:txBody>
          <a:bodyPr wrap="square" lIns="104707" tIns="52353" rIns="104707" bIns="52353">
            <a:spAutoFit/>
          </a:bodyPr>
          <a:lstStyle/>
          <a:p>
            <a:pPr>
              <a:defRPr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/>
              </a:rPr>
              <a:t>CONFIDENTIAL This material is proprietary to The J.</a:t>
            </a:r>
          </a:p>
          <a:p>
            <a:pPr>
              <a:defRPr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/>
              </a:rPr>
              <a:t>It contains trade secrets and confidential information which is the property The J.</a:t>
            </a:r>
          </a:p>
          <a:p>
            <a:pPr>
              <a:defRPr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/>
              </a:rPr>
              <a:t>This material shall not be used, reproduced, copied, disclosed, transmitted,</a:t>
            </a:r>
          </a:p>
          <a:p>
            <a:pPr>
              <a:defRPr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/>
              </a:rPr>
              <a:t>in whole or in part, without the express consent The J.</a:t>
            </a:r>
          </a:p>
        </p:txBody>
      </p:sp>
    </p:spTree>
    <p:extLst>
      <p:ext uri="{BB962C8B-B14F-4D97-AF65-F5344CB8AC3E}">
        <p14:creationId xmlns:p14="http://schemas.microsoft.com/office/powerpoint/2010/main" val="403489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_Pre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3632" y="174012"/>
            <a:ext cx="6089904" cy="6247540"/>
          </a:xfrm>
          <a:prstGeom prst="rect">
            <a:avLst/>
          </a:prstGeom>
          <a:noFill/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9623" y="53934"/>
            <a:ext cx="6113309" cy="314140"/>
            <a:chOff x="99623" y="3866011"/>
            <a:chExt cx="6113309" cy="314140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99623" y="3986089"/>
              <a:ext cx="6113309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원호 6"/>
            <p:cNvSpPr/>
            <p:nvPr userDrawn="1"/>
          </p:nvSpPr>
          <p:spPr>
            <a:xfrm rot="18900000">
              <a:off x="9962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원호 7"/>
            <p:cNvSpPr/>
            <p:nvPr userDrawn="1"/>
          </p:nvSpPr>
          <p:spPr>
            <a:xfrm rot="8100000">
              <a:off x="22399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원호 8"/>
            <p:cNvSpPr/>
            <p:nvPr userDrawn="1"/>
          </p:nvSpPr>
          <p:spPr>
            <a:xfrm rot="18900000">
              <a:off x="35265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원호 9"/>
            <p:cNvSpPr/>
            <p:nvPr userDrawn="1"/>
          </p:nvSpPr>
          <p:spPr>
            <a:xfrm rot="8100000">
              <a:off x="47702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1" name="원호 10"/>
            <p:cNvSpPr/>
            <p:nvPr userDrawn="1"/>
          </p:nvSpPr>
          <p:spPr>
            <a:xfrm rot="18900000">
              <a:off x="60131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2" name="원호 11"/>
            <p:cNvSpPr/>
            <p:nvPr userDrawn="1"/>
          </p:nvSpPr>
          <p:spPr>
            <a:xfrm rot="8100000">
              <a:off x="725687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3" name="원호 12"/>
            <p:cNvSpPr/>
            <p:nvPr userDrawn="1"/>
          </p:nvSpPr>
          <p:spPr>
            <a:xfrm rot="18900000">
              <a:off x="85434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4" name="원호 13"/>
            <p:cNvSpPr/>
            <p:nvPr userDrawn="1"/>
          </p:nvSpPr>
          <p:spPr>
            <a:xfrm rot="8100000">
              <a:off x="97871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5" name="원호 14"/>
            <p:cNvSpPr/>
            <p:nvPr userDrawn="1"/>
          </p:nvSpPr>
          <p:spPr>
            <a:xfrm rot="18900000">
              <a:off x="1101979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6" name="원호 15"/>
            <p:cNvSpPr/>
            <p:nvPr userDrawn="1"/>
          </p:nvSpPr>
          <p:spPr>
            <a:xfrm rot="8100000">
              <a:off x="122634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7" name="원호 16"/>
            <p:cNvSpPr/>
            <p:nvPr userDrawn="1"/>
          </p:nvSpPr>
          <p:spPr>
            <a:xfrm rot="18900000">
              <a:off x="1355008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8" name="원호 17"/>
            <p:cNvSpPr/>
            <p:nvPr userDrawn="1"/>
          </p:nvSpPr>
          <p:spPr>
            <a:xfrm rot="8100000">
              <a:off x="1479378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원호 18"/>
            <p:cNvSpPr/>
            <p:nvPr userDrawn="1"/>
          </p:nvSpPr>
          <p:spPr>
            <a:xfrm rot="18900000">
              <a:off x="160367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원호 19"/>
            <p:cNvSpPr/>
            <p:nvPr userDrawn="1"/>
          </p:nvSpPr>
          <p:spPr>
            <a:xfrm rot="8100000">
              <a:off x="172804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1" name="원호 20"/>
            <p:cNvSpPr/>
            <p:nvPr userDrawn="1"/>
          </p:nvSpPr>
          <p:spPr>
            <a:xfrm rot="18900000">
              <a:off x="185670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2" name="원호 21"/>
            <p:cNvSpPr/>
            <p:nvPr userDrawn="1"/>
          </p:nvSpPr>
          <p:spPr>
            <a:xfrm rot="8100000">
              <a:off x="198107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3" name="원호 22"/>
            <p:cNvSpPr/>
            <p:nvPr userDrawn="1"/>
          </p:nvSpPr>
          <p:spPr>
            <a:xfrm rot="18900000">
              <a:off x="210818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4" name="원호 23"/>
            <p:cNvSpPr/>
            <p:nvPr userDrawn="1"/>
          </p:nvSpPr>
          <p:spPr>
            <a:xfrm rot="8100000">
              <a:off x="223255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5" name="원호 24"/>
            <p:cNvSpPr/>
            <p:nvPr userDrawn="1"/>
          </p:nvSpPr>
          <p:spPr>
            <a:xfrm rot="18900000">
              <a:off x="236121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원호 25"/>
            <p:cNvSpPr/>
            <p:nvPr userDrawn="1"/>
          </p:nvSpPr>
          <p:spPr>
            <a:xfrm rot="8100000">
              <a:off x="248557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7" name="원호 26"/>
            <p:cNvSpPr/>
            <p:nvPr userDrawn="1"/>
          </p:nvSpPr>
          <p:spPr>
            <a:xfrm rot="18900000">
              <a:off x="2609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8" name="원호 27"/>
            <p:cNvSpPr/>
            <p:nvPr userDrawn="1"/>
          </p:nvSpPr>
          <p:spPr>
            <a:xfrm rot="8100000">
              <a:off x="2734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9" name="원호 28"/>
            <p:cNvSpPr/>
            <p:nvPr userDrawn="1"/>
          </p:nvSpPr>
          <p:spPr>
            <a:xfrm rot="18900000">
              <a:off x="2862904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0" name="원호 29"/>
            <p:cNvSpPr/>
            <p:nvPr userDrawn="1"/>
          </p:nvSpPr>
          <p:spPr>
            <a:xfrm rot="8100000">
              <a:off x="29872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1" name="원호 30"/>
            <p:cNvSpPr/>
            <p:nvPr userDrawn="1"/>
          </p:nvSpPr>
          <p:spPr>
            <a:xfrm rot="18900000">
              <a:off x="311053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2" name="원호 31"/>
            <p:cNvSpPr/>
            <p:nvPr userDrawn="1"/>
          </p:nvSpPr>
          <p:spPr>
            <a:xfrm rot="8100000">
              <a:off x="323490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3" name="원호 32"/>
            <p:cNvSpPr/>
            <p:nvPr userDrawn="1"/>
          </p:nvSpPr>
          <p:spPr>
            <a:xfrm rot="18900000">
              <a:off x="336356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4" name="원호 33"/>
            <p:cNvSpPr/>
            <p:nvPr userDrawn="1"/>
          </p:nvSpPr>
          <p:spPr>
            <a:xfrm rot="8100000">
              <a:off x="348793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5" name="원호 34"/>
            <p:cNvSpPr/>
            <p:nvPr userDrawn="1"/>
          </p:nvSpPr>
          <p:spPr>
            <a:xfrm rot="18900000">
              <a:off x="361223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6" name="원호 35"/>
            <p:cNvSpPr/>
            <p:nvPr userDrawn="1"/>
          </p:nvSpPr>
          <p:spPr>
            <a:xfrm rot="8100000">
              <a:off x="373660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7" name="원호 36"/>
            <p:cNvSpPr/>
            <p:nvPr userDrawn="1"/>
          </p:nvSpPr>
          <p:spPr>
            <a:xfrm rot="18900000">
              <a:off x="386526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8" name="원호 37"/>
            <p:cNvSpPr/>
            <p:nvPr userDrawn="1"/>
          </p:nvSpPr>
          <p:spPr>
            <a:xfrm rot="8100000">
              <a:off x="398962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9" name="원호 38"/>
            <p:cNvSpPr/>
            <p:nvPr userDrawn="1"/>
          </p:nvSpPr>
          <p:spPr>
            <a:xfrm rot="18900000">
              <a:off x="411184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0" name="원호 39"/>
            <p:cNvSpPr/>
            <p:nvPr userDrawn="1"/>
          </p:nvSpPr>
          <p:spPr>
            <a:xfrm rot="8100000">
              <a:off x="423621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1" name="원호 40"/>
            <p:cNvSpPr/>
            <p:nvPr userDrawn="1"/>
          </p:nvSpPr>
          <p:spPr>
            <a:xfrm rot="18900000">
              <a:off x="4364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2" name="원호 41"/>
            <p:cNvSpPr/>
            <p:nvPr userDrawn="1"/>
          </p:nvSpPr>
          <p:spPr>
            <a:xfrm rot="8100000">
              <a:off x="4489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3" name="원호 42"/>
            <p:cNvSpPr/>
            <p:nvPr userDrawn="1"/>
          </p:nvSpPr>
          <p:spPr>
            <a:xfrm rot="18900000">
              <a:off x="461354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4" name="원호 43"/>
            <p:cNvSpPr/>
            <p:nvPr userDrawn="1"/>
          </p:nvSpPr>
          <p:spPr>
            <a:xfrm rot="8100000">
              <a:off x="473791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5" name="원호 44"/>
            <p:cNvSpPr/>
            <p:nvPr userDrawn="1"/>
          </p:nvSpPr>
          <p:spPr>
            <a:xfrm rot="18900000">
              <a:off x="486657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6" name="원호 45"/>
            <p:cNvSpPr/>
            <p:nvPr userDrawn="1"/>
          </p:nvSpPr>
          <p:spPr>
            <a:xfrm rot="8100000">
              <a:off x="499093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7" name="원호 46"/>
            <p:cNvSpPr/>
            <p:nvPr userDrawn="1"/>
          </p:nvSpPr>
          <p:spPr>
            <a:xfrm rot="18900000">
              <a:off x="511420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8" name="원호 47"/>
            <p:cNvSpPr/>
            <p:nvPr userDrawn="1"/>
          </p:nvSpPr>
          <p:spPr>
            <a:xfrm rot="8100000">
              <a:off x="52385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9" name="원호 48"/>
            <p:cNvSpPr/>
            <p:nvPr userDrawn="1"/>
          </p:nvSpPr>
          <p:spPr>
            <a:xfrm rot="18900000">
              <a:off x="536723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0" name="원호 49"/>
            <p:cNvSpPr/>
            <p:nvPr userDrawn="1"/>
          </p:nvSpPr>
          <p:spPr>
            <a:xfrm rot="8100000">
              <a:off x="549160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1" name="원호 50"/>
            <p:cNvSpPr/>
            <p:nvPr userDrawn="1"/>
          </p:nvSpPr>
          <p:spPr>
            <a:xfrm rot="18900000">
              <a:off x="561589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2" name="원호 51"/>
            <p:cNvSpPr/>
            <p:nvPr userDrawn="1"/>
          </p:nvSpPr>
          <p:spPr>
            <a:xfrm rot="8100000">
              <a:off x="574026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3" name="원호 52"/>
            <p:cNvSpPr/>
            <p:nvPr userDrawn="1"/>
          </p:nvSpPr>
          <p:spPr>
            <a:xfrm rot="18900000">
              <a:off x="586892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4" name="원호 53"/>
            <p:cNvSpPr/>
            <p:nvPr userDrawn="1"/>
          </p:nvSpPr>
          <p:spPr>
            <a:xfrm rot="8100000">
              <a:off x="599329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6" name="그룹 55"/>
          <p:cNvGrpSpPr/>
          <p:nvPr userDrawn="1"/>
        </p:nvGrpSpPr>
        <p:grpSpPr>
          <a:xfrm>
            <a:off x="99623" y="6238906"/>
            <a:ext cx="6113309" cy="314140"/>
            <a:chOff x="99623" y="3866011"/>
            <a:chExt cx="6113309" cy="314140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99623" y="3986089"/>
              <a:ext cx="6113309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58" name="원호 57"/>
            <p:cNvSpPr/>
            <p:nvPr userDrawn="1"/>
          </p:nvSpPr>
          <p:spPr>
            <a:xfrm rot="18900000">
              <a:off x="9962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9" name="원호 58"/>
            <p:cNvSpPr/>
            <p:nvPr userDrawn="1"/>
          </p:nvSpPr>
          <p:spPr>
            <a:xfrm rot="8100000">
              <a:off x="22399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0" name="원호 59"/>
            <p:cNvSpPr/>
            <p:nvPr userDrawn="1"/>
          </p:nvSpPr>
          <p:spPr>
            <a:xfrm rot="18900000">
              <a:off x="35265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1" name="원호 60"/>
            <p:cNvSpPr/>
            <p:nvPr userDrawn="1"/>
          </p:nvSpPr>
          <p:spPr>
            <a:xfrm rot="8100000">
              <a:off x="47702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2" name="원호 61"/>
            <p:cNvSpPr/>
            <p:nvPr userDrawn="1"/>
          </p:nvSpPr>
          <p:spPr>
            <a:xfrm rot="18900000">
              <a:off x="60131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3" name="원호 62"/>
            <p:cNvSpPr/>
            <p:nvPr userDrawn="1"/>
          </p:nvSpPr>
          <p:spPr>
            <a:xfrm rot="8100000">
              <a:off x="725687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4" name="원호 63"/>
            <p:cNvSpPr/>
            <p:nvPr userDrawn="1"/>
          </p:nvSpPr>
          <p:spPr>
            <a:xfrm rot="18900000">
              <a:off x="85434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5" name="원호 64"/>
            <p:cNvSpPr/>
            <p:nvPr userDrawn="1"/>
          </p:nvSpPr>
          <p:spPr>
            <a:xfrm rot="8100000">
              <a:off x="97871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6" name="원호 65"/>
            <p:cNvSpPr/>
            <p:nvPr userDrawn="1"/>
          </p:nvSpPr>
          <p:spPr>
            <a:xfrm rot="18900000">
              <a:off x="1101979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7" name="원호 66"/>
            <p:cNvSpPr/>
            <p:nvPr userDrawn="1"/>
          </p:nvSpPr>
          <p:spPr>
            <a:xfrm rot="8100000">
              <a:off x="122634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8" name="원호 67"/>
            <p:cNvSpPr/>
            <p:nvPr userDrawn="1"/>
          </p:nvSpPr>
          <p:spPr>
            <a:xfrm rot="18900000">
              <a:off x="1355008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9" name="원호 68"/>
            <p:cNvSpPr/>
            <p:nvPr userDrawn="1"/>
          </p:nvSpPr>
          <p:spPr>
            <a:xfrm rot="8100000">
              <a:off x="1479378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0" name="원호 69"/>
            <p:cNvSpPr/>
            <p:nvPr userDrawn="1"/>
          </p:nvSpPr>
          <p:spPr>
            <a:xfrm rot="18900000">
              <a:off x="160367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1" name="원호 70"/>
            <p:cNvSpPr/>
            <p:nvPr userDrawn="1"/>
          </p:nvSpPr>
          <p:spPr>
            <a:xfrm rot="8100000">
              <a:off x="172804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2" name="원호 71"/>
            <p:cNvSpPr/>
            <p:nvPr userDrawn="1"/>
          </p:nvSpPr>
          <p:spPr>
            <a:xfrm rot="18900000">
              <a:off x="185670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3" name="원호 72"/>
            <p:cNvSpPr/>
            <p:nvPr userDrawn="1"/>
          </p:nvSpPr>
          <p:spPr>
            <a:xfrm rot="8100000">
              <a:off x="198107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4" name="원호 73"/>
            <p:cNvSpPr/>
            <p:nvPr userDrawn="1"/>
          </p:nvSpPr>
          <p:spPr>
            <a:xfrm rot="18900000">
              <a:off x="210818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5" name="원호 74"/>
            <p:cNvSpPr/>
            <p:nvPr userDrawn="1"/>
          </p:nvSpPr>
          <p:spPr>
            <a:xfrm rot="8100000">
              <a:off x="223255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6" name="원호 75"/>
            <p:cNvSpPr/>
            <p:nvPr userDrawn="1"/>
          </p:nvSpPr>
          <p:spPr>
            <a:xfrm rot="18900000">
              <a:off x="236121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7" name="원호 76"/>
            <p:cNvSpPr/>
            <p:nvPr userDrawn="1"/>
          </p:nvSpPr>
          <p:spPr>
            <a:xfrm rot="8100000">
              <a:off x="248557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8" name="원호 77"/>
            <p:cNvSpPr/>
            <p:nvPr userDrawn="1"/>
          </p:nvSpPr>
          <p:spPr>
            <a:xfrm rot="18900000">
              <a:off x="2609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9" name="원호 78"/>
            <p:cNvSpPr/>
            <p:nvPr userDrawn="1"/>
          </p:nvSpPr>
          <p:spPr>
            <a:xfrm rot="8100000">
              <a:off x="2734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0" name="원호 79"/>
            <p:cNvSpPr/>
            <p:nvPr userDrawn="1"/>
          </p:nvSpPr>
          <p:spPr>
            <a:xfrm rot="18900000">
              <a:off x="2862904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1" name="원호 80"/>
            <p:cNvSpPr/>
            <p:nvPr userDrawn="1"/>
          </p:nvSpPr>
          <p:spPr>
            <a:xfrm rot="8100000">
              <a:off x="29872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2" name="원호 81"/>
            <p:cNvSpPr/>
            <p:nvPr userDrawn="1"/>
          </p:nvSpPr>
          <p:spPr>
            <a:xfrm rot="18900000">
              <a:off x="311053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3" name="원호 82"/>
            <p:cNvSpPr/>
            <p:nvPr userDrawn="1"/>
          </p:nvSpPr>
          <p:spPr>
            <a:xfrm rot="8100000">
              <a:off x="323490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4" name="원호 83"/>
            <p:cNvSpPr/>
            <p:nvPr userDrawn="1"/>
          </p:nvSpPr>
          <p:spPr>
            <a:xfrm rot="18900000">
              <a:off x="336356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5" name="원호 84"/>
            <p:cNvSpPr/>
            <p:nvPr userDrawn="1"/>
          </p:nvSpPr>
          <p:spPr>
            <a:xfrm rot="8100000">
              <a:off x="348793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6" name="원호 85"/>
            <p:cNvSpPr/>
            <p:nvPr userDrawn="1"/>
          </p:nvSpPr>
          <p:spPr>
            <a:xfrm rot="18900000">
              <a:off x="361223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7" name="원호 86"/>
            <p:cNvSpPr/>
            <p:nvPr userDrawn="1"/>
          </p:nvSpPr>
          <p:spPr>
            <a:xfrm rot="8100000">
              <a:off x="373660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8" name="원호 87"/>
            <p:cNvSpPr/>
            <p:nvPr userDrawn="1"/>
          </p:nvSpPr>
          <p:spPr>
            <a:xfrm rot="18900000">
              <a:off x="386526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9" name="원호 88"/>
            <p:cNvSpPr/>
            <p:nvPr userDrawn="1"/>
          </p:nvSpPr>
          <p:spPr>
            <a:xfrm rot="8100000">
              <a:off x="398962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0" name="원호 89"/>
            <p:cNvSpPr/>
            <p:nvPr userDrawn="1"/>
          </p:nvSpPr>
          <p:spPr>
            <a:xfrm rot="18900000">
              <a:off x="411184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1" name="원호 90"/>
            <p:cNvSpPr/>
            <p:nvPr userDrawn="1"/>
          </p:nvSpPr>
          <p:spPr>
            <a:xfrm rot="8100000">
              <a:off x="423621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2" name="원호 91"/>
            <p:cNvSpPr/>
            <p:nvPr userDrawn="1"/>
          </p:nvSpPr>
          <p:spPr>
            <a:xfrm rot="18900000">
              <a:off x="4364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3" name="원호 92"/>
            <p:cNvSpPr/>
            <p:nvPr userDrawn="1"/>
          </p:nvSpPr>
          <p:spPr>
            <a:xfrm rot="8100000">
              <a:off x="4489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4" name="원호 93"/>
            <p:cNvSpPr/>
            <p:nvPr userDrawn="1"/>
          </p:nvSpPr>
          <p:spPr>
            <a:xfrm rot="18900000">
              <a:off x="461354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5" name="원호 94"/>
            <p:cNvSpPr/>
            <p:nvPr userDrawn="1"/>
          </p:nvSpPr>
          <p:spPr>
            <a:xfrm rot="8100000">
              <a:off x="473791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6" name="원호 95"/>
            <p:cNvSpPr/>
            <p:nvPr userDrawn="1"/>
          </p:nvSpPr>
          <p:spPr>
            <a:xfrm rot="18900000">
              <a:off x="486657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7" name="원호 96"/>
            <p:cNvSpPr/>
            <p:nvPr userDrawn="1"/>
          </p:nvSpPr>
          <p:spPr>
            <a:xfrm rot="8100000">
              <a:off x="499093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8" name="원호 97"/>
            <p:cNvSpPr/>
            <p:nvPr userDrawn="1"/>
          </p:nvSpPr>
          <p:spPr>
            <a:xfrm rot="18900000">
              <a:off x="511420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9" name="원호 98"/>
            <p:cNvSpPr/>
            <p:nvPr userDrawn="1"/>
          </p:nvSpPr>
          <p:spPr>
            <a:xfrm rot="8100000">
              <a:off x="52385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0" name="원호 99"/>
            <p:cNvSpPr/>
            <p:nvPr userDrawn="1"/>
          </p:nvSpPr>
          <p:spPr>
            <a:xfrm rot="18900000">
              <a:off x="536723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1" name="원호 100"/>
            <p:cNvSpPr/>
            <p:nvPr userDrawn="1"/>
          </p:nvSpPr>
          <p:spPr>
            <a:xfrm rot="8100000">
              <a:off x="549160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2" name="원호 101"/>
            <p:cNvSpPr/>
            <p:nvPr userDrawn="1"/>
          </p:nvSpPr>
          <p:spPr>
            <a:xfrm rot="18900000">
              <a:off x="561589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3" name="원호 102"/>
            <p:cNvSpPr/>
            <p:nvPr userDrawn="1"/>
          </p:nvSpPr>
          <p:spPr>
            <a:xfrm rot="8100000">
              <a:off x="574026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4" name="원호 103"/>
            <p:cNvSpPr/>
            <p:nvPr userDrawn="1"/>
          </p:nvSpPr>
          <p:spPr>
            <a:xfrm rot="18900000">
              <a:off x="586892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5" name="원호 104"/>
            <p:cNvSpPr/>
            <p:nvPr userDrawn="1"/>
          </p:nvSpPr>
          <p:spPr>
            <a:xfrm rot="8100000">
              <a:off x="599329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02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5_Prev/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03632" y="174012"/>
            <a:ext cx="6089904" cy="6247540"/>
          </a:xfrm>
          <a:prstGeom prst="rect">
            <a:avLst/>
          </a:prstGeom>
          <a:noFill/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9623" y="53934"/>
            <a:ext cx="6113309" cy="314140"/>
            <a:chOff x="99623" y="3866011"/>
            <a:chExt cx="6113309" cy="314140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99623" y="3986089"/>
              <a:ext cx="6113309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원호 8"/>
            <p:cNvSpPr/>
            <p:nvPr userDrawn="1"/>
          </p:nvSpPr>
          <p:spPr>
            <a:xfrm rot="18900000">
              <a:off x="9962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원호 9"/>
            <p:cNvSpPr/>
            <p:nvPr userDrawn="1"/>
          </p:nvSpPr>
          <p:spPr>
            <a:xfrm rot="8100000">
              <a:off x="22399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1" name="원호 10"/>
            <p:cNvSpPr/>
            <p:nvPr userDrawn="1"/>
          </p:nvSpPr>
          <p:spPr>
            <a:xfrm rot="18900000">
              <a:off x="35265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2" name="원호 11"/>
            <p:cNvSpPr/>
            <p:nvPr userDrawn="1"/>
          </p:nvSpPr>
          <p:spPr>
            <a:xfrm rot="8100000">
              <a:off x="47702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3" name="원호 12"/>
            <p:cNvSpPr/>
            <p:nvPr userDrawn="1"/>
          </p:nvSpPr>
          <p:spPr>
            <a:xfrm rot="18900000">
              <a:off x="60131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4" name="원호 13"/>
            <p:cNvSpPr/>
            <p:nvPr userDrawn="1"/>
          </p:nvSpPr>
          <p:spPr>
            <a:xfrm rot="8100000">
              <a:off x="725687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5" name="원호 14"/>
            <p:cNvSpPr/>
            <p:nvPr userDrawn="1"/>
          </p:nvSpPr>
          <p:spPr>
            <a:xfrm rot="18900000">
              <a:off x="85434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6" name="원호 15"/>
            <p:cNvSpPr/>
            <p:nvPr userDrawn="1"/>
          </p:nvSpPr>
          <p:spPr>
            <a:xfrm rot="8100000">
              <a:off x="97871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7" name="원호 16"/>
            <p:cNvSpPr/>
            <p:nvPr userDrawn="1"/>
          </p:nvSpPr>
          <p:spPr>
            <a:xfrm rot="18900000">
              <a:off x="1101979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8" name="원호 17"/>
            <p:cNvSpPr/>
            <p:nvPr userDrawn="1"/>
          </p:nvSpPr>
          <p:spPr>
            <a:xfrm rot="8100000">
              <a:off x="122634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원호 18"/>
            <p:cNvSpPr/>
            <p:nvPr userDrawn="1"/>
          </p:nvSpPr>
          <p:spPr>
            <a:xfrm rot="18900000">
              <a:off x="1355008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원호 19"/>
            <p:cNvSpPr/>
            <p:nvPr userDrawn="1"/>
          </p:nvSpPr>
          <p:spPr>
            <a:xfrm rot="8100000">
              <a:off x="1479378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1" name="원호 20"/>
            <p:cNvSpPr/>
            <p:nvPr userDrawn="1"/>
          </p:nvSpPr>
          <p:spPr>
            <a:xfrm rot="18900000">
              <a:off x="160367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2" name="원호 21"/>
            <p:cNvSpPr/>
            <p:nvPr userDrawn="1"/>
          </p:nvSpPr>
          <p:spPr>
            <a:xfrm rot="8100000">
              <a:off x="172804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3" name="원호 22"/>
            <p:cNvSpPr/>
            <p:nvPr userDrawn="1"/>
          </p:nvSpPr>
          <p:spPr>
            <a:xfrm rot="18900000">
              <a:off x="185670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4" name="원호 23"/>
            <p:cNvSpPr/>
            <p:nvPr userDrawn="1"/>
          </p:nvSpPr>
          <p:spPr>
            <a:xfrm rot="8100000">
              <a:off x="198107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5" name="원호 24"/>
            <p:cNvSpPr/>
            <p:nvPr userDrawn="1"/>
          </p:nvSpPr>
          <p:spPr>
            <a:xfrm rot="18900000">
              <a:off x="210818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원호 25"/>
            <p:cNvSpPr/>
            <p:nvPr userDrawn="1"/>
          </p:nvSpPr>
          <p:spPr>
            <a:xfrm rot="8100000">
              <a:off x="223255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7" name="원호 26"/>
            <p:cNvSpPr/>
            <p:nvPr userDrawn="1"/>
          </p:nvSpPr>
          <p:spPr>
            <a:xfrm rot="18900000">
              <a:off x="236121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8" name="원호 27"/>
            <p:cNvSpPr/>
            <p:nvPr userDrawn="1"/>
          </p:nvSpPr>
          <p:spPr>
            <a:xfrm rot="8100000">
              <a:off x="248557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9" name="원호 28"/>
            <p:cNvSpPr/>
            <p:nvPr userDrawn="1"/>
          </p:nvSpPr>
          <p:spPr>
            <a:xfrm rot="18900000">
              <a:off x="2609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0" name="원호 29"/>
            <p:cNvSpPr/>
            <p:nvPr userDrawn="1"/>
          </p:nvSpPr>
          <p:spPr>
            <a:xfrm rot="8100000">
              <a:off x="2734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1" name="원호 30"/>
            <p:cNvSpPr/>
            <p:nvPr userDrawn="1"/>
          </p:nvSpPr>
          <p:spPr>
            <a:xfrm rot="18900000">
              <a:off x="2862904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2" name="원호 31"/>
            <p:cNvSpPr/>
            <p:nvPr userDrawn="1"/>
          </p:nvSpPr>
          <p:spPr>
            <a:xfrm rot="8100000">
              <a:off x="29872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3" name="원호 32"/>
            <p:cNvSpPr/>
            <p:nvPr userDrawn="1"/>
          </p:nvSpPr>
          <p:spPr>
            <a:xfrm rot="18900000">
              <a:off x="311053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4" name="원호 33"/>
            <p:cNvSpPr/>
            <p:nvPr userDrawn="1"/>
          </p:nvSpPr>
          <p:spPr>
            <a:xfrm rot="8100000">
              <a:off x="323490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5" name="원호 34"/>
            <p:cNvSpPr/>
            <p:nvPr userDrawn="1"/>
          </p:nvSpPr>
          <p:spPr>
            <a:xfrm rot="18900000">
              <a:off x="336356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6" name="원호 35"/>
            <p:cNvSpPr/>
            <p:nvPr userDrawn="1"/>
          </p:nvSpPr>
          <p:spPr>
            <a:xfrm rot="8100000">
              <a:off x="348793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7" name="원호 36"/>
            <p:cNvSpPr/>
            <p:nvPr userDrawn="1"/>
          </p:nvSpPr>
          <p:spPr>
            <a:xfrm rot="18900000">
              <a:off x="361223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8" name="원호 37"/>
            <p:cNvSpPr/>
            <p:nvPr userDrawn="1"/>
          </p:nvSpPr>
          <p:spPr>
            <a:xfrm rot="8100000">
              <a:off x="373660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9" name="원호 38"/>
            <p:cNvSpPr/>
            <p:nvPr userDrawn="1"/>
          </p:nvSpPr>
          <p:spPr>
            <a:xfrm rot="18900000">
              <a:off x="386526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0" name="원호 39"/>
            <p:cNvSpPr/>
            <p:nvPr userDrawn="1"/>
          </p:nvSpPr>
          <p:spPr>
            <a:xfrm rot="8100000">
              <a:off x="398962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1" name="원호 40"/>
            <p:cNvSpPr/>
            <p:nvPr userDrawn="1"/>
          </p:nvSpPr>
          <p:spPr>
            <a:xfrm rot="18900000">
              <a:off x="411184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2" name="원호 41"/>
            <p:cNvSpPr/>
            <p:nvPr userDrawn="1"/>
          </p:nvSpPr>
          <p:spPr>
            <a:xfrm rot="8100000">
              <a:off x="423621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3" name="원호 42"/>
            <p:cNvSpPr/>
            <p:nvPr userDrawn="1"/>
          </p:nvSpPr>
          <p:spPr>
            <a:xfrm rot="18900000">
              <a:off x="4364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4" name="원호 43"/>
            <p:cNvSpPr/>
            <p:nvPr userDrawn="1"/>
          </p:nvSpPr>
          <p:spPr>
            <a:xfrm rot="8100000">
              <a:off x="4489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5" name="원호 44"/>
            <p:cNvSpPr/>
            <p:nvPr userDrawn="1"/>
          </p:nvSpPr>
          <p:spPr>
            <a:xfrm rot="18900000">
              <a:off x="461354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6" name="원호 45"/>
            <p:cNvSpPr/>
            <p:nvPr userDrawn="1"/>
          </p:nvSpPr>
          <p:spPr>
            <a:xfrm rot="8100000">
              <a:off x="473791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7" name="원호 46"/>
            <p:cNvSpPr/>
            <p:nvPr userDrawn="1"/>
          </p:nvSpPr>
          <p:spPr>
            <a:xfrm rot="18900000">
              <a:off x="486657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8" name="원호 47"/>
            <p:cNvSpPr/>
            <p:nvPr userDrawn="1"/>
          </p:nvSpPr>
          <p:spPr>
            <a:xfrm rot="8100000">
              <a:off x="499093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9" name="원호 48"/>
            <p:cNvSpPr/>
            <p:nvPr userDrawn="1"/>
          </p:nvSpPr>
          <p:spPr>
            <a:xfrm rot="18900000">
              <a:off x="511420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0" name="원호 49"/>
            <p:cNvSpPr/>
            <p:nvPr userDrawn="1"/>
          </p:nvSpPr>
          <p:spPr>
            <a:xfrm rot="8100000">
              <a:off x="52385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1" name="원호 50"/>
            <p:cNvSpPr/>
            <p:nvPr userDrawn="1"/>
          </p:nvSpPr>
          <p:spPr>
            <a:xfrm rot="18900000">
              <a:off x="536723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2" name="원호 51"/>
            <p:cNvSpPr/>
            <p:nvPr userDrawn="1"/>
          </p:nvSpPr>
          <p:spPr>
            <a:xfrm rot="8100000">
              <a:off x="549160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3" name="원호 52"/>
            <p:cNvSpPr/>
            <p:nvPr userDrawn="1"/>
          </p:nvSpPr>
          <p:spPr>
            <a:xfrm rot="18900000">
              <a:off x="561589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4" name="원호 53"/>
            <p:cNvSpPr/>
            <p:nvPr userDrawn="1"/>
          </p:nvSpPr>
          <p:spPr>
            <a:xfrm rot="8100000">
              <a:off x="574026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5" name="원호 54"/>
            <p:cNvSpPr/>
            <p:nvPr userDrawn="1"/>
          </p:nvSpPr>
          <p:spPr>
            <a:xfrm rot="18900000">
              <a:off x="586892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6" name="원호 55"/>
            <p:cNvSpPr/>
            <p:nvPr userDrawn="1"/>
          </p:nvSpPr>
          <p:spPr>
            <a:xfrm rot="8100000">
              <a:off x="599329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885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6_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538596"/>
            <a:ext cx="9906000" cy="144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0" y="6461800"/>
            <a:ext cx="9906000" cy="108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475812"/>
            <a:ext cx="9906000" cy="1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97" y="6610747"/>
            <a:ext cx="329743" cy="1036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014391" y="652694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page</a:t>
            </a:r>
            <a:endParaRPr lang="ko-KR" altLang="en-US" sz="900" dirty="0">
              <a:solidFill>
                <a:srgbClr val="909090"/>
              </a:solidFill>
              <a:latin typeface="맑은 고딕" panose="020B0503020000020004" pitchFamily="50" charset="-127"/>
              <a:ea typeface="+mj-ea"/>
              <a:cs typeface="Arial" pitchFamily="34" charset="0"/>
            </a:endParaRP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239036" y="6526860"/>
            <a:ext cx="3571875" cy="250825"/>
          </a:xfrm>
          <a:prstGeom prst="rect">
            <a:avLst/>
          </a:prstGeom>
        </p:spPr>
        <p:txBody>
          <a:bodyPr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fld id="{93741137-C8C8-411D-8930-CFD24FDB5682}" type="slidenum">
              <a:rPr kumimoji="0" lang="ko-KR" altLang="en-US" sz="7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70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7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505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157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 userDrawn="1"/>
        </p:nvSpPr>
        <p:spPr>
          <a:xfrm>
            <a:off x="103632" y="522103"/>
            <a:ext cx="6089904" cy="5899449"/>
          </a:xfrm>
          <a:prstGeom prst="rect">
            <a:avLst/>
          </a:prstGeom>
          <a:noFill/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 userDrawn="1"/>
        </p:nvGrpSpPr>
        <p:grpSpPr>
          <a:xfrm>
            <a:off x="99623" y="6238906"/>
            <a:ext cx="6113309" cy="314140"/>
            <a:chOff x="99623" y="3866011"/>
            <a:chExt cx="6113309" cy="314140"/>
          </a:xfrm>
        </p:grpSpPr>
        <p:sp>
          <p:nvSpPr>
            <p:cNvPr id="60" name="직사각형 59"/>
            <p:cNvSpPr/>
            <p:nvPr userDrawn="1"/>
          </p:nvSpPr>
          <p:spPr>
            <a:xfrm>
              <a:off x="99623" y="3986089"/>
              <a:ext cx="6113309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2" name="원호 1"/>
            <p:cNvSpPr/>
            <p:nvPr userDrawn="1"/>
          </p:nvSpPr>
          <p:spPr>
            <a:xfrm rot="18900000">
              <a:off x="9962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원호 6"/>
            <p:cNvSpPr/>
            <p:nvPr userDrawn="1"/>
          </p:nvSpPr>
          <p:spPr>
            <a:xfrm rot="8100000">
              <a:off x="22399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원호 7"/>
            <p:cNvSpPr/>
            <p:nvPr userDrawn="1"/>
          </p:nvSpPr>
          <p:spPr>
            <a:xfrm rot="18900000">
              <a:off x="35265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원호 8"/>
            <p:cNvSpPr/>
            <p:nvPr userDrawn="1"/>
          </p:nvSpPr>
          <p:spPr>
            <a:xfrm rot="8100000">
              <a:off x="47702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원호 9"/>
            <p:cNvSpPr/>
            <p:nvPr userDrawn="1"/>
          </p:nvSpPr>
          <p:spPr>
            <a:xfrm rot="18900000">
              <a:off x="60131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1" name="원호 10"/>
            <p:cNvSpPr/>
            <p:nvPr userDrawn="1"/>
          </p:nvSpPr>
          <p:spPr>
            <a:xfrm rot="8100000">
              <a:off x="725687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2" name="원호 11"/>
            <p:cNvSpPr/>
            <p:nvPr userDrawn="1"/>
          </p:nvSpPr>
          <p:spPr>
            <a:xfrm rot="18900000">
              <a:off x="85434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3" name="원호 12"/>
            <p:cNvSpPr/>
            <p:nvPr userDrawn="1"/>
          </p:nvSpPr>
          <p:spPr>
            <a:xfrm rot="8100000">
              <a:off x="97871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8" name="원호 17"/>
            <p:cNvSpPr/>
            <p:nvPr userDrawn="1"/>
          </p:nvSpPr>
          <p:spPr>
            <a:xfrm rot="18900000">
              <a:off x="1101979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원호 18"/>
            <p:cNvSpPr/>
            <p:nvPr userDrawn="1"/>
          </p:nvSpPr>
          <p:spPr>
            <a:xfrm rot="8100000">
              <a:off x="122634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원호 19"/>
            <p:cNvSpPr/>
            <p:nvPr userDrawn="1"/>
          </p:nvSpPr>
          <p:spPr>
            <a:xfrm rot="18900000">
              <a:off x="1355008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1" name="원호 20"/>
            <p:cNvSpPr/>
            <p:nvPr userDrawn="1"/>
          </p:nvSpPr>
          <p:spPr>
            <a:xfrm rot="8100000">
              <a:off x="1479378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2" name="원호 21"/>
            <p:cNvSpPr/>
            <p:nvPr userDrawn="1"/>
          </p:nvSpPr>
          <p:spPr>
            <a:xfrm rot="18900000">
              <a:off x="160367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3" name="원호 22"/>
            <p:cNvSpPr/>
            <p:nvPr userDrawn="1"/>
          </p:nvSpPr>
          <p:spPr>
            <a:xfrm rot="8100000">
              <a:off x="172804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4" name="원호 23"/>
            <p:cNvSpPr/>
            <p:nvPr userDrawn="1"/>
          </p:nvSpPr>
          <p:spPr>
            <a:xfrm rot="18900000">
              <a:off x="185670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5" name="원호 24"/>
            <p:cNvSpPr/>
            <p:nvPr userDrawn="1"/>
          </p:nvSpPr>
          <p:spPr>
            <a:xfrm rot="8100000">
              <a:off x="198107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원호 25"/>
            <p:cNvSpPr/>
            <p:nvPr userDrawn="1"/>
          </p:nvSpPr>
          <p:spPr>
            <a:xfrm rot="18900000">
              <a:off x="210818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7" name="원호 26"/>
            <p:cNvSpPr/>
            <p:nvPr userDrawn="1"/>
          </p:nvSpPr>
          <p:spPr>
            <a:xfrm rot="8100000">
              <a:off x="223255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8" name="원호 27"/>
            <p:cNvSpPr/>
            <p:nvPr userDrawn="1"/>
          </p:nvSpPr>
          <p:spPr>
            <a:xfrm rot="18900000">
              <a:off x="236121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9" name="원호 28"/>
            <p:cNvSpPr/>
            <p:nvPr userDrawn="1"/>
          </p:nvSpPr>
          <p:spPr>
            <a:xfrm rot="8100000">
              <a:off x="248557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0" name="원호 29"/>
            <p:cNvSpPr/>
            <p:nvPr userDrawn="1"/>
          </p:nvSpPr>
          <p:spPr>
            <a:xfrm rot="18900000">
              <a:off x="2609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1" name="원호 30"/>
            <p:cNvSpPr/>
            <p:nvPr userDrawn="1"/>
          </p:nvSpPr>
          <p:spPr>
            <a:xfrm rot="8100000">
              <a:off x="2734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2" name="원호 31"/>
            <p:cNvSpPr/>
            <p:nvPr userDrawn="1"/>
          </p:nvSpPr>
          <p:spPr>
            <a:xfrm rot="18900000">
              <a:off x="2862904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3" name="원호 32"/>
            <p:cNvSpPr/>
            <p:nvPr userDrawn="1"/>
          </p:nvSpPr>
          <p:spPr>
            <a:xfrm rot="8100000">
              <a:off x="29872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4" name="원호 33"/>
            <p:cNvSpPr/>
            <p:nvPr userDrawn="1"/>
          </p:nvSpPr>
          <p:spPr>
            <a:xfrm rot="18900000">
              <a:off x="311053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5" name="원호 34"/>
            <p:cNvSpPr/>
            <p:nvPr userDrawn="1"/>
          </p:nvSpPr>
          <p:spPr>
            <a:xfrm rot="8100000">
              <a:off x="323490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6" name="원호 35"/>
            <p:cNvSpPr/>
            <p:nvPr userDrawn="1"/>
          </p:nvSpPr>
          <p:spPr>
            <a:xfrm rot="18900000">
              <a:off x="336356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7" name="원호 36"/>
            <p:cNvSpPr/>
            <p:nvPr userDrawn="1"/>
          </p:nvSpPr>
          <p:spPr>
            <a:xfrm rot="8100000">
              <a:off x="348793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8" name="원호 37"/>
            <p:cNvSpPr/>
            <p:nvPr userDrawn="1"/>
          </p:nvSpPr>
          <p:spPr>
            <a:xfrm rot="18900000">
              <a:off x="361223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9" name="원호 38"/>
            <p:cNvSpPr/>
            <p:nvPr userDrawn="1"/>
          </p:nvSpPr>
          <p:spPr>
            <a:xfrm rot="8100000">
              <a:off x="373660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0" name="원호 39"/>
            <p:cNvSpPr/>
            <p:nvPr userDrawn="1"/>
          </p:nvSpPr>
          <p:spPr>
            <a:xfrm rot="18900000">
              <a:off x="386526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1" name="원호 40"/>
            <p:cNvSpPr/>
            <p:nvPr userDrawn="1"/>
          </p:nvSpPr>
          <p:spPr>
            <a:xfrm rot="8100000">
              <a:off x="398962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3" name="원호 42"/>
            <p:cNvSpPr/>
            <p:nvPr userDrawn="1"/>
          </p:nvSpPr>
          <p:spPr>
            <a:xfrm rot="18900000">
              <a:off x="411184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4" name="원호 43"/>
            <p:cNvSpPr/>
            <p:nvPr userDrawn="1"/>
          </p:nvSpPr>
          <p:spPr>
            <a:xfrm rot="8100000">
              <a:off x="423621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5" name="원호 44"/>
            <p:cNvSpPr/>
            <p:nvPr userDrawn="1"/>
          </p:nvSpPr>
          <p:spPr>
            <a:xfrm rot="18900000">
              <a:off x="4364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6" name="원호 45"/>
            <p:cNvSpPr/>
            <p:nvPr userDrawn="1"/>
          </p:nvSpPr>
          <p:spPr>
            <a:xfrm rot="8100000">
              <a:off x="4489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7" name="원호 46"/>
            <p:cNvSpPr/>
            <p:nvPr userDrawn="1"/>
          </p:nvSpPr>
          <p:spPr>
            <a:xfrm rot="18900000">
              <a:off x="461354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8" name="원호 47"/>
            <p:cNvSpPr/>
            <p:nvPr userDrawn="1"/>
          </p:nvSpPr>
          <p:spPr>
            <a:xfrm rot="8100000">
              <a:off x="473791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9" name="원호 48"/>
            <p:cNvSpPr/>
            <p:nvPr userDrawn="1"/>
          </p:nvSpPr>
          <p:spPr>
            <a:xfrm rot="18900000">
              <a:off x="486657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0" name="원호 49"/>
            <p:cNvSpPr/>
            <p:nvPr userDrawn="1"/>
          </p:nvSpPr>
          <p:spPr>
            <a:xfrm rot="8100000">
              <a:off x="499093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1" name="원호 50"/>
            <p:cNvSpPr/>
            <p:nvPr userDrawn="1"/>
          </p:nvSpPr>
          <p:spPr>
            <a:xfrm rot="18900000">
              <a:off x="511420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2" name="원호 51"/>
            <p:cNvSpPr/>
            <p:nvPr userDrawn="1"/>
          </p:nvSpPr>
          <p:spPr>
            <a:xfrm rot="8100000">
              <a:off x="52385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3" name="원호 52"/>
            <p:cNvSpPr/>
            <p:nvPr userDrawn="1"/>
          </p:nvSpPr>
          <p:spPr>
            <a:xfrm rot="18900000">
              <a:off x="536723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4" name="원호 53"/>
            <p:cNvSpPr/>
            <p:nvPr userDrawn="1"/>
          </p:nvSpPr>
          <p:spPr>
            <a:xfrm rot="8100000">
              <a:off x="549160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5" name="원호 54"/>
            <p:cNvSpPr/>
            <p:nvPr userDrawn="1"/>
          </p:nvSpPr>
          <p:spPr>
            <a:xfrm rot="18900000">
              <a:off x="561589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6" name="원호 55"/>
            <p:cNvSpPr/>
            <p:nvPr userDrawn="1"/>
          </p:nvSpPr>
          <p:spPr>
            <a:xfrm rot="8100000">
              <a:off x="574026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7" name="원호 56"/>
            <p:cNvSpPr/>
            <p:nvPr userDrawn="1"/>
          </p:nvSpPr>
          <p:spPr>
            <a:xfrm rot="18900000">
              <a:off x="586892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8" name="원호 57"/>
            <p:cNvSpPr/>
            <p:nvPr userDrawn="1"/>
          </p:nvSpPr>
          <p:spPr>
            <a:xfrm rot="8100000">
              <a:off x="599329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 userDrawn="1"/>
        </p:nvGraphicFramePr>
        <p:xfrm>
          <a:off x="103873" y="70695"/>
          <a:ext cx="9706753" cy="357360"/>
        </p:xfrm>
        <a:graphic>
          <a:graphicData uri="http://schemas.openxmlformats.org/drawingml/2006/table">
            <a:tbl>
              <a:tblPr firstRow="1" bandRow="1"/>
              <a:tblGrid>
                <a:gridCol w="191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5898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Definition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itchFamily="50" charset="-127"/>
                        </a:rPr>
                        <a:t>Page ID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54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Writer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230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03632" y="522103"/>
            <a:ext cx="6089904" cy="5866505"/>
          </a:xfrm>
          <a:prstGeom prst="rect">
            <a:avLst/>
          </a:prstGeom>
          <a:noFill/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03632" y="522103"/>
            <a:ext cx="363160" cy="327265"/>
          </a:xfrm>
          <a:prstGeom prst="rect">
            <a:avLst/>
          </a:prstGeom>
          <a:noFill/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2516" y="534847"/>
            <a:ext cx="424570" cy="32726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103873" y="70695"/>
          <a:ext cx="9706753" cy="357360"/>
        </p:xfrm>
        <a:graphic>
          <a:graphicData uri="http://schemas.openxmlformats.org/drawingml/2006/table">
            <a:tbl>
              <a:tblPr firstRow="1" bandRow="1"/>
              <a:tblGrid>
                <a:gridCol w="191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5898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Definition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itchFamily="50" charset="-127"/>
                        </a:rPr>
                        <a:t>Page ID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54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Writer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2101850" y="165101"/>
            <a:ext cx="5565042" cy="1631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ko-KR" altLang="en-US" sz="1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57197" indent="0">
              <a:buFontTx/>
              <a:buNone/>
              <a:defRPr sz="900"/>
            </a:lvl2pPr>
            <a:lvl3pPr marL="914394" indent="0">
              <a:buFontTx/>
              <a:buNone/>
              <a:defRPr sz="900"/>
            </a:lvl3pPr>
            <a:lvl4pPr marL="1371592" indent="0">
              <a:buFontTx/>
              <a:buNone/>
              <a:defRPr sz="900"/>
            </a:lvl4pPr>
            <a:lvl5pPr marL="1828789" indent="0">
              <a:buFontTx/>
              <a:buNone/>
              <a:defRPr sz="900"/>
            </a:lvl5pPr>
          </a:lstStyle>
          <a:p>
            <a:pPr marL="0" lvl="0" indent="0" algn="l" defTabSz="914395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60342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877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538596"/>
            <a:ext cx="9906000" cy="144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0" y="6461800"/>
            <a:ext cx="9906000" cy="108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475812"/>
            <a:ext cx="9906000" cy="1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97" y="6610747"/>
            <a:ext cx="329743" cy="1036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014391" y="652694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page</a:t>
            </a:r>
            <a:endParaRPr lang="ko-KR" altLang="en-US" sz="900" dirty="0">
              <a:solidFill>
                <a:srgbClr val="909090"/>
              </a:solidFill>
              <a:latin typeface="맑은 고딕" panose="020B0503020000020004" pitchFamily="50" charset="-127"/>
              <a:ea typeface="+mj-ea"/>
              <a:cs typeface="Arial" pitchFamily="34" charset="0"/>
            </a:endParaRP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239036" y="6526860"/>
            <a:ext cx="3571875" cy="250825"/>
          </a:xfrm>
          <a:prstGeom prst="rect">
            <a:avLst/>
          </a:prstGeom>
        </p:spPr>
        <p:txBody>
          <a:bodyPr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fld id="{93741137-C8C8-411D-8930-CFD24FDB5682}" type="slidenum">
              <a:rPr kumimoji="0" lang="ko-KR" altLang="en-US" sz="7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76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248025"/>
            <a:ext cx="9906000" cy="360997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79937" y="1389971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b="1" spc="-50" dirty="0">
                <a:solidFill>
                  <a:schemeClr val="accent1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THANK YOU</a:t>
            </a:r>
            <a:endParaRPr lang="ko-KR" altLang="en-US" sz="1100" b="1" spc="-50" dirty="0">
              <a:solidFill>
                <a:schemeClr val="accent1"/>
              </a:solidFill>
              <a:latin typeface="맑은 고딕" panose="020B0503020000020004" pitchFamily="50" charset="-127"/>
              <a:ea typeface="+mj-ea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79937" y="1719216"/>
            <a:ext cx="26613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spc="-50" dirty="0">
                <a:solidFill>
                  <a:prstClr val="white">
                    <a:lumMod val="95000"/>
                  </a:prstClr>
                </a:solidFill>
                <a:latin typeface="맑은 고딕" pitchFamily="50" charset="-127"/>
                <a:cs typeface="Arial" pitchFamily="34" charset="0"/>
              </a:rPr>
              <a:t>the J &amp; Samsung</a:t>
            </a:r>
            <a:r>
              <a:rPr lang="en-US" altLang="ko-KR" sz="1700" b="1" spc="-50" baseline="0" dirty="0">
                <a:solidFill>
                  <a:prstClr val="white">
                    <a:lumMod val="95000"/>
                  </a:prstClr>
                </a:solidFill>
                <a:latin typeface="맑은 고딕" pitchFamily="50" charset="-127"/>
                <a:cs typeface="Arial" pitchFamily="34" charset="0"/>
              </a:rPr>
              <a:t> </a:t>
            </a:r>
            <a:r>
              <a:rPr lang="en-US" altLang="ko-KR" sz="1700" b="1" spc="-50" baseline="0" dirty="0" err="1">
                <a:solidFill>
                  <a:prstClr val="white">
                    <a:lumMod val="95000"/>
                  </a:prstClr>
                </a:solidFill>
                <a:latin typeface="맑은 고딕" pitchFamily="50" charset="-127"/>
                <a:cs typeface="Arial" pitchFamily="34" charset="0"/>
              </a:rPr>
              <a:t>Bioepis</a:t>
            </a:r>
            <a:endParaRPr lang="en-US" altLang="ko-KR" sz="1700" b="1" spc="-50" dirty="0">
              <a:solidFill>
                <a:prstClr val="white">
                  <a:lumMod val="95000"/>
                </a:prstClr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5" name="이등변 삼각형 4"/>
          <p:cNvSpPr/>
          <p:nvPr userDrawn="1"/>
        </p:nvSpPr>
        <p:spPr>
          <a:xfrm rot="16200000">
            <a:off x="2054627" y="4880132"/>
            <a:ext cx="580319" cy="541965"/>
          </a:xfrm>
          <a:prstGeom prst="triangle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544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5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6_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538596"/>
            <a:ext cx="9906000" cy="144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0" y="6461800"/>
            <a:ext cx="9906000" cy="108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475812"/>
            <a:ext cx="9906000" cy="1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97" y="6610747"/>
            <a:ext cx="329743" cy="1036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014391" y="652694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page</a:t>
            </a:r>
            <a:endParaRPr lang="ko-KR" altLang="en-US" sz="900" dirty="0">
              <a:solidFill>
                <a:srgbClr val="909090"/>
              </a:solidFill>
              <a:latin typeface="맑은 고딕" panose="020B0503020000020004" pitchFamily="50" charset="-127"/>
              <a:ea typeface="+mj-ea"/>
              <a:cs typeface="Arial" pitchFamily="34" charset="0"/>
            </a:endParaRP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239036" y="6526860"/>
            <a:ext cx="3571875" cy="250825"/>
          </a:xfrm>
          <a:prstGeom prst="rect">
            <a:avLst/>
          </a:prstGeom>
        </p:spPr>
        <p:txBody>
          <a:bodyPr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fld id="{93741137-C8C8-411D-8930-CFD24FDB5682}" type="slidenum">
              <a:rPr kumimoji="0" lang="ko-KR" altLang="en-US" sz="7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79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25391809"/>
              </p:ext>
            </p:extLst>
          </p:nvPr>
        </p:nvGraphicFramePr>
        <p:xfrm>
          <a:off x="103873" y="70695"/>
          <a:ext cx="9706753" cy="357360"/>
        </p:xfrm>
        <a:graphic>
          <a:graphicData uri="http://schemas.openxmlformats.org/drawingml/2006/table">
            <a:tbl>
              <a:tblPr firstRow="1" bandRow="1"/>
              <a:tblGrid>
                <a:gridCol w="191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5898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Definition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itchFamily="50" charset="-127"/>
                        </a:rPr>
                        <a:t>Page ID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54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Writer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2090420" y="164781"/>
            <a:ext cx="5487670" cy="1691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197" indent="0">
              <a:buFontTx/>
              <a:buNone/>
              <a:defRPr sz="900"/>
            </a:lvl2pPr>
            <a:lvl3pPr marL="914394" indent="0">
              <a:buFontTx/>
              <a:buNone/>
              <a:defRPr sz="900"/>
            </a:lvl3pPr>
            <a:lvl4pPr marL="1371592" indent="0">
              <a:buFontTx/>
              <a:buNone/>
              <a:defRPr sz="900"/>
            </a:lvl4pPr>
            <a:lvl5pPr marL="1828789" indent="0">
              <a:buFontTx/>
              <a:buNone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732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601498" y="513802"/>
            <a:ext cx="898131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Page</a:t>
            </a:r>
            <a:r>
              <a:rPr lang="en-US" altLang="ko-KR" sz="1200" b="1" baseline="0" dirty="0">
                <a:solidFill>
                  <a:schemeClr val="tx1"/>
                </a:solidFill>
                <a:latin typeface="+mn-ea"/>
                <a:ea typeface="+mn-ea"/>
              </a:rPr>
              <a:t> Layout</a:t>
            </a:r>
            <a:endParaRPr lang="ko-KR" altLang="en-US" sz="8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03632" y="507408"/>
            <a:ext cx="363160" cy="327265"/>
          </a:xfrm>
          <a:prstGeom prst="rect">
            <a:avLst/>
          </a:prstGeom>
          <a:noFill/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06166" y="513802"/>
            <a:ext cx="424570" cy="32726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390484" y="507408"/>
            <a:ext cx="0" cy="58358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5601498" y="784215"/>
            <a:ext cx="4204878" cy="55590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defRPr>
            </a:lvl1pPr>
            <a:lvl2pPr marL="457197" indent="0">
              <a:buFontTx/>
              <a:buNone/>
              <a:defRPr sz="900"/>
            </a:lvl2pPr>
            <a:lvl3pPr marL="914394" indent="0">
              <a:buFontTx/>
              <a:buNone/>
              <a:defRPr sz="900"/>
            </a:lvl3pPr>
            <a:lvl4pPr marL="1371592" indent="0">
              <a:buFontTx/>
              <a:buNone/>
              <a:defRPr sz="900"/>
            </a:lvl4pPr>
            <a:lvl5pPr marL="1828789" indent="0">
              <a:buFontTx/>
              <a:buNone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900405" y="554323"/>
            <a:ext cx="1905971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800" b="0">
                <a:solidFill>
                  <a:srgbClr val="FF0000"/>
                </a:solidFill>
                <a:latin typeface="+mj-ea"/>
              </a:rPr>
              <a:t>* </a:t>
            </a:r>
            <a:r>
              <a:rPr lang="ko-KR" altLang="en-US" sz="800" b="0" dirty="0">
                <a:solidFill>
                  <a:srgbClr val="FF0000"/>
                </a:solidFill>
                <a:latin typeface="+mj-ea"/>
              </a:rPr>
              <a:t>부분별 상세 내용은 다음 슬라이드 참고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51263372"/>
              </p:ext>
            </p:extLst>
          </p:nvPr>
        </p:nvGraphicFramePr>
        <p:xfrm>
          <a:off x="103873" y="70695"/>
          <a:ext cx="9706753" cy="357360"/>
        </p:xfrm>
        <a:graphic>
          <a:graphicData uri="http://schemas.openxmlformats.org/drawingml/2006/table">
            <a:tbl>
              <a:tblPr firstRow="1" bandRow="1"/>
              <a:tblGrid>
                <a:gridCol w="191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5898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Definition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itchFamily="50" charset="-127"/>
                        </a:rPr>
                        <a:t>Page ID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54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Writer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49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_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 userDrawn="1"/>
        </p:nvSpPr>
        <p:spPr>
          <a:xfrm>
            <a:off x="103632" y="560243"/>
            <a:ext cx="6089904" cy="5861310"/>
          </a:xfrm>
          <a:prstGeom prst="rect">
            <a:avLst/>
          </a:prstGeom>
          <a:noFill/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41234987"/>
              </p:ext>
            </p:extLst>
          </p:nvPr>
        </p:nvGraphicFramePr>
        <p:xfrm>
          <a:off x="103873" y="70695"/>
          <a:ext cx="9706753" cy="357360"/>
        </p:xfrm>
        <a:graphic>
          <a:graphicData uri="http://schemas.openxmlformats.org/drawingml/2006/table">
            <a:tbl>
              <a:tblPr firstRow="1" bandRow="1"/>
              <a:tblGrid>
                <a:gridCol w="191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5898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Definition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itchFamily="50" charset="-127"/>
                        </a:rPr>
                        <a:t>Page ID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54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Writer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2090420" y="164781"/>
            <a:ext cx="5487670" cy="1691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197" indent="0">
              <a:buFontTx/>
              <a:buNone/>
              <a:defRPr sz="900"/>
            </a:lvl2pPr>
            <a:lvl3pPr marL="914394" indent="0">
              <a:buFontTx/>
              <a:buNone/>
              <a:defRPr sz="900"/>
            </a:lvl3pPr>
            <a:lvl4pPr marL="1371592" indent="0">
              <a:buFontTx/>
              <a:buNone/>
              <a:defRPr sz="900"/>
            </a:lvl4pPr>
            <a:lvl5pPr marL="1828789" indent="0">
              <a:buFontTx/>
              <a:buNone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5583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 userDrawn="1"/>
        </p:nvSpPr>
        <p:spPr>
          <a:xfrm>
            <a:off x="103632" y="249379"/>
            <a:ext cx="6089904" cy="6172173"/>
          </a:xfrm>
          <a:prstGeom prst="rect">
            <a:avLst/>
          </a:prstGeom>
          <a:noFill/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05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 userDrawn="1"/>
        </p:nvSpPr>
        <p:spPr>
          <a:xfrm>
            <a:off x="103632" y="560243"/>
            <a:ext cx="6089904" cy="5861310"/>
          </a:xfrm>
          <a:prstGeom prst="rect">
            <a:avLst/>
          </a:prstGeom>
          <a:noFill/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 userDrawn="1"/>
        </p:nvGrpSpPr>
        <p:grpSpPr>
          <a:xfrm>
            <a:off x="99623" y="6238906"/>
            <a:ext cx="6113309" cy="314140"/>
            <a:chOff x="99623" y="3866011"/>
            <a:chExt cx="6113309" cy="314140"/>
          </a:xfrm>
        </p:grpSpPr>
        <p:sp>
          <p:nvSpPr>
            <p:cNvPr id="60" name="직사각형 59"/>
            <p:cNvSpPr/>
            <p:nvPr userDrawn="1"/>
          </p:nvSpPr>
          <p:spPr>
            <a:xfrm>
              <a:off x="99623" y="3986089"/>
              <a:ext cx="6113309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2" name="원호 1"/>
            <p:cNvSpPr/>
            <p:nvPr userDrawn="1"/>
          </p:nvSpPr>
          <p:spPr>
            <a:xfrm rot="18900000">
              <a:off x="9962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원호 6"/>
            <p:cNvSpPr/>
            <p:nvPr userDrawn="1"/>
          </p:nvSpPr>
          <p:spPr>
            <a:xfrm rot="8100000">
              <a:off x="22399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원호 7"/>
            <p:cNvSpPr/>
            <p:nvPr userDrawn="1"/>
          </p:nvSpPr>
          <p:spPr>
            <a:xfrm rot="18900000">
              <a:off x="35265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원호 8"/>
            <p:cNvSpPr/>
            <p:nvPr userDrawn="1"/>
          </p:nvSpPr>
          <p:spPr>
            <a:xfrm rot="8100000">
              <a:off x="47702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원호 9"/>
            <p:cNvSpPr/>
            <p:nvPr userDrawn="1"/>
          </p:nvSpPr>
          <p:spPr>
            <a:xfrm rot="18900000">
              <a:off x="60131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1" name="원호 10"/>
            <p:cNvSpPr/>
            <p:nvPr userDrawn="1"/>
          </p:nvSpPr>
          <p:spPr>
            <a:xfrm rot="8100000">
              <a:off x="725687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2" name="원호 11"/>
            <p:cNvSpPr/>
            <p:nvPr userDrawn="1"/>
          </p:nvSpPr>
          <p:spPr>
            <a:xfrm rot="18900000">
              <a:off x="85434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3" name="원호 12"/>
            <p:cNvSpPr/>
            <p:nvPr userDrawn="1"/>
          </p:nvSpPr>
          <p:spPr>
            <a:xfrm rot="8100000">
              <a:off x="97871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8" name="원호 17"/>
            <p:cNvSpPr/>
            <p:nvPr userDrawn="1"/>
          </p:nvSpPr>
          <p:spPr>
            <a:xfrm rot="18900000">
              <a:off x="1101979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원호 18"/>
            <p:cNvSpPr/>
            <p:nvPr userDrawn="1"/>
          </p:nvSpPr>
          <p:spPr>
            <a:xfrm rot="8100000">
              <a:off x="122634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원호 19"/>
            <p:cNvSpPr/>
            <p:nvPr userDrawn="1"/>
          </p:nvSpPr>
          <p:spPr>
            <a:xfrm rot="18900000">
              <a:off x="1355008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1" name="원호 20"/>
            <p:cNvSpPr/>
            <p:nvPr userDrawn="1"/>
          </p:nvSpPr>
          <p:spPr>
            <a:xfrm rot="8100000">
              <a:off x="1479378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2" name="원호 21"/>
            <p:cNvSpPr/>
            <p:nvPr userDrawn="1"/>
          </p:nvSpPr>
          <p:spPr>
            <a:xfrm rot="18900000">
              <a:off x="160367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3" name="원호 22"/>
            <p:cNvSpPr/>
            <p:nvPr userDrawn="1"/>
          </p:nvSpPr>
          <p:spPr>
            <a:xfrm rot="8100000">
              <a:off x="172804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4" name="원호 23"/>
            <p:cNvSpPr/>
            <p:nvPr userDrawn="1"/>
          </p:nvSpPr>
          <p:spPr>
            <a:xfrm rot="18900000">
              <a:off x="185670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5" name="원호 24"/>
            <p:cNvSpPr/>
            <p:nvPr userDrawn="1"/>
          </p:nvSpPr>
          <p:spPr>
            <a:xfrm rot="8100000">
              <a:off x="198107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원호 25"/>
            <p:cNvSpPr/>
            <p:nvPr userDrawn="1"/>
          </p:nvSpPr>
          <p:spPr>
            <a:xfrm rot="18900000">
              <a:off x="210818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7" name="원호 26"/>
            <p:cNvSpPr/>
            <p:nvPr userDrawn="1"/>
          </p:nvSpPr>
          <p:spPr>
            <a:xfrm rot="8100000">
              <a:off x="223255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8" name="원호 27"/>
            <p:cNvSpPr/>
            <p:nvPr userDrawn="1"/>
          </p:nvSpPr>
          <p:spPr>
            <a:xfrm rot="18900000">
              <a:off x="236121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9" name="원호 28"/>
            <p:cNvSpPr/>
            <p:nvPr userDrawn="1"/>
          </p:nvSpPr>
          <p:spPr>
            <a:xfrm rot="8100000">
              <a:off x="248557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0" name="원호 29"/>
            <p:cNvSpPr/>
            <p:nvPr userDrawn="1"/>
          </p:nvSpPr>
          <p:spPr>
            <a:xfrm rot="18900000">
              <a:off x="2609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1" name="원호 30"/>
            <p:cNvSpPr/>
            <p:nvPr userDrawn="1"/>
          </p:nvSpPr>
          <p:spPr>
            <a:xfrm rot="8100000">
              <a:off x="2734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2" name="원호 31"/>
            <p:cNvSpPr/>
            <p:nvPr userDrawn="1"/>
          </p:nvSpPr>
          <p:spPr>
            <a:xfrm rot="18900000">
              <a:off x="2862904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3" name="원호 32"/>
            <p:cNvSpPr/>
            <p:nvPr userDrawn="1"/>
          </p:nvSpPr>
          <p:spPr>
            <a:xfrm rot="8100000">
              <a:off x="29872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4" name="원호 33"/>
            <p:cNvSpPr/>
            <p:nvPr userDrawn="1"/>
          </p:nvSpPr>
          <p:spPr>
            <a:xfrm rot="18900000">
              <a:off x="311053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5" name="원호 34"/>
            <p:cNvSpPr/>
            <p:nvPr userDrawn="1"/>
          </p:nvSpPr>
          <p:spPr>
            <a:xfrm rot="8100000">
              <a:off x="323490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6" name="원호 35"/>
            <p:cNvSpPr/>
            <p:nvPr userDrawn="1"/>
          </p:nvSpPr>
          <p:spPr>
            <a:xfrm rot="18900000">
              <a:off x="336356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7" name="원호 36"/>
            <p:cNvSpPr/>
            <p:nvPr userDrawn="1"/>
          </p:nvSpPr>
          <p:spPr>
            <a:xfrm rot="8100000">
              <a:off x="348793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8" name="원호 37"/>
            <p:cNvSpPr/>
            <p:nvPr userDrawn="1"/>
          </p:nvSpPr>
          <p:spPr>
            <a:xfrm rot="18900000">
              <a:off x="361223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9" name="원호 38"/>
            <p:cNvSpPr/>
            <p:nvPr userDrawn="1"/>
          </p:nvSpPr>
          <p:spPr>
            <a:xfrm rot="8100000">
              <a:off x="373660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0" name="원호 39"/>
            <p:cNvSpPr/>
            <p:nvPr userDrawn="1"/>
          </p:nvSpPr>
          <p:spPr>
            <a:xfrm rot="18900000">
              <a:off x="386526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1" name="원호 40"/>
            <p:cNvSpPr/>
            <p:nvPr userDrawn="1"/>
          </p:nvSpPr>
          <p:spPr>
            <a:xfrm rot="8100000">
              <a:off x="398962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3" name="원호 42"/>
            <p:cNvSpPr/>
            <p:nvPr userDrawn="1"/>
          </p:nvSpPr>
          <p:spPr>
            <a:xfrm rot="18900000">
              <a:off x="411184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4" name="원호 43"/>
            <p:cNvSpPr/>
            <p:nvPr userDrawn="1"/>
          </p:nvSpPr>
          <p:spPr>
            <a:xfrm rot="8100000">
              <a:off x="423621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5" name="원호 44"/>
            <p:cNvSpPr/>
            <p:nvPr userDrawn="1"/>
          </p:nvSpPr>
          <p:spPr>
            <a:xfrm rot="18900000">
              <a:off x="4364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6" name="원호 45"/>
            <p:cNvSpPr/>
            <p:nvPr userDrawn="1"/>
          </p:nvSpPr>
          <p:spPr>
            <a:xfrm rot="8100000">
              <a:off x="4489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7" name="원호 46"/>
            <p:cNvSpPr/>
            <p:nvPr userDrawn="1"/>
          </p:nvSpPr>
          <p:spPr>
            <a:xfrm rot="18900000">
              <a:off x="461354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8" name="원호 47"/>
            <p:cNvSpPr/>
            <p:nvPr userDrawn="1"/>
          </p:nvSpPr>
          <p:spPr>
            <a:xfrm rot="8100000">
              <a:off x="473791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9" name="원호 48"/>
            <p:cNvSpPr/>
            <p:nvPr userDrawn="1"/>
          </p:nvSpPr>
          <p:spPr>
            <a:xfrm rot="18900000">
              <a:off x="486657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0" name="원호 49"/>
            <p:cNvSpPr/>
            <p:nvPr userDrawn="1"/>
          </p:nvSpPr>
          <p:spPr>
            <a:xfrm rot="8100000">
              <a:off x="499093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1" name="원호 50"/>
            <p:cNvSpPr/>
            <p:nvPr userDrawn="1"/>
          </p:nvSpPr>
          <p:spPr>
            <a:xfrm rot="18900000">
              <a:off x="511420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2" name="원호 51"/>
            <p:cNvSpPr/>
            <p:nvPr userDrawn="1"/>
          </p:nvSpPr>
          <p:spPr>
            <a:xfrm rot="8100000">
              <a:off x="52385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3" name="원호 52"/>
            <p:cNvSpPr/>
            <p:nvPr userDrawn="1"/>
          </p:nvSpPr>
          <p:spPr>
            <a:xfrm rot="18900000">
              <a:off x="536723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4" name="원호 53"/>
            <p:cNvSpPr/>
            <p:nvPr userDrawn="1"/>
          </p:nvSpPr>
          <p:spPr>
            <a:xfrm rot="8100000">
              <a:off x="549160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5" name="원호 54"/>
            <p:cNvSpPr/>
            <p:nvPr userDrawn="1"/>
          </p:nvSpPr>
          <p:spPr>
            <a:xfrm rot="18900000">
              <a:off x="561589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6" name="원호 55"/>
            <p:cNvSpPr/>
            <p:nvPr userDrawn="1"/>
          </p:nvSpPr>
          <p:spPr>
            <a:xfrm rot="8100000">
              <a:off x="574026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7" name="원호 56"/>
            <p:cNvSpPr/>
            <p:nvPr userDrawn="1"/>
          </p:nvSpPr>
          <p:spPr>
            <a:xfrm rot="18900000">
              <a:off x="586892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8" name="원호 57"/>
            <p:cNvSpPr/>
            <p:nvPr userDrawn="1"/>
          </p:nvSpPr>
          <p:spPr>
            <a:xfrm rot="8100000">
              <a:off x="599329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aphicFrame>
        <p:nvGraphicFramePr>
          <p:cNvPr id="63" name="표 62"/>
          <p:cNvGraphicFramePr>
            <a:graphicFrameLocks noGrp="1"/>
          </p:cNvGraphicFramePr>
          <p:nvPr userDrawn="1"/>
        </p:nvGraphicFramePr>
        <p:xfrm>
          <a:off x="103873" y="70695"/>
          <a:ext cx="9706753" cy="357360"/>
        </p:xfrm>
        <a:graphic>
          <a:graphicData uri="http://schemas.openxmlformats.org/drawingml/2006/table">
            <a:tbl>
              <a:tblPr firstRow="1" bandRow="1"/>
              <a:tblGrid>
                <a:gridCol w="191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5898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Definition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itchFamily="50" charset="-127"/>
                        </a:rPr>
                        <a:t>Page ID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54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Writer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2090420" y="164781"/>
            <a:ext cx="5487670" cy="1691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197" indent="0">
              <a:buFontTx/>
              <a:buNone/>
              <a:defRPr sz="900"/>
            </a:lvl2pPr>
            <a:lvl3pPr marL="914394" indent="0">
              <a:buFontTx/>
              <a:buNone/>
              <a:defRPr sz="900"/>
            </a:lvl3pPr>
            <a:lvl4pPr marL="1371592" indent="0">
              <a:buFontTx/>
              <a:buNone/>
              <a:defRPr sz="900"/>
            </a:lvl4pPr>
            <a:lvl5pPr marL="1828789" indent="0">
              <a:buFontTx/>
              <a:buNone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7099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91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7" r:id="rId2"/>
    <p:sldLayoutId id="2147483725" r:id="rId3"/>
    <p:sldLayoutId id="2147483726" r:id="rId4"/>
  </p:sldLayoutIdLst>
  <p:txStyles>
    <p:titleStyle>
      <a:lvl1pPr algn="ctr" defTabSz="91439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9" algn="l" defTabSz="914395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9" algn="l" defTabSz="914395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9" algn="l" defTabSz="914395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6461800"/>
            <a:ext cx="9906000" cy="108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0" y="6475812"/>
            <a:ext cx="9906000" cy="1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97" y="6610747"/>
            <a:ext cx="329743" cy="103618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9014391" y="652694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page</a:t>
            </a:r>
            <a:endParaRPr lang="ko-KR" altLang="en-US" sz="900" dirty="0">
              <a:solidFill>
                <a:srgbClr val="909090"/>
              </a:solidFill>
              <a:latin typeface="맑은 고딕" panose="020B0503020000020004" pitchFamily="50" charset="-127"/>
              <a:ea typeface="+mj-ea"/>
              <a:cs typeface="Arial" pitchFamily="34" charset="0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6239036" y="6526860"/>
            <a:ext cx="3571875" cy="250825"/>
          </a:xfrm>
          <a:prstGeom prst="rect">
            <a:avLst/>
          </a:prstGeom>
        </p:spPr>
        <p:txBody>
          <a:bodyPr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fld id="{93741137-C8C8-411D-8930-CFD24FDB5682}" type="slidenum">
              <a:rPr kumimoji="0" lang="ko-KR" altLang="en-US" sz="7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429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694" r:id="rId3"/>
    <p:sldLayoutId id="2147483709" r:id="rId4"/>
    <p:sldLayoutId id="2147483704" r:id="rId5"/>
    <p:sldLayoutId id="2147483696" r:id="rId6"/>
    <p:sldLayoutId id="2147483695" r:id="rId7"/>
    <p:sldLayoutId id="2147483691" r:id="rId8"/>
    <p:sldLayoutId id="2147483703" r:id="rId9"/>
    <p:sldLayoutId id="2147483710" r:id="rId10"/>
    <p:sldLayoutId id="2147483706" r:id="rId11"/>
    <p:sldLayoutId id="2147483707" r:id="rId12"/>
    <p:sldLayoutId id="2147483723" r:id="rId13"/>
    <p:sldLayoutId id="2147483724" r:id="rId14"/>
  </p:sldLayoutIdLst>
  <p:txStyles>
    <p:titleStyle>
      <a:lvl1pPr algn="ctr" defTabSz="91439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9" algn="l" defTabSz="914395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9" algn="l" defTabSz="914395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9" algn="l" defTabSz="914395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10/guide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hyperlink" Target="https://wwwdev50.lge.co.kr/guide/index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lge.co.kr/order-to-pay/rental-care-solution" TargetMode="External"/><Relationship Id="rId3" Type="http://schemas.openxmlformats.org/officeDocument/2006/relationships/hyperlink" Target="http://localhost:3010/html/SLC/RMSF2003.html" TargetMode="External"/><Relationship Id="rId7" Type="http://schemas.openxmlformats.org/officeDocument/2006/relationships/hyperlink" Target="http://localhost:3010/html/UTC/RMSF9001.html" TargetMode="External"/><Relationship Id="rId12" Type="http://schemas.openxmlformats.org/officeDocument/2006/relationships/hyperlink" Target="https://www.lge.co.kr/care-solutions/why-careshi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ge.co.kr/add-to-cart/rental-care-solution" TargetMode="External"/><Relationship Id="rId11" Type="http://schemas.openxmlformats.org/officeDocument/2006/relationships/hyperlink" Target="http://localhost:3010/html/SLC/RMSF2014.html" TargetMode="External"/><Relationship Id="rId5" Type="http://schemas.openxmlformats.org/officeDocument/2006/relationships/hyperlink" Target="http://localhost:3010/html/UTC/OBSF9003.html" TargetMode="External"/><Relationship Id="rId10" Type="http://schemas.openxmlformats.org/officeDocument/2006/relationships/hyperlink" Target="https://www.lge.co.kr/care-solutions/why" TargetMode="External"/><Relationship Id="rId4" Type="http://schemas.openxmlformats.org/officeDocument/2006/relationships/hyperlink" Target="https://lge.co.kr/care-solutions/care-planner" TargetMode="External"/><Relationship Id="rId9" Type="http://schemas.openxmlformats.org/officeDocument/2006/relationships/hyperlink" Target="http://localhost:3010/html/SLC/RMSF2002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ge.co.kr/care-solutions" TargetMode="External"/><Relationship Id="rId13" Type="http://schemas.openxmlformats.org/officeDocument/2006/relationships/hyperlink" Target="http://localhost:3010/html/PRS/MKTF1001.html" TargetMode="External"/><Relationship Id="rId3" Type="http://schemas.openxmlformats.org/officeDocument/2006/relationships/hyperlink" Target="http://localhost:3010/html/CS/CSRF6043.html" TargetMode="External"/><Relationship Id="rId7" Type="http://schemas.openxmlformats.org/officeDocument/2006/relationships/hyperlink" Target="http://localhost:3010/html/SLS/MKTF2001.html" TargetMode="External"/><Relationship Id="rId12" Type="http://schemas.openxmlformats.org/officeDocument/2006/relationships/hyperlink" Target="https://www.lge.co.kr/lg-signature/info" TargetMode="External"/><Relationship Id="rId2" Type="http://schemas.openxmlformats.org/officeDocument/2006/relationships/notesSlide" Target="../notesSlides/notesSlide19.xml"/><Relationship Id="rId16" Type="http://schemas.openxmlformats.org/officeDocument/2006/relationships/hyperlink" Target="https://www.lge.co.kr/stor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ge.co.kr/support/store-finder" TargetMode="External"/><Relationship Id="rId11" Type="http://schemas.openxmlformats.org/officeDocument/2006/relationships/hyperlink" Target="http://localhost:3010/html/PRH/MKTF1111.html" TargetMode="External"/><Relationship Id="rId5" Type="http://schemas.openxmlformats.org/officeDocument/2006/relationships/hyperlink" Target="http://localhost:3010/html/CS/CSRF6040.html" TargetMode="External"/><Relationship Id="rId15" Type="http://schemas.openxmlformats.org/officeDocument/2006/relationships/hyperlink" Target="http://localhost:3010/html/STS/OBS5001.html" TargetMode="External"/><Relationship Id="rId10" Type="http://schemas.openxmlformats.org/officeDocument/2006/relationships/hyperlink" Target="https://www.lge.co.kr/" TargetMode="External"/><Relationship Id="rId4" Type="http://schemas.openxmlformats.org/officeDocument/2006/relationships/hyperlink" Target="https://www.lge.co.kr/support/usage-guide-faq" TargetMode="External"/><Relationship Id="rId9" Type="http://schemas.openxmlformats.org/officeDocument/2006/relationships/hyperlink" Target="http://localhost:3010/html/MA/MKTF1000.html" TargetMode="External"/><Relationship Id="rId14" Type="http://schemas.openxmlformats.org/officeDocument/2006/relationships/hyperlink" Target="https://www.lge.co.kr/store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ge.co.kr/my-page/delivery-address" TargetMode="External"/><Relationship Id="rId13" Type="http://schemas.openxmlformats.org/officeDocument/2006/relationships/hyperlink" Target="http://localhost:3010/html/MYC/ACCF7071.html" TargetMode="External"/><Relationship Id="rId3" Type="http://schemas.openxmlformats.org/officeDocument/2006/relationships/hyperlink" Target="http://localhost:3010/html/SLC/MKTF2004.html" TargetMode="External"/><Relationship Id="rId7" Type="http://schemas.openxmlformats.org/officeDocument/2006/relationships/hyperlink" Target="http://localhost:3010/html/MYC/ACCF7009.html" TargetMode="External"/><Relationship Id="rId12" Type="http://schemas.openxmlformats.org/officeDocument/2006/relationships/hyperlink" Target="https://www.lge.co.kr/my-page/coupons" TargetMode="External"/><Relationship Id="rId2" Type="http://schemas.openxmlformats.org/officeDocument/2006/relationships/notesSlide" Target="../notesSlides/notesSlide20.xml"/><Relationship Id="rId16" Type="http://schemas.openxmlformats.org/officeDocument/2006/relationships/hyperlink" Target="https://www.lge.co.kr/my-page/inquiry-and-reservation-statu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lge.co.kr/my-page/care-solution-contract-status" TargetMode="External"/><Relationship Id="rId11" Type="http://schemas.openxmlformats.org/officeDocument/2006/relationships/hyperlink" Target="http://localhost:3010/html/MYC/ACCF7018.html" TargetMode="External"/><Relationship Id="rId5" Type="http://schemas.openxmlformats.org/officeDocument/2006/relationships/hyperlink" Target="http://localhost:3010/html/MYC/ACCF7025.html" TargetMode="External"/><Relationship Id="rId15" Type="http://schemas.openxmlformats.org/officeDocument/2006/relationships/hyperlink" Target="http://localhost:3010/html/MYC/ACCF7020.html" TargetMode="External"/><Relationship Id="rId10" Type="http://schemas.openxmlformats.org/officeDocument/2006/relationships/hyperlink" Target="https://www.lge.co.kr/my-page/membership-info" TargetMode="External"/><Relationship Id="rId4" Type="http://schemas.openxmlformats.org/officeDocument/2006/relationships/hyperlink" Target="http://localhost:3010/html/MYC/ACCF7055.html" TargetMode="External"/><Relationship Id="rId9" Type="http://schemas.openxmlformats.org/officeDocument/2006/relationships/hyperlink" Target="http://localhost:3010/html/MYC/ACCF7039.html" TargetMode="External"/><Relationship Id="rId14" Type="http://schemas.openxmlformats.org/officeDocument/2006/relationships/hyperlink" Target="https://www.lge.co.kr/my-page/event-join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ge.co.kr/my-page/recently-viewed-products" TargetMode="External"/><Relationship Id="rId13" Type="http://schemas.openxmlformats.org/officeDocument/2006/relationships/hyperlink" Target="https://www.lge.co.kr/my-page/reviews" TargetMode="External"/><Relationship Id="rId18" Type="http://schemas.openxmlformats.org/officeDocument/2006/relationships/hyperlink" Target="https://www.lge.co.kr/my-page/wish-products" TargetMode="External"/><Relationship Id="rId3" Type="http://schemas.openxmlformats.org/officeDocument/2006/relationships/hyperlink" Target="http://localhost:3010/html/MYS/ACCF7001.html" TargetMode="External"/><Relationship Id="rId7" Type="http://schemas.openxmlformats.org/officeDocument/2006/relationships/hyperlink" Target="http://localhost:3010/html/MYC/ACCF7011.html" TargetMode="External"/><Relationship Id="rId12" Type="http://schemas.openxmlformats.org/officeDocument/2006/relationships/hyperlink" Target="http://localhost:3010/html/MYC/ACCF7015.html" TargetMode="External"/><Relationship Id="rId17" Type="http://schemas.openxmlformats.org/officeDocument/2006/relationships/hyperlink" Target="http://localhost:3010/html/MYC/ACCF7013.html" TargetMode="External"/><Relationship Id="rId2" Type="http://schemas.openxmlformats.org/officeDocument/2006/relationships/notesSlide" Target="../notesSlides/notesSlide21.xml"/><Relationship Id="rId16" Type="http://schemas.openxmlformats.org/officeDocument/2006/relationships/hyperlink" Target="http://localhost:3010/html/MYC/ACCF7017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lge.co.kr/my-page/manage-products" TargetMode="External"/><Relationship Id="rId11" Type="http://schemas.openxmlformats.org/officeDocument/2006/relationships/hyperlink" Target="https://www.lge.co.kr/my-page/restock-notification" TargetMode="External"/><Relationship Id="rId5" Type="http://schemas.openxmlformats.org/officeDocument/2006/relationships/hyperlink" Target="http://localhost:3010/html/MYC/ACCF7033.html" TargetMode="External"/><Relationship Id="rId15" Type="http://schemas.openxmlformats.org/officeDocument/2006/relationships/hyperlink" Target="https://www.lge.co.kr/my-page/favorites-shop" TargetMode="External"/><Relationship Id="rId10" Type="http://schemas.openxmlformats.org/officeDocument/2006/relationships/hyperlink" Target="http://localhost:3010/html/MYC/ACCF7072.html" TargetMode="External"/><Relationship Id="rId4" Type="http://schemas.openxmlformats.org/officeDocument/2006/relationships/hyperlink" Target="https://www.lge.co.kr/my-page" TargetMode="External"/><Relationship Id="rId9" Type="http://schemas.openxmlformats.org/officeDocument/2006/relationships/hyperlink" Target="http://localhost:3010/html/MYC/SERF9010.html" TargetMode="External"/><Relationship Id="rId14" Type="http://schemas.openxmlformats.org/officeDocument/2006/relationships/hyperlink" Target="http://localhost:3010/html/MYC/ACCF7019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3010/html/MYC/ACCF7003.html" TargetMode="External"/><Relationship Id="rId13" Type="http://schemas.openxmlformats.org/officeDocument/2006/relationships/hyperlink" Target="http://localhost:3010/html/MYC/ACCF7027.html" TargetMode="External"/><Relationship Id="rId18" Type="http://schemas.openxmlformats.org/officeDocument/2006/relationships/hyperlink" Target="https://www.lge.co.kr/my-page/membership-receipt" TargetMode="External"/><Relationship Id="rId3" Type="http://schemas.openxmlformats.org/officeDocument/2006/relationships/hyperlink" Target="http://localhost:3010/html/MYC/ACCF7070.html" TargetMode="External"/><Relationship Id="rId7" Type="http://schemas.openxmlformats.org/officeDocument/2006/relationships/hyperlink" Target="http://localhost:3010/html/MYC/ACCF7002.html" TargetMode="External"/><Relationship Id="rId12" Type="http://schemas.openxmlformats.org/officeDocument/2006/relationships/hyperlink" Target="https://www.lge.co.kr/my-page/order-status-detail" TargetMode="External"/><Relationship Id="rId17" Type="http://schemas.openxmlformats.org/officeDocument/2006/relationships/hyperlink" Target="http://localhost:3010/html/MYC/ACCF7037.html" TargetMode="External"/><Relationship Id="rId2" Type="http://schemas.openxmlformats.org/officeDocument/2006/relationships/notesSlide" Target="../notesSlides/notesSlide22.xml"/><Relationship Id="rId16" Type="http://schemas.openxmlformats.org/officeDocument/2006/relationships/hyperlink" Target="https://www.lge.co.kr/my-page/membership-points" TargetMode="External"/><Relationship Id="rId20" Type="http://schemas.openxmlformats.org/officeDocument/2006/relationships/hyperlink" Target="https://www.lge.co.kr/my-page/care-solution-visit-notificati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lge.co.kr/guest-order-and-delivery-status" TargetMode="External"/><Relationship Id="rId11" Type="http://schemas.openxmlformats.org/officeDocument/2006/relationships/hyperlink" Target="https://www.lge.co.kr/my-page/order-status" TargetMode="External"/><Relationship Id="rId5" Type="http://schemas.openxmlformats.org/officeDocument/2006/relationships/hyperlink" Target="http://localhost:3010/html/UTC/OBSF9038.html" TargetMode="External"/><Relationship Id="rId15" Type="http://schemas.openxmlformats.org/officeDocument/2006/relationships/hyperlink" Target="http://localhost:3010/html/MYC/ACCF7052.html" TargetMode="External"/><Relationship Id="rId10" Type="http://schemas.openxmlformats.org/officeDocument/2006/relationships/hyperlink" Target="http://localhost:3010/html/MYC/ACCF7065.html" TargetMode="External"/><Relationship Id="rId19" Type="http://schemas.openxmlformats.org/officeDocument/2006/relationships/hyperlink" Target="http://localhost:3010/html/MYC/ACCF7030.html" TargetMode="External"/><Relationship Id="rId4" Type="http://schemas.openxmlformats.org/officeDocument/2006/relationships/hyperlink" Target="https://www.lge.co.kr/my-page/email-inquiry" TargetMode="External"/><Relationship Id="rId9" Type="http://schemas.openxmlformats.org/officeDocument/2006/relationships/hyperlink" Target="http://localhost:3010/html/MYC/ACCF7024.html" TargetMode="External"/><Relationship Id="rId14" Type="http://schemas.openxmlformats.org/officeDocument/2006/relationships/hyperlink" Target="https://www.lge.co.kr/my-page/care-solution-payment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10/html/CPR/MKTF1010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lge.co.kr/compare-produc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stg.lge.co.k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3A284-C6EA-4F98-8FC2-8FE41314FB9C}"/>
              </a:ext>
            </a:extLst>
          </p:cNvPr>
          <p:cNvSpPr txBox="1"/>
          <p:nvPr/>
        </p:nvSpPr>
        <p:spPr>
          <a:xfrm>
            <a:off x="1437589" y="1896464"/>
            <a:ext cx="7030822" cy="120937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+mj-ea"/>
                <a:ea typeface="+mj-ea"/>
              </a:rPr>
              <a:t>LG</a:t>
            </a:r>
            <a:r>
              <a:rPr lang="ko-KR" altLang="en-US" sz="2800" b="1" dirty="0">
                <a:latin typeface="+mj-ea"/>
                <a:ea typeface="+mj-ea"/>
              </a:rPr>
              <a:t>전자 통합구축 프로젝트 가이드</a:t>
            </a:r>
            <a:endParaRPr lang="en-US" altLang="ko-KR" sz="2800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en-US" altLang="ko-KR" sz="2800" b="1" dirty="0"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F72BE66-62DF-C24F-940A-766F0AAB9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07011"/>
              </p:ext>
            </p:extLst>
          </p:nvPr>
        </p:nvGraphicFramePr>
        <p:xfrm>
          <a:off x="2024380" y="3827939"/>
          <a:ext cx="5857240" cy="81887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28620">
                  <a:extLst>
                    <a:ext uri="{9D8B030D-6E8A-4147-A177-3AD203B41FA5}">
                      <a16:colId xmlns:a16="http://schemas.microsoft.com/office/drawing/2014/main" val="1222720262"/>
                    </a:ext>
                  </a:extLst>
                </a:gridCol>
                <a:gridCol w="2928620">
                  <a:extLst>
                    <a:ext uri="{9D8B030D-6E8A-4147-A177-3AD203B41FA5}">
                      <a16:colId xmlns:a16="http://schemas.microsoft.com/office/drawing/2014/main" val="749931204"/>
                    </a:ext>
                  </a:extLst>
                </a:gridCol>
              </a:tblGrid>
              <a:tr h="272959">
                <a:tc>
                  <a:txBody>
                    <a:bodyPr/>
                    <a:lstStyle/>
                    <a:p>
                      <a:pPr marL="457200"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baseline="0" dirty="0">
                          <a:solidFill>
                            <a:schemeClr val="bg1"/>
                          </a:solidFill>
                          <a:effectLst/>
                        </a:rPr>
                        <a:t>작성일</a:t>
                      </a:r>
                      <a:endParaRPr lang="ko-KR" sz="900" kern="100" baseline="0" dirty="0">
                        <a:solidFill>
                          <a:schemeClr val="bg1"/>
                        </a:solidFill>
                        <a:effectLst/>
                        <a:latin typeface="YouandiModern TextRegular"/>
                        <a:ea typeface="맑은 고딕" panose="020B0503020000020004" pitchFamily="34" charset="-127"/>
                        <a:cs typeface="YouandiModern TextRegular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baseline="0" dirty="0">
                          <a:solidFill>
                            <a:schemeClr val="bg1"/>
                          </a:solidFill>
                          <a:effectLst/>
                        </a:rPr>
                        <a:t>작성자</a:t>
                      </a:r>
                      <a:endParaRPr lang="ko-KR" sz="900" kern="100" baseline="0" dirty="0">
                        <a:solidFill>
                          <a:schemeClr val="bg1"/>
                        </a:solidFill>
                        <a:effectLst/>
                        <a:latin typeface="YouandiModern TextRegular"/>
                        <a:ea typeface="맑은 고딕" panose="020B0503020000020004" pitchFamily="34" charset="-127"/>
                        <a:cs typeface="YouandiModern TextRegular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073009"/>
                  </a:ext>
                </a:extLst>
              </a:tr>
              <a:tr h="272959">
                <a:tc>
                  <a:txBody>
                    <a:bodyPr/>
                    <a:lstStyle/>
                    <a:p>
                      <a:pPr marL="457200"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2021-04-00</a:t>
                      </a:r>
                      <a:endParaRPr lang="ko-KR" sz="900" kern="100" dirty="0">
                        <a:effectLst/>
                        <a:latin typeface="YouandiModern TextRegular"/>
                        <a:ea typeface="맑은 고딕" panose="020B0503020000020004" pitchFamily="34" charset="-127"/>
                        <a:cs typeface="YouandiModern Text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VINYLC</a:t>
                      </a:r>
                      <a:endParaRPr lang="ko-KR" sz="900" kern="100" dirty="0">
                        <a:effectLst/>
                        <a:latin typeface="YouandiModern TextRegular"/>
                        <a:ea typeface="맑은 고딕" panose="020B0503020000020004" pitchFamily="34" charset="-127"/>
                        <a:cs typeface="YouandiModern TextRegular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6911629"/>
                  </a:ext>
                </a:extLst>
              </a:tr>
              <a:tr h="272959">
                <a:tc>
                  <a:txBody>
                    <a:bodyPr/>
                    <a:lstStyle/>
                    <a:p>
                      <a:pPr marL="457200"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900" kern="100" dirty="0">
                          <a:effectLst/>
                          <a:latin typeface="YouandiModern TextRegular"/>
                          <a:ea typeface="맑은 고딕" panose="020B0503020000020004" pitchFamily="34" charset="-127"/>
                          <a:cs typeface="YouandiModern TextRegular"/>
                        </a:rPr>
                        <a:t>2022-09-01</a:t>
                      </a:r>
                      <a:endParaRPr lang="ko-KR" sz="900" kern="100" dirty="0">
                        <a:effectLst/>
                        <a:latin typeface="YouandiModern TextRegular"/>
                        <a:ea typeface="맑은 고딕" panose="020B0503020000020004" pitchFamily="34" charset="-127"/>
                        <a:cs typeface="YouandiModern Text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900" kern="100" dirty="0" err="1">
                          <a:effectLst/>
                          <a:latin typeface="YouandiModern TextRegular"/>
                          <a:ea typeface="맑은 고딕" panose="020B0503020000020004" pitchFamily="34" charset="-127"/>
                          <a:cs typeface="YouandiModern TextRegular"/>
                        </a:rPr>
                        <a:t>Mvint</a:t>
                      </a:r>
                      <a:r>
                        <a:rPr lang="en-US" altLang="ko-KR" sz="900" kern="100" dirty="0">
                          <a:effectLst/>
                          <a:latin typeface="YouandiModern TextRegular"/>
                          <a:ea typeface="맑은 고딕" panose="020B0503020000020004" pitchFamily="34" charset="-127"/>
                          <a:cs typeface="YouandiModern TextRegular"/>
                        </a:rPr>
                        <a:t> </a:t>
                      </a:r>
                      <a:r>
                        <a:rPr lang="ko-KR" altLang="en-US" sz="900" kern="100" dirty="0">
                          <a:effectLst/>
                          <a:latin typeface="YouandiModern TextRegular"/>
                          <a:ea typeface="맑은 고딕" panose="020B0503020000020004" pitchFamily="34" charset="-127"/>
                          <a:cs typeface="YouandiModern TextRegular"/>
                        </a:rPr>
                        <a:t>임혜란</a:t>
                      </a:r>
                      <a:endParaRPr lang="ko-KR" sz="900" kern="100" dirty="0">
                        <a:effectLst/>
                        <a:latin typeface="YouandiModern TextRegular"/>
                        <a:ea typeface="맑은 고딕" panose="020B0503020000020004" pitchFamily="34" charset="-127"/>
                        <a:cs typeface="YouandiModern TextRegular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897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49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</p:spPr>
        <p:txBody>
          <a:bodyPr/>
          <a:lstStyle/>
          <a:p>
            <a:r>
              <a:rPr lang="ko-KR" altLang="en-US" dirty="0"/>
              <a:t>정기 이관 정보</a:t>
            </a:r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223615" y="613213"/>
            <a:ext cx="8781309" cy="39087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1000" dirty="0"/>
              <a:t> </a:t>
            </a:r>
          </a:p>
          <a:p>
            <a:r>
              <a:rPr lang="en-US" altLang="ko-KR" sz="1200" b="1" dirty="0"/>
              <a:t>[</a:t>
            </a:r>
            <a:r>
              <a:rPr lang="ko-KR" altLang="en-US" sz="1200" b="1" dirty="0"/>
              <a:t>이관 요청 절차</a:t>
            </a:r>
            <a:r>
              <a:rPr lang="en-US" altLang="ko-KR" sz="1200" b="1" dirty="0"/>
              <a:t>]</a:t>
            </a:r>
          </a:p>
          <a:p>
            <a:endParaRPr lang="ko-KR" altLang="en-US" sz="1200" dirty="0"/>
          </a:p>
          <a:p>
            <a:endParaRPr lang="ko-KR" altLang="en-US" sz="1000" dirty="0"/>
          </a:p>
          <a:p>
            <a:r>
              <a:rPr lang="en-US" altLang="ko-KR" sz="1000" b="1" dirty="0"/>
              <a:t>1. </a:t>
            </a:r>
            <a:r>
              <a:rPr lang="ko-KR" altLang="en-US" sz="1000" b="1" dirty="0"/>
              <a:t>해당 지라에 </a:t>
            </a:r>
            <a:r>
              <a:rPr lang="en-US" altLang="ko-KR" sz="1000" b="1" dirty="0"/>
              <a:t>QA sub-Task </a:t>
            </a:r>
            <a:r>
              <a:rPr lang="ko-KR" altLang="en-US" sz="1000" b="1" dirty="0"/>
              <a:t>생성</a:t>
            </a:r>
            <a:endParaRPr lang="ko-KR" altLang="en-US" sz="1000" dirty="0"/>
          </a:p>
          <a:p>
            <a:r>
              <a:rPr lang="en-US" altLang="ko-KR" sz="1000" dirty="0"/>
              <a:t>&gt; </a:t>
            </a:r>
            <a:r>
              <a:rPr lang="ko-KR" altLang="en-US" sz="1000" dirty="0"/>
              <a:t>단위 테스트 </a:t>
            </a:r>
            <a:r>
              <a:rPr lang="en-US" altLang="ko-KR" sz="1000" dirty="0"/>
              <a:t>TC</a:t>
            </a:r>
            <a:r>
              <a:rPr lang="ko-KR" altLang="en-US" sz="1000" dirty="0"/>
              <a:t>와 </a:t>
            </a:r>
            <a:r>
              <a:rPr lang="ko-KR" altLang="en-US" sz="1000" dirty="0" err="1"/>
              <a:t>릴리즈</a:t>
            </a:r>
            <a:r>
              <a:rPr lang="ko-KR" altLang="en-US" sz="1000" dirty="0"/>
              <a:t> </a:t>
            </a:r>
            <a:r>
              <a:rPr lang="ko-KR" altLang="en-US" sz="1000" dirty="0" err="1"/>
              <a:t>리퀘스트</a:t>
            </a:r>
            <a:r>
              <a:rPr lang="ko-KR" altLang="en-US" sz="1000" dirty="0"/>
              <a:t> 파일 업로드</a:t>
            </a:r>
          </a:p>
          <a:p>
            <a:r>
              <a:rPr lang="ko-KR" altLang="en-US" sz="1000" b="1" dirty="0"/>
              <a:t>* 단위 테스트 </a:t>
            </a:r>
            <a:r>
              <a:rPr lang="en-US" altLang="ko-KR" sz="1000" b="1" dirty="0"/>
              <a:t>TC </a:t>
            </a:r>
            <a:r>
              <a:rPr lang="ko-KR" altLang="en-US" sz="1000" b="1" dirty="0"/>
              <a:t>샘플 가이드 </a:t>
            </a:r>
            <a:r>
              <a:rPr lang="en-US" altLang="ko-KR" sz="1000" b="1" dirty="0"/>
              <a:t>: </a:t>
            </a:r>
            <a:r>
              <a:rPr lang="en-US" altLang="ko-KR" sz="1000" dirty="0"/>
              <a:t> [UI]DEV_TEST_result_BTOCSITE-18419.xlsx</a:t>
            </a:r>
            <a:endParaRPr lang="ko-KR" altLang="en-US" sz="1000" dirty="0"/>
          </a:p>
          <a:p>
            <a:r>
              <a:rPr lang="ko-KR" altLang="en-US" sz="1000" dirty="0"/>
              <a:t> </a:t>
            </a:r>
          </a:p>
          <a:p>
            <a:r>
              <a:rPr lang="en-US" altLang="ko-KR" sz="1000" b="1" dirty="0"/>
              <a:t>2. QA sub-Task </a:t>
            </a:r>
            <a:r>
              <a:rPr lang="ko-KR" altLang="en-US" sz="1000" b="1" dirty="0"/>
              <a:t>에 코멘트로 </a:t>
            </a:r>
            <a:r>
              <a:rPr lang="en-US" altLang="ko-KR" sz="1000" b="1" dirty="0"/>
              <a:t>STG/</a:t>
            </a:r>
            <a:r>
              <a:rPr lang="ko-KR" altLang="en-US" sz="1000" b="1" dirty="0"/>
              <a:t>운영 이관 요청</a:t>
            </a:r>
            <a:endParaRPr lang="ko-KR" altLang="en-US" sz="1000" dirty="0"/>
          </a:p>
          <a:p>
            <a:r>
              <a:rPr lang="en-US" altLang="ko-KR" sz="1000" dirty="0"/>
              <a:t>2-1 </a:t>
            </a:r>
            <a:r>
              <a:rPr lang="ko-KR" altLang="en-US" sz="1000" dirty="0"/>
              <a:t>특정 날짜인 경우 날짜까지 기입 요청</a:t>
            </a:r>
          </a:p>
          <a:p>
            <a:r>
              <a:rPr lang="en-US" altLang="ko-KR" sz="1000" dirty="0"/>
              <a:t>2-2 </a:t>
            </a:r>
            <a:r>
              <a:rPr lang="ko-KR" altLang="en-US" sz="1000" dirty="0" err="1"/>
              <a:t>브랜치명은</a:t>
            </a:r>
            <a:r>
              <a:rPr lang="ko-KR" altLang="en-US" sz="1000" dirty="0"/>
              <a:t> 반드시 </a:t>
            </a:r>
            <a:r>
              <a:rPr lang="en-US" altLang="ko-KR" sz="1000" dirty="0"/>
              <a:t>CSR(</a:t>
            </a:r>
            <a:r>
              <a:rPr lang="ko-KR" altLang="en-US" sz="1000" dirty="0"/>
              <a:t>지라</a:t>
            </a:r>
            <a:r>
              <a:rPr lang="en-US" altLang="ko-KR" sz="1000" dirty="0"/>
              <a:t>) </a:t>
            </a:r>
            <a:r>
              <a:rPr lang="ko-KR" altLang="en-US" sz="1000" dirty="0"/>
              <a:t>번호로 생성</a:t>
            </a:r>
          </a:p>
          <a:p>
            <a:r>
              <a:rPr lang="en-US" altLang="ko-KR" sz="1000" dirty="0"/>
              <a:t>2-3 QA Task</a:t>
            </a:r>
            <a:r>
              <a:rPr lang="ko-KR" altLang="en-US" sz="1000" dirty="0"/>
              <a:t>명은 반드시 </a:t>
            </a:r>
            <a:r>
              <a:rPr lang="en-US" altLang="ko-KR" sz="1000" dirty="0"/>
              <a:t>Jira </a:t>
            </a:r>
            <a:r>
              <a:rPr lang="ko-KR" altLang="en-US" sz="1000" dirty="0"/>
              <a:t>가이드에 따라 생성</a:t>
            </a:r>
          </a:p>
          <a:p>
            <a:r>
              <a:rPr lang="ko-KR" altLang="en-US" sz="1000" b="1" dirty="0"/>
              <a:t>* </a:t>
            </a:r>
            <a:r>
              <a:rPr lang="ko-KR" altLang="en-US" sz="1000" dirty="0"/>
              <a:t>참고 지라 </a:t>
            </a:r>
            <a:r>
              <a:rPr lang="en-US" altLang="ko-KR" sz="1000" dirty="0"/>
              <a:t>: </a:t>
            </a:r>
            <a:r>
              <a:rPr lang="en-US" altLang="ko-KR" sz="1000" dirty="0" smtClean="0"/>
              <a:t>BTOCSITE-42849</a:t>
            </a:r>
          </a:p>
          <a:p>
            <a:endParaRPr lang="en-US" altLang="ko-KR" sz="1000" dirty="0"/>
          </a:p>
          <a:p>
            <a:r>
              <a:rPr lang="ko-KR" altLang="en-US" sz="1000" dirty="0"/>
              <a:t> </a:t>
            </a:r>
          </a:p>
          <a:p>
            <a:r>
              <a:rPr lang="en-US" altLang="ko-KR" sz="1000" b="1" dirty="0"/>
              <a:t>3. STG/</a:t>
            </a:r>
            <a:r>
              <a:rPr lang="ko-KR" altLang="en-US" sz="1000" b="1" dirty="0"/>
              <a:t>운영 이관 완료</a:t>
            </a:r>
            <a:endParaRPr lang="ko-KR" altLang="en-US" sz="1000" dirty="0"/>
          </a:p>
          <a:p>
            <a:r>
              <a:rPr lang="en-US" altLang="ko-KR" sz="1000" dirty="0"/>
              <a:t>&gt; </a:t>
            </a:r>
            <a:r>
              <a:rPr lang="ko-KR" altLang="en-US" sz="1000" dirty="0"/>
              <a:t>★ 필수 ★ 담당 개발자 및 </a:t>
            </a:r>
            <a:r>
              <a:rPr lang="en-US" altLang="ko-KR" sz="1000" dirty="0"/>
              <a:t>QA</a:t>
            </a:r>
            <a:r>
              <a:rPr lang="ko-KR" altLang="en-US" sz="1000" dirty="0"/>
              <a:t>는 </a:t>
            </a:r>
            <a:r>
              <a:rPr lang="en-US" altLang="ko-KR" sz="1000" b="1" dirty="0"/>
              <a:t> </a:t>
            </a:r>
            <a:r>
              <a:rPr lang="en-US" altLang="ko-KR" sz="1000" dirty="0"/>
              <a:t>QA sub-Task </a:t>
            </a:r>
            <a:r>
              <a:rPr lang="ko-KR" altLang="en-US" sz="1000" dirty="0"/>
              <a:t>에 반영 확인 코멘트</a:t>
            </a:r>
          </a:p>
          <a:p>
            <a:r>
              <a:rPr lang="ko-KR" altLang="en-US" sz="1000" b="1" dirty="0"/>
              <a:t>* </a:t>
            </a:r>
            <a:r>
              <a:rPr lang="ko-KR" altLang="en-US" sz="1000" dirty="0"/>
              <a:t>참고 지라 </a:t>
            </a:r>
            <a:r>
              <a:rPr lang="en-US" altLang="ko-KR" sz="1000" dirty="0"/>
              <a:t>: </a:t>
            </a:r>
            <a:r>
              <a:rPr lang="en-US" altLang="ko-KR" sz="1000" dirty="0" smtClean="0"/>
              <a:t>BTOCSITE-42849</a:t>
            </a:r>
          </a:p>
          <a:p>
            <a:endParaRPr lang="en-US" altLang="ko-KR" sz="1000" dirty="0"/>
          </a:p>
          <a:p>
            <a:r>
              <a:rPr lang="ko-KR" altLang="en-US" sz="1000" dirty="0"/>
              <a:t> </a:t>
            </a:r>
          </a:p>
          <a:p>
            <a:r>
              <a:rPr lang="en-US" altLang="ko-KR" sz="1000" b="1" dirty="0"/>
              <a:t>4. </a:t>
            </a:r>
            <a:r>
              <a:rPr lang="ko-KR" altLang="en-US" sz="1000" b="1" dirty="0"/>
              <a:t>운영 반영 확인</a:t>
            </a:r>
            <a:endParaRPr lang="ko-KR" altLang="en-US" sz="1000" dirty="0"/>
          </a:p>
          <a:p>
            <a:r>
              <a:rPr lang="en-US" altLang="ko-KR" sz="1000" dirty="0"/>
              <a:t>&gt; </a:t>
            </a:r>
            <a:r>
              <a:rPr lang="ko-KR" altLang="en-US" sz="1000" dirty="0"/>
              <a:t>최종 </a:t>
            </a:r>
            <a:r>
              <a:rPr lang="en-US" altLang="ko-KR" sz="1000" dirty="0"/>
              <a:t> QA sub-Task </a:t>
            </a:r>
            <a:r>
              <a:rPr lang="ko-KR" altLang="en-US" sz="1000" dirty="0"/>
              <a:t>는 </a:t>
            </a:r>
            <a:r>
              <a:rPr lang="en-US" altLang="ko-KR" sz="1000" dirty="0"/>
              <a:t>QA</a:t>
            </a:r>
            <a:r>
              <a:rPr lang="ko-KR" altLang="en-US" sz="1000" dirty="0"/>
              <a:t>에서 최종 상태를 </a:t>
            </a:r>
            <a:r>
              <a:rPr lang="en-US" altLang="ko-KR" sz="1000" b="1" cap="all" dirty="0"/>
              <a:t>RESOLVED</a:t>
            </a:r>
            <a:r>
              <a:rPr lang="ko-KR" altLang="en-US" sz="1000" dirty="0"/>
              <a:t> 처리</a:t>
            </a:r>
          </a:p>
          <a:p>
            <a:r>
              <a:rPr lang="ko-KR" altLang="en-US" sz="1000" dirty="0"/>
              <a:t> </a:t>
            </a:r>
          </a:p>
          <a:p>
            <a:r>
              <a:rPr lang="ko-KR" altLang="en-US" sz="1000" dirty="0"/>
              <a:t>단 </a:t>
            </a:r>
            <a:r>
              <a:rPr lang="en-US" altLang="ko-KR" sz="1000" dirty="0"/>
              <a:t>QA</a:t>
            </a:r>
            <a:r>
              <a:rPr lang="ko-KR" altLang="en-US" sz="1000" dirty="0"/>
              <a:t>에서 테스트 불가한 내용의 경우 단위 테스트 </a:t>
            </a:r>
            <a:r>
              <a:rPr lang="en-US" altLang="ko-KR" sz="1000" dirty="0"/>
              <a:t>TC </a:t>
            </a:r>
            <a:r>
              <a:rPr lang="ko-KR" altLang="en-US" sz="1000" dirty="0"/>
              <a:t>파일 내 비고란이나 </a:t>
            </a:r>
            <a:r>
              <a:rPr lang="en-US" altLang="ko-KR" sz="1000" dirty="0"/>
              <a:t> QA sub-Task </a:t>
            </a:r>
            <a:r>
              <a:rPr lang="ko-KR" altLang="en-US" sz="1000" dirty="0"/>
              <a:t>에 코멘트로 남겨 주시면 됩니다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5917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746EED76-91A6-9345-888F-69A131BBD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3024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#</a:t>
            </a:r>
            <a:r>
              <a:rPr lang="ko-KR" altLang="en-US" sz="1400" dirty="0">
                <a:latin typeface="+mn-ea"/>
              </a:rPr>
              <a:t> 프로젝트 작업 환경 </a:t>
            </a:r>
            <a:r>
              <a:rPr lang="en-US" altLang="ko-KR" sz="1400" dirty="0">
                <a:latin typeface="+mn-ea"/>
              </a:rPr>
              <a:t>#</a:t>
            </a:r>
          </a:p>
        </p:txBody>
      </p:sp>
      <p:sp>
        <p:nvSpPr>
          <p:cNvPr id="20" name="텍스트 개체 틀 1">
            <a:extLst>
              <a:ext uri="{FF2B5EF4-FFF2-40B4-BE49-F238E27FC236}">
                <a16:creationId xmlns:a16="http://schemas.microsoft.com/office/drawing/2014/main" id="{F415AEB7-CCB2-E447-8384-228A8DE3143B}"/>
              </a:ext>
            </a:extLst>
          </p:cNvPr>
          <p:cNvSpPr txBox="1">
            <a:spLocks/>
          </p:cNvSpPr>
          <p:nvPr/>
        </p:nvSpPr>
        <p:spPr>
          <a:xfrm>
            <a:off x="223615" y="468834"/>
            <a:ext cx="9587296" cy="6197212"/>
          </a:xfrm>
          <a:prstGeom prst="rect">
            <a:avLst/>
          </a:prstGeom>
        </p:spPr>
        <p:txBody>
          <a:bodyPr/>
          <a:lstStyle>
            <a:lvl1pPr marL="0" indent="0" algn="l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742946" indent="-28574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1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8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웹 표준 준수 여부</a:t>
            </a:r>
            <a:r>
              <a:rPr lang="en-US" altLang="ko-KR" sz="1200" dirty="0">
                <a:latin typeface="+mn-ea"/>
              </a:rPr>
              <a:t> (DTD </a:t>
            </a:r>
            <a:r>
              <a:rPr lang="ko-KR" altLang="ko-KR" sz="1200" dirty="0">
                <a:latin typeface="+mn-ea"/>
              </a:rPr>
              <a:t>종류</a:t>
            </a:r>
            <a:r>
              <a:rPr lang="ko-KR" altLang="en-US" sz="1200" dirty="0">
                <a:latin typeface="+mn-ea"/>
              </a:rPr>
              <a:t> 등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&lt;!DOCTYPE html&gt;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>
                <a:latin typeface="+mn-ea"/>
              </a:rPr>
              <a:t>웹사이트 </a:t>
            </a:r>
            <a:r>
              <a:rPr lang="ko-KR" altLang="en-US" sz="1200" dirty="0" err="1">
                <a:latin typeface="+mn-ea"/>
              </a:rPr>
              <a:t>인코딩</a:t>
            </a:r>
            <a:r>
              <a:rPr lang="ko-KR" altLang="en-US" sz="1200" dirty="0">
                <a:latin typeface="+mn-ea"/>
              </a:rPr>
              <a:t> 방식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UTF-8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ko-KR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크로스브라우징</a:t>
            </a:r>
            <a:r>
              <a:rPr lang="ko-KR" altLang="en-US" sz="1200" dirty="0">
                <a:latin typeface="+mn-ea"/>
              </a:rPr>
              <a:t> 정책</a:t>
            </a:r>
            <a:endParaRPr lang="en-US" altLang="ko-KR" sz="1200" dirty="0">
              <a:latin typeface="+mn-ea"/>
            </a:endParaRPr>
          </a:p>
          <a:p>
            <a:pPr fontAlgn="t"/>
            <a:r>
              <a:rPr lang="en-US" altLang="ko-KR" sz="1000" dirty="0">
                <a:latin typeface="+mn-ea"/>
              </a:rPr>
              <a:t>#</a:t>
            </a:r>
            <a:r>
              <a:rPr lang="ko-KR" altLang="ko-KR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PC</a:t>
            </a:r>
            <a:r>
              <a:rPr lang="ko-KR" altLang="ko-KR" sz="1000" dirty="0">
                <a:latin typeface="+mn-ea"/>
              </a:rPr>
              <a:t>웹 </a:t>
            </a:r>
            <a:r>
              <a:rPr lang="en-US" altLang="ko-KR" sz="1000" dirty="0">
                <a:latin typeface="+mn-ea"/>
              </a:rPr>
              <a:t>#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ko-KR" altLang="ko-KR" sz="1000" b="0" dirty="0">
                <a:latin typeface="+mn-ea"/>
              </a:rPr>
              <a:t>브라우저 </a:t>
            </a:r>
            <a:r>
              <a:rPr lang="en-US" altLang="ko-KR" sz="1000" b="0" dirty="0">
                <a:latin typeface="+mn-ea"/>
              </a:rPr>
              <a:t>:</a:t>
            </a:r>
            <a:r>
              <a:rPr lang="ko-KR" altLang="ko-KR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IE11</a:t>
            </a:r>
            <a:r>
              <a:rPr lang="ko-KR" altLang="ko-KR" sz="1000" b="0" dirty="0">
                <a:latin typeface="+mn-ea"/>
              </a:rPr>
              <a:t>이상</a:t>
            </a:r>
            <a:r>
              <a:rPr lang="en-US" altLang="ko-KR" sz="1000" b="0" dirty="0">
                <a:latin typeface="+mn-ea"/>
              </a:rPr>
              <a:t>,</a:t>
            </a:r>
            <a:r>
              <a:rPr lang="ko-KR" altLang="ko-KR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Chrome,</a:t>
            </a:r>
            <a:r>
              <a:rPr lang="ko-KR" altLang="ko-KR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Safari(Mac), Firefox</a:t>
            </a:r>
            <a:r>
              <a:rPr lang="ko-KR" altLang="ko-KR" sz="1000" b="0" dirty="0">
                <a:latin typeface="+mn-ea"/>
              </a:rPr>
              <a:t> 최신</a:t>
            </a:r>
          </a:p>
          <a:p>
            <a:pPr fontAlgn="t"/>
            <a:r>
              <a:rPr lang="ko-KR" altLang="ko-KR" sz="1000" b="0" dirty="0">
                <a:latin typeface="+mn-ea"/>
              </a:rPr>
              <a:t>해상도 </a:t>
            </a:r>
            <a:r>
              <a:rPr lang="en-US" altLang="ko-KR" sz="1000" b="0" dirty="0">
                <a:latin typeface="+mn-ea"/>
              </a:rPr>
              <a:t>:</a:t>
            </a:r>
            <a:r>
              <a:rPr lang="ko-KR" altLang="ko-KR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Width 1600 </a:t>
            </a:r>
            <a:r>
              <a:rPr lang="ko-KR" altLang="ko-KR" sz="1000" b="0" dirty="0">
                <a:latin typeface="+mn-ea"/>
              </a:rPr>
              <a:t>기준 </a:t>
            </a:r>
            <a:r>
              <a:rPr lang="en-US" altLang="ko-KR" sz="1000" b="0" dirty="0">
                <a:latin typeface="+mn-ea"/>
              </a:rPr>
              <a:t>(*Full Image Max size 1920 px)</a:t>
            </a:r>
            <a:endParaRPr lang="ko-KR" altLang="ko-KR" sz="1000" b="0" dirty="0">
              <a:latin typeface="+mn-ea"/>
            </a:endParaRPr>
          </a:p>
          <a:p>
            <a:r>
              <a:rPr lang="en-US" altLang="ko-KR" sz="1000" b="0" dirty="0">
                <a:latin typeface="+mn-ea"/>
              </a:rPr>
              <a:t>Breakpoint</a:t>
            </a:r>
            <a:r>
              <a:rPr lang="ko-KR" altLang="ko-KR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:</a:t>
            </a:r>
            <a:r>
              <a:rPr lang="ko-KR" altLang="ko-KR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Width 768 px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en-US" altLang="ko-KR" sz="1000" dirty="0">
                <a:latin typeface="+mn-ea"/>
              </a:rPr>
              <a:t>#</a:t>
            </a:r>
            <a:r>
              <a:rPr lang="ko-KR" altLang="ko-KR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Mobile</a:t>
            </a:r>
            <a:r>
              <a:rPr lang="ko-KR" altLang="ko-KR" sz="1000" dirty="0">
                <a:latin typeface="+mn-ea"/>
              </a:rPr>
              <a:t>웹 </a:t>
            </a:r>
            <a:r>
              <a:rPr lang="en-US" altLang="ko-KR" sz="1000" dirty="0">
                <a:latin typeface="+mn-ea"/>
              </a:rPr>
              <a:t>#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en-US" altLang="ko-KR" sz="1000" dirty="0">
                <a:latin typeface="+mn-ea"/>
              </a:rPr>
              <a:t>[OS]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ko-KR" altLang="ko-KR" sz="1000" b="0" dirty="0" err="1">
                <a:latin typeface="+mn-ea"/>
              </a:rPr>
              <a:t>모바일웹</a:t>
            </a:r>
            <a:r>
              <a:rPr lang="en-US" altLang="ko-KR" sz="1000" b="0" dirty="0">
                <a:latin typeface="+mn-ea"/>
              </a:rPr>
              <a:t>: </a:t>
            </a:r>
            <a:r>
              <a:rPr lang="ko-KR" altLang="ko-KR" sz="1000" b="0" dirty="0">
                <a:latin typeface="+mn-ea"/>
              </a:rPr>
              <a:t>안드로이드 계열 </a:t>
            </a:r>
            <a:r>
              <a:rPr lang="en-US" altLang="ko-KR" sz="1000" b="0" dirty="0">
                <a:latin typeface="+mn-ea"/>
              </a:rPr>
              <a:t>: Android 7.0 </a:t>
            </a:r>
            <a:r>
              <a:rPr lang="ko-KR" altLang="ko-KR" sz="1000" b="0" dirty="0">
                <a:latin typeface="+mn-ea"/>
              </a:rPr>
              <a:t>이상 </a:t>
            </a:r>
            <a:r>
              <a:rPr lang="en-US" altLang="ko-KR" sz="1000" b="0" dirty="0">
                <a:latin typeface="+mn-ea"/>
              </a:rPr>
              <a:t>(</a:t>
            </a:r>
            <a:r>
              <a:rPr lang="ko-KR" altLang="ko-KR" sz="1000" b="0" dirty="0">
                <a:latin typeface="+mn-ea"/>
              </a:rPr>
              <a:t>호환 </a:t>
            </a:r>
            <a:r>
              <a:rPr lang="en-US" altLang="ko-KR" sz="1000" b="0" dirty="0">
                <a:latin typeface="+mn-ea"/>
              </a:rPr>
              <a:t>: Android 4.4</a:t>
            </a:r>
            <a:r>
              <a:rPr lang="ko-KR" altLang="ko-KR" sz="1000" b="0" dirty="0">
                <a:latin typeface="+mn-ea"/>
              </a:rPr>
              <a:t>이상</a:t>
            </a:r>
            <a:r>
              <a:rPr lang="en-US" altLang="ko-KR" sz="1000" b="0" dirty="0">
                <a:latin typeface="+mn-ea"/>
              </a:rPr>
              <a:t>)</a:t>
            </a:r>
            <a:endParaRPr lang="ko-KR" altLang="ko-KR" sz="1000" b="0" dirty="0">
              <a:latin typeface="+mn-ea"/>
            </a:endParaRPr>
          </a:p>
          <a:p>
            <a:r>
              <a:rPr lang="ko-KR" altLang="ko-KR" sz="1000" b="0" dirty="0" err="1">
                <a:latin typeface="+mn-ea"/>
              </a:rPr>
              <a:t>모바일앱</a:t>
            </a:r>
            <a:r>
              <a:rPr lang="en-US" altLang="ko-KR" sz="1000" b="0" dirty="0">
                <a:latin typeface="+mn-ea"/>
              </a:rPr>
              <a:t>: Android  6.0 Marshmallow </a:t>
            </a:r>
            <a:r>
              <a:rPr lang="ko-KR" altLang="ko-KR" sz="1000" b="0" dirty="0">
                <a:latin typeface="+mn-ea"/>
              </a:rPr>
              <a:t>이상</a:t>
            </a:r>
          </a:p>
          <a:p>
            <a:pPr fontAlgn="t"/>
            <a:r>
              <a:rPr lang="ko-KR" altLang="ko-KR" sz="1000" b="0" dirty="0" err="1">
                <a:latin typeface="+mn-ea"/>
              </a:rPr>
              <a:t>모바일웹</a:t>
            </a:r>
            <a:r>
              <a:rPr lang="en-US" altLang="ko-KR" sz="1000" b="0" dirty="0">
                <a:latin typeface="+mn-ea"/>
              </a:rPr>
              <a:t>: </a:t>
            </a:r>
            <a:r>
              <a:rPr lang="ko-KR" altLang="ko-KR" sz="1000" b="0" dirty="0">
                <a:latin typeface="+mn-ea"/>
              </a:rPr>
              <a:t>아이폰 계열 </a:t>
            </a:r>
            <a:r>
              <a:rPr lang="en-US" altLang="ko-KR" sz="1000" b="0" dirty="0">
                <a:latin typeface="+mn-ea"/>
              </a:rPr>
              <a:t>: </a:t>
            </a:r>
            <a:r>
              <a:rPr lang="en-US" altLang="ko-KR" sz="1000" b="0" dirty="0" err="1">
                <a:latin typeface="+mn-ea"/>
              </a:rPr>
              <a:t>Ios</a:t>
            </a:r>
            <a:r>
              <a:rPr lang="en-US" altLang="ko-KR" sz="1000" b="0" dirty="0">
                <a:latin typeface="+mn-ea"/>
              </a:rPr>
              <a:t> 12.0</a:t>
            </a:r>
            <a:r>
              <a:rPr lang="ko-KR" altLang="ko-KR" sz="1000" b="0" dirty="0">
                <a:latin typeface="+mn-ea"/>
              </a:rPr>
              <a:t>이상 </a:t>
            </a:r>
            <a:r>
              <a:rPr lang="en-US" altLang="ko-KR" sz="1000" b="0" dirty="0">
                <a:latin typeface="+mn-ea"/>
              </a:rPr>
              <a:t>(</a:t>
            </a:r>
            <a:r>
              <a:rPr lang="ko-KR" altLang="ko-KR" sz="1000" b="0" dirty="0">
                <a:latin typeface="+mn-ea"/>
              </a:rPr>
              <a:t>호환 </a:t>
            </a:r>
            <a:r>
              <a:rPr lang="en-US" altLang="ko-KR" sz="1000" b="0" dirty="0">
                <a:latin typeface="+mn-ea"/>
              </a:rPr>
              <a:t>: iOS10</a:t>
            </a:r>
            <a:r>
              <a:rPr lang="ko-KR" altLang="ko-KR" sz="1000" b="0" dirty="0">
                <a:latin typeface="+mn-ea"/>
              </a:rPr>
              <a:t>이상</a:t>
            </a:r>
            <a:r>
              <a:rPr lang="en-US" altLang="ko-KR" sz="1000" b="0" dirty="0">
                <a:latin typeface="+mn-ea"/>
              </a:rPr>
              <a:t>)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ko-KR" altLang="ko-KR" sz="1000" b="0" dirty="0" err="1">
                <a:latin typeface="+mn-ea"/>
              </a:rPr>
              <a:t>모바일앱</a:t>
            </a:r>
            <a:r>
              <a:rPr lang="en-US" altLang="ko-KR" sz="1000" b="0" dirty="0">
                <a:latin typeface="+mn-ea"/>
              </a:rPr>
              <a:t>: </a:t>
            </a:r>
            <a:r>
              <a:rPr lang="ko-KR" altLang="ko-KR" sz="1000" b="0" dirty="0">
                <a:latin typeface="+mn-ea"/>
              </a:rPr>
              <a:t>지원 안함</a:t>
            </a:r>
            <a:r>
              <a:rPr lang="en-US" altLang="ko-KR" sz="1000" b="0" dirty="0">
                <a:latin typeface="+mn-ea"/>
              </a:rPr>
              <a:t>(Phase 1)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en-US" altLang="ko-KR" sz="1000" dirty="0">
                <a:latin typeface="+mn-ea"/>
              </a:rPr>
              <a:t>[</a:t>
            </a:r>
            <a:r>
              <a:rPr lang="ko-KR" altLang="ko-KR" sz="1000" dirty="0">
                <a:latin typeface="+mn-ea"/>
              </a:rPr>
              <a:t>단말기</a:t>
            </a:r>
            <a:r>
              <a:rPr lang="en-US" altLang="ko-KR" sz="1000" dirty="0">
                <a:latin typeface="+mn-ea"/>
              </a:rPr>
              <a:t>]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ko-KR" altLang="ko-KR" sz="1000" dirty="0" err="1">
                <a:latin typeface="+mn-ea"/>
              </a:rPr>
              <a:t>모바일웹</a:t>
            </a:r>
            <a:r>
              <a:rPr lang="ko-KR" altLang="ko-KR" sz="1000" b="0" dirty="0">
                <a:latin typeface="+mn-ea"/>
              </a:rPr>
              <a:t/>
            </a:r>
            <a:br>
              <a:rPr lang="ko-KR" altLang="ko-KR" sz="1000" b="0" dirty="0">
                <a:latin typeface="+mn-ea"/>
              </a:rPr>
            </a:br>
            <a:r>
              <a:rPr lang="ko-KR" altLang="ko-KR" sz="1000" b="0" dirty="0">
                <a:latin typeface="+mn-ea"/>
              </a:rPr>
              <a:t>  </a:t>
            </a:r>
            <a:r>
              <a:rPr lang="en-US" altLang="ko-KR" sz="1000" b="0" dirty="0">
                <a:latin typeface="+mn-ea"/>
              </a:rPr>
              <a:t>- </a:t>
            </a:r>
            <a:r>
              <a:rPr lang="ko-KR" altLang="ko-KR" sz="1000" b="0" dirty="0">
                <a:latin typeface="+mn-ea"/>
              </a:rPr>
              <a:t>삼성 갤럭시 </a:t>
            </a:r>
            <a:r>
              <a:rPr lang="en-US" altLang="ko-KR" sz="1000" b="0" dirty="0">
                <a:latin typeface="+mn-ea"/>
              </a:rPr>
              <a:t>S9 / </a:t>
            </a:r>
            <a:r>
              <a:rPr lang="ko-KR" altLang="ko-KR" sz="1000" b="0" dirty="0">
                <a:latin typeface="+mn-ea"/>
              </a:rPr>
              <a:t>아이폰 </a:t>
            </a:r>
            <a:r>
              <a:rPr lang="en-US" altLang="ko-KR" sz="1000" b="0" dirty="0">
                <a:latin typeface="+mn-ea"/>
              </a:rPr>
              <a:t>X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en-US" altLang="ko-KR" sz="1000" b="0" dirty="0">
                <a:latin typeface="+mn-ea"/>
              </a:rPr>
              <a:t>  - </a:t>
            </a:r>
            <a:r>
              <a:rPr lang="ko-KR" altLang="ko-KR" sz="1000" b="0" dirty="0">
                <a:latin typeface="+mn-ea"/>
              </a:rPr>
              <a:t>호환 </a:t>
            </a:r>
            <a:r>
              <a:rPr lang="en-US" altLang="ko-KR" sz="1000" b="0" dirty="0">
                <a:latin typeface="+mn-ea"/>
              </a:rPr>
              <a:t>(</a:t>
            </a:r>
            <a:r>
              <a:rPr lang="ko-KR" altLang="ko-KR" sz="1000" b="0" dirty="0">
                <a:latin typeface="+mn-ea"/>
              </a:rPr>
              <a:t>갤럭시 </a:t>
            </a:r>
            <a:r>
              <a:rPr lang="en-US" altLang="ko-KR" sz="1000" b="0" dirty="0">
                <a:latin typeface="+mn-ea"/>
              </a:rPr>
              <a:t>S6</a:t>
            </a:r>
            <a:r>
              <a:rPr lang="ko-KR" altLang="ko-KR" sz="1000" b="0" dirty="0">
                <a:latin typeface="+mn-ea"/>
              </a:rPr>
              <a:t>이상</a:t>
            </a:r>
            <a:r>
              <a:rPr lang="en-US" altLang="ko-KR" sz="1000" b="0" dirty="0">
                <a:latin typeface="+mn-ea"/>
              </a:rPr>
              <a:t>, </a:t>
            </a:r>
            <a:r>
              <a:rPr lang="ko-KR" altLang="ko-KR" sz="1000" b="0" dirty="0">
                <a:latin typeface="+mn-ea"/>
              </a:rPr>
              <a:t>아이폰 </a:t>
            </a:r>
            <a:r>
              <a:rPr lang="en-US" altLang="ko-KR" sz="1000" b="0" dirty="0">
                <a:latin typeface="+mn-ea"/>
              </a:rPr>
              <a:t>7 </a:t>
            </a:r>
            <a:r>
              <a:rPr lang="ko-KR" altLang="ko-KR" sz="1000" b="0" dirty="0">
                <a:latin typeface="+mn-ea"/>
              </a:rPr>
              <a:t>이상</a:t>
            </a:r>
            <a:r>
              <a:rPr lang="en-US" altLang="ko-KR" sz="1000" b="0" dirty="0">
                <a:latin typeface="+mn-ea"/>
              </a:rPr>
              <a:t>)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ko-KR" altLang="ko-KR" sz="1000" dirty="0" err="1">
                <a:latin typeface="+mn-ea"/>
              </a:rPr>
              <a:t>모바일앱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en-US" altLang="ko-KR" sz="1000" b="0" dirty="0">
                <a:latin typeface="+mn-ea"/>
              </a:rPr>
              <a:t>LG G7, V35 ~ </a:t>
            </a:r>
            <a:r>
              <a:rPr lang="ko-KR" altLang="ko-KR" sz="1000" b="0" dirty="0">
                <a:latin typeface="+mn-ea"/>
              </a:rPr>
              <a:t>최근 출시 단말</a:t>
            </a:r>
          </a:p>
          <a:p>
            <a:pPr fontAlgn="t"/>
            <a:r>
              <a:rPr lang="ko-KR" altLang="ko-KR" sz="1000" b="0" dirty="0">
                <a:latin typeface="+mn-ea"/>
              </a:rPr>
              <a:t>삼성 갤럭시 </a:t>
            </a:r>
            <a:r>
              <a:rPr lang="en-US" altLang="ko-KR" sz="1000" b="0" dirty="0">
                <a:latin typeface="+mn-ea"/>
              </a:rPr>
              <a:t>S9, </a:t>
            </a:r>
            <a:r>
              <a:rPr lang="ko-KR" altLang="ko-KR" sz="1000" b="0" dirty="0">
                <a:latin typeface="+mn-ea"/>
              </a:rPr>
              <a:t>노트</a:t>
            </a:r>
            <a:r>
              <a:rPr lang="en-US" altLang="ko-KR" sz="1000" b="0" dirty="0">
                <a:latin typeface="+mn-ea"/>
              </a:rPr>
              <a:t>9 ~ </a:t>
            </a:r>
            <a:r>
              <a:rPr lang="ko-KR" altLang="ko-KR" sz="1000" b="0" dirty="0">
                <a:latin typeface="+mn-ea"/>
              </a:rPr>
              <a:t>최근 출시 단말</a:t>
            </a:r>
          </a:p>
          <a:p>
            <a:r>
              <a:rPr lang="en-US" altLang="ko-KR" sz="1000" dirty="0">
                <a:latin typeface="+mn-ea"/>
              </a:rPr>
              <a:t>[</a:t>
            </a:r>
            <a:r>
              <a:rPr lang="ko-KR" altLang="ko-KR" sz="1000" dirty="0">
                <a:latin typeface="+mn-ea"/>
              </a:rPr>
              <a:t>해상도</a:t>
            </a:r>
            <a:r>
              <a:rPr lang="en-US" altLang="ko-KR" sz="1000" dirty="0">
                <a:latin typeface="+mn-ea"/>
              </a:rPr>
              <a:t>]</a:t>
            </a:r>
            <a:endParaRPr lang="ko-KR" altLang="ko-KR" sz="1000" b="0" dirty="0">
              <a:latin typeface="+mn-ea"/>
            </a:endParaRPr>
          </a:p>
          <a:p>
            <a:r>
              <a:rPr lang="ko-KR" altLang="ko-KR" sz="1000" b="0" dirty="0">
                <a:latin typeface="+mn-ea"/>
              </a:rPr>
              <a:t>모바일 </a:t>
            </a:r>
            <a:r>
              <a:rPr lang="en-US" altLang="ko-KR" sz="1000" b="0" dirty="0">
                <a:latin typeface="+mn-ea"/>
              </a:rPr>
              <a:t>Width 360 ~ 767 px</a:t>
            </a:r>
            <a:endParaRPr lang="ko-KR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457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3024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#</a:t>
            </a:r>
            <a:r>
              <a:rPr lang="ko-KR" altLang="en-US" sz="1400" dirty="0">
                <a:latin typeface="+mn-ea"/>
              </a:rPr>
              <a:t> 개요 </a:t>
            </a:r>
            <a:r>
              <a:rPr lang="en-US" altLang="ko-KR" sz="1400" dirty="0">
                <a:latin typeface="+mn-ea"/>
              </a:rPr>
              <a:t>#</a:t>
            </a:r>
            <a:endParaRPr lang="en-US" altLang="ko-KR" sz="1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E0236-1592-4C8E-9D41-D05F8360D32D}"/>
              </a:ext>
            </a:extLst>
          </p:cNvPr>
          <p:cNvSpPr txBox="1"/>
          <p:nvPr/>
        </p:nvSpPr>
        <p:spPr>
          <a:xfrm>
            <a:off x="314909" y="611805"/>
            <a:ext cx="9367475" cy="11541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000" dirty="0">
                <a:latin typeface="+mn-ea"/>
              </a:rPr>
              <a:t>이 문서는 </a:t>
            </a:r>
            <a:r>
              <a:rPr lang="en-US" altLang="ko-KR" sz="1000" dirty="0">
                <a:latin typeface="+mn-ea"/>
              </a:rPr>
              <a:t>UI</a:t>
            </a:r>
            <a:r>
              <a:rPr lang="ko-KR" altLang="ko-KR" sz="1000" dirty="0">
                <a:latin typeface="+mn-ea"/>
              </a:rPr>
              <a:t>개발 </a:t>
            </a:r>
            <a:r>
              <a:rPr lang="ko-KR" altLang="ko-KR" sz="1000" dirty="0" err="1">
                <a:latin typeface="+mn-ea"/>
              </a:rPr>
              <a:t>진행표</a:t>
            </a:r>
            <a:r>
              <a:rPr lang="ko-KR" altLang="ko-KR" sz="1000" dirty="0">
                <a:latin typeface="+mn-ea"/>
              </a:rPr>
              <a:t> 관리를 위한 가이드 문서입니다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ko-KR" sz="1000" dirty="0" err="1">
                <a:latin typeface="+mn-ea"/>
              </a:rPr>
              <a:t>진행표는</a:t>
            </a:r>
            <a:r>
              <a:rPr lang="ko-KR" altLang="ko-KR" sz="1000" dirty="0">
                <a:latin typeface="+mn-ea"/>
              </a:rPr>
              <a:t> 트리 구조로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ko-KR" sz="1000" dirty="0">
                <a:latin typeface="+mn-ea"/>
              </a:rPr>
              <a:t>이루어져있으며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ko-KR" sz="1000" dirty="0">
                <a:latin typeface="+mn-ea"/>
              </a:rPr>
              <a:t>트리 추가 및 기타 설정에 대해 서술하고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latin typeface="+mn-ea"/>
              </a:rPr>
              <a:t>로컬주소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en-US" altLang="ko-KR" sz="1000" dirty="0" smtClean="0">
                <a:latin typeface="+mn-ea"/>
                <a:hlinkClick r:id="rId3"/>
              </a:rPr>
              <a:t>http</a:t>
            </a:r>
            <a:r>
              <a:rPr lang="en-US" altLang="ko-KR" sz="1000" dirty="0">
                <a:latin typeface="+mn-ea"/>
                <a:hlinkClick r:id="rId3"/>
              </a:rPr>
              <a:t>://localhost:3010/guide/index.html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Dev</a:t>
            </a:r>
            <a:r>
              <a:rPr lang="ko-KR" altLang="en-US" sz="1000" dirty="0" smtClean="0">
                <a:latin typeface="+mn-ea"/>
              </a:rPr>
              <a:t>서버 주소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en-US" altLang="ko-KR" sz="1000" dirty="0" smtClean="0">
                <a:latin typeface="+mn-ea"/>
                <a:hlinkClick r:id="rId4"/>
              </a:rPr>
              <a:t>https</a:t>
            </a:r>
            <a:r>
              <a:rPr lang="en-US" altLang="ko-KR" sz="1000" dirty="0">
                <a:latin typeface="+mn-ea"/>
                <a:hlinkClick r:id="rId4"/>
              </a:rPr>
              <a:t>://</a:t>
            </a:r>
            <a:r>
              <a:rPr lang="en-US" altLang="ko-KR" sz="1000" dirty="0" smtClean="0">
                <a:latin typeface="+mn-ea"/>
                <a:hlinkClick r:id="rId4"/>
              </a:rPr>
              <a:t>wwwdev50.lge.co.kr/guide/index.html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ko-KR" sz="1000" dirty="0">
              <a:latin typeface="+mn-ea"/>
            </a:endParaRPr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FD781173-8727-0C46-8F3D-3E440920357F}"/>
              </a:ext>
            </a:extLst>
          </p:cNvPr>
          <p:cNvSpPr txBox="1">
            <a:spLocks/>
          </p:cNvSpPr>
          <p:nvPr/>
        </p:nvSpPr>
        <p:spPr>
          <a:xfrm>
            <a:off x="223615" y="1613237"/>
            <a:ext cx="9587296" cy="302428"/>
          </a:xfrm>
          <a:prstGeom prst="rect">
            <a:avLst/>
          </a:prstGeom>
        </p:spPr>
        <p:txBody>
          <a:bodyPr/>
          <a:lstStyle>
            <a:lvl1pPr marL="0" indent="0" algn="l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742946" indent="-28574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1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8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기본구조</a:t>
            </a:r>
            <a:endParaRPr lang="en-US" altLang="ko-KR" sz="12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5220E-AE3A-4549-AE71-C6AD4692E21D}"/>
              </a:ext>
            </a:extLst>
          </p:cNvPr>
          <p:cNvSpPr txBox="1"/>
          <p:nvPr/>
        </p:nvSpPr>
        <p:spPr>
          <a:xfrm>
            <a:off x="314909" y="1957724"/>
            <a:ext cx="9367475" cy="4319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000" dirty="0" err="1">
                <a:latin typeface="+mn-ea"/>
              </a:rPr>
              <a:t>마크업</a:t>
            </a:r>
            <a:r>
              <a:rPr lang="ko-KR" altLang="ko-KR" sz="1000" dirty="0">
                <a:latin typeface="+mn-ea"/>
              </a:rPr>
              <a:t> 개발 </a:t>
            </a:r>
            <a:r>
              <a:rPr lang="ko-KR" altLang="ko-KR" sz="1000" dirty="0" err="1">
                <a:latin typeface="+mn-ea"/>
              </a:rPr>
              <a:t>진행표는</a:t>
            </a:r>
            <a:r>
              <a:rPr lang="ko-KR" altLang="ko-KR" sz="1000" dirty="0">
                <a:latin typeface="+mn-ea"/>
              </a:rPr>
              <a:t> </a:t>
            </a:r>
            <a:r>
              <a:rPr lang="ko-KR" altLang="ko-KR" sz="1000" dirty="0" err="1">
                <a:latin typeface="+mn-ea"/>
              </a:rPr>
              <a:t>프레임셋</a:t>
            </a:r>
            <a:r>
              <a:rPr lang="en-US" altLang="ko-KR" sz="1000" dirty="0">
                <a:latin typeface="+mn-ea"/>
              </a:rPr>
              <a:t>(frameset)</a:t>
            </a:r>
            <a:r>
              <a:rPr lang="ko-KR" altLang="ko-KR" sz="1000" dirty="0" err="1">
                <a:latin typeface="+mn-ea"/>
              </a:rPr>
              <a:t>으로</a:t>
            </a:r>
            <a:r>
              <a:rPr lang="ko-KR" altLang="ko-KR" sz="1000" dirty="0">
                <a:latin typeface="+mn-ea"/>
              </a:rPr>
              <a:t> 이루어져 있으며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ko-KR" sz="1000" dirty="0" err="1">
                <a:latin typeface="+mn-ea"/>
              </a:rPr>
              <a:t>트리구조는</a:t>
            </a:r>
            <a:r>
              <a:rPr lang="ko-KR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dtree.js</a:t>
            </a:r>
            <a:r>
              <a:rPr lang="ko-KR" altLang="ko-KR" sz="1000" dirty="0">
                <a:latin typeface="+mn-ea"/>
              </a:rPr>
              <a:t>에서 구조가 작성이 되며</a:t>
            </a:r>
            <a:r>
              <a:rPr lang="en-US" altLang="ko-KR" sz="10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ko-KR" sz="1000" dirty="0">
                <a:latin typeface="+mn-ea"/>
              </a:rPr>
              <a:t>트리 내 화면 및 폴더 추가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ko-KR" sz="1000" dirty="0">
                <a:latin typeface="+mn-ea"/>
              </a:rPr>
              <a:t>수정은 </a:t>
            </a:r>
            <a:r>
              <a:rPr lang="en-US" altLang="ko-KR" sz="1000" dirty="0" err="1">
                <a:latin typeface="+mn-ea"/>
              </a:rPr>
              <a:t>data.js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ko-KR" sz="1000" dirty="0">
                <a:latin typeface="+mn-ea"/>
              </a:rPr>
              <a:t>에서 이루어집니다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2B87F8-AE38-534D-A220-32990545CC1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9" y="2589586"/>
            <a:ext cx="6804847" cy="24236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0DC5D3-9167-C848-9B1B-B7D9B7853D4D}"/>
              </a:ext>
            </a:extLst>
          </p:cNvPr>
          <p:cNvSpPr txBox="1"/>
          <p:nvPr/>
        </p:nvSpPr>
        <p:spPr>
          <a:xfrm>
            <a:off x="333525" y="5241673"/>
            <a:ext cx="9367475" cy="16158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latin typeface="+mn-ea"/>
              </a:rPr>
              <a:t>Process </a:t>
            </a:r>
            <a:r>
              <a:rPr lang="ko-KR" altLang="ko-KR" sz="1000" dirty="0">
                <a:latin typeface="+mn-ea"/>
              </a:rPr>
              <a:t>영역 </a:t>
            </a:r>
            <a:r>
              <a:rPr lang="en-US" altLang="ko-KR" sz="1000" dirty="0">
                <a:latin typeface="+mn-ea"/>
              </a:rPr>
              <a:t>: </a:t>
            </a:r>
            <a:r>
              <a:rPr lang="en-US" altLang="ko-KR" sz="1000" b="1" dirty="0" err="1">
                <a:latin typeface="+mn-ea"/>
              </a:rPr>
              <a:t>data.js</a:t>
            </a:r>
            <a:r>
              <a:rPr lang="ko-KR" altLang="ko-KR" sz="1000" dirty="0">
                <a:latin typeface="+mn-ea"/>
              </a:rPr>
              <a:t>와 </a:t>
            </a:r>
            <a:r>
              <a:rPr lang="en-US" altLang="ko-KR" sz="1000" dirty="0" err="1">
                <a:latin typeface="+mn-ea"/>
              </a:rPr>
              <a:t>coding_left.html</a:t>
            </a:r>
            <a:r>
              <a:rPr lang="ko-KR" altLang="ko-KR" sz="1000" dirty="0">
                <a:latin typeface="+mn-ea"/>
              </a:rPr>
              <a:t>을 수정하여 추가할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latin typeface="+mn-ea"/>
              </a:rPr>
              <a:t>WSG </a:t>
            </a:r>
            <a:r>
              <a:rPr lang="ko-KR" altLang="ko-KR" sz="1000" dirty="0">
                <a:latin typeface="+mn-ea"/>
              </a:rPr>
              <a:t>영역</a:t>
            </a:r>
            <a:r>
              <a:rPr lang="en-US" altLang="ko-KR" sz="1000" dirty="0">
                <a:latin typeface="+mn-ea"/>
              </a:rPr>
              <a:t> : </a:t>
            </a:r>
            <a:r>
              <a:rPr lang="ko-KR" altLang="ko-KR" sz="1000" dirty="0">
                <a:latin typeface="+mn-ea"/>
              </a:rPr>
              <a:t>프로젝트 관련한 결정사항 및 각종 </a:t>
            </a:r>
            <a:r>
              <a:rPr lang="en-US" altLang="ko-KR" sz="1000" dirty="0">
                <a:latin typeface="+mn-ea"/>
              </a:rPr>
              <a:t>WSG</a:t>
            </a:r>
            <a:r>
              <a:rPr lang="ko-KR" altLang="ko-KR" sz="1000" dirty="0" err="1">
                <a:latin typeface="+mn-ea"/>
              </a:rPr>
              <a:t>를</a:t>
            </a:r>
            <a:r>
              <a:rPr lang="ko-KR" altLang="ko-KR" sz="1000" dirty="0">
                <a:latin typeface="+mn-ea"/>
              </a:rPr>
              <a:t> 확인할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romanUcPeriod"/>
            </a:pPr>
            <a:r>
              <a:rPr lang="ko-KR" altLang="ko-KR" sz="1000" dirty="0">
                <a:latin typeface="+mn-ea"/>
              </a:rPr>
              <a:t>프로세스 영역과 동일하게 특정 </a:t>
            </a:r>
            <a:r>
              <a:rPr lang="en-US" altLang="ko-KR" sz="1000" dirty="0">
                <a:latin typeface="+mn-ea"/>
              </a:rPr>
              <a:t>html</a:t>
            </a:r>
            <a:r>
              <a:rPr lang="ko-KR" altLang="ko-KR" sz="1000" dirty="0">
                <a:latin typeface="+mn-ea"/>
              </a:rPr>
              <a:t>파일을 통해 관리할 수 있습니다</a:t>
            </a:r>
            <a:r>
              <a:rPr lang="en-US" altLang="ko-KR" sz="1000" dirty="0">
                <a:latin typeface="+mn-ea"/>
              </a:rPr>
              <a:t>.</a:t>
            </a:r>
            <a:r>
              <a:rPr lang="ko-KR" altLang="ko-KR" sz="1000" dirty="0">
                <a:latin typeface="+mn-ea"/>
              </a:rPr>
              <a:t> </a:t>
            </a:r>
            <a:endParaRPr lang="en-US" altLang="ko-KR" sz="1000" dirty="0">
              <a:latin typeface="+mn-ea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000" dirty="0">
                <a:latin typeface="+mn-ea"/>
              </a:rPr>
              <a:t>화면 리스트 영역 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ko-KR" sz="1000" dirty="0">
                <a:latin typeface="+mn-ea"/>
              </a:rPr>
              <a:t>프로젝트에서 작성된 화면 리스트를 확인 할 수 있습니다</a:t>
            </a:r>
            <a:endParaRPr lang="en-US" altLang="ko-KR" sz="10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romanUcPeriod"/>
            </a:pPr>
            <a:r>
              <a:rPr lang="ko-KR" altLang="ko-KR" sz="1000" dirty="0">
                <a:latin typeface="+mn-ea"/>
              </a:rPr>
              <a:t>프로세스 영역과 동일하게 특정 </a:t>
            </a:r>
            <a:r>
              <a:rPr lang="en-US" altLang="ko-KR" sz="1000" dirty="0">
                <a:latin typeface="+mn-ea"/>
              </a:rPr>
              <a:t>html</a:t>
            </a:r>
            <a:r>
              <a:rPr lang="ko-KR" altLang="ko-KR" sz="1000" dirty="0">
                <a:latin typeface="+mn-ea"/>
              </a:rPr>
              <a:t>파일을 통해 관리할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latin typeface="+mn-ea"/>
              </a:rPr>
              <a:t>3</a:t>
            </a:r>
            <a:r>
              <a:rPr lang="ko-KR" altLang="ko-KR" sz="1000" dirty="0">
                <a:latin typeface="+mn-ea"/>
              </a:rPr>
              <a:t>번 영역에서 클릭한 </a:t>
            </a:r>
            <a:r>
              <a:rPr lang="en-US" altLang="ko-KR" sz="1000" dirty="0">
                <a:latin typeface="+mn-ea"/>
              </a:rPr>
              <a:t>html</a:t>
            </a:r>
            <a:r>
              <a:rPr lang="ko-KR" altLang="ko-KR" sz="1000" dirty="0">
                <a:latin typeface="+mn-ea"/>
              </a:rPr>
              <a:t>화면이 보여지는 영역입니다</a:t>
            </a:r>
            <a:r>
              <a:rPr lang="en-US" altLang="ko-KR" sz="1000" dirty="0">
                <a:latin typeface="+mn-ea"/>
              </a:rPr>
              <a:t>.(</a:t>
            </a:r>
            <a:r>
              <a:rPr lang="en-US" altLang="ko-KR" sz="1000" dirty="0" err="1">
                <a:latin typeface="+mn-ea"/>
              </a:rPr>
              <a:t>coding_main.html</a:t>
            </a:r>
            <a:r>
              <a:rPr lang="ko-KR" altLang="ko-KR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000" dirty="0">
                <a:latin typeface="+mn-ea"/>
              </a:rPr>
              <a:t>필요한 파일을 검색하여 확인할 수 있습니다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625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FD781173-8727-0C46-8F3D-3E440920357F}"/>
              </a:ext>
            </a:extLst>
          </p:cNvPr>
          <p:cNvSpPr txBox="1">
            <a:spLocks/>
          </p:cNvSpPr>
          <p:nvPr/>
        </p:nvSpPr>
        <p:spPr>
          <a:xfrm>
            <a:off x="223615" y="159230"/>
            <a:ext cx="9587296" cy="302428"/>
          </a:xfrm>
          <a:prstGeom prst="rect">
            <a:avLst/>
          </a:prstGeom>
        </p:spPr>
        <p:txBody>
          <a:bodyPr/>
          <a:lstStyle>
            <a:lvl1pPr marL="0" indent="0" algn="l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742946" indent="-28574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1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8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/guide/</a:t>
            </a:r>
            <a:r>
              <a:rPr lang="en-US" altLang="ko-KR" sz="1200" dirty="0" err="1">
                <a:latin typeface="+mn-ea"/>
              </a:rPr>
              <a:t>index.html</a:t>
            </a:r>
            <a:endParaRPr lang="ko-KR" altLang="ko-KR" sz="1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5220E-AE3A-4549-AE71-C6AD4692E21D}"/>
              </a:ext>
            </a:extLst>
          </p:cNvPr>
          <p:cNvSpPr txBox="1"/>
          <p:nvPr/>
        </p:nvSpPr>
        <p:spPr>
          <a:xfrm>
            <a:off x="314909" y="503717"/>
            <a:ext cx="9367475" cy="20108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000" dirty="0">
                <a:latin typeface="+mn-ea"/>
              </a:rPr>
              <a:t>좌측 트리 메뉴 영역과</a:t>
            </a:r>
            <a:r>
              <a:rPr lang="en-US" altLang="ko-KR" sz="1000" dirty="0">
                <a:latin typeface="+mn-ea"/>
              </a:rPr>
              <a:t> html</a:t>
            </a:r>
            <a:r>
              <a:rPr lang="ko-KR" altLang="ko-KR" sz="1000" dirty="0">
                <a:latin typeface="+mn-ea"/>
              </a:rPr>
              <a:t>화면을 확인할 수 있는 영역을</a:t>
            </a:r>
            <a:r>
              <a:rPr lang="en-US" altLang="ko-KR" sz="1000" dirty="0">
                <a:latin typeface="+mn-ea"/>
              </a:rPr>
              <a:t> frameset</a:t>
            </a:r>
            <a:r>
              <a:rPr lang="ko-KR" altLang="ko-KR" sz="1000" dirty="0">
                <a:latin typeface="+mn-ea"/>
              </a:rPr>
              <a:t>로 만들어진 화면입니다 </a:t>
            </a: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84CD5ABD-AF92-984A-9C81-1BD1BEB2F505}"/>
              </a:ext>
            </a:extLst>
          </p:cNvPr>
          <p:cNvSpPr txBox="1">
            <a:spLocks/>
          </p:cNvSpPr>
          <p:nvPr/>
        </p:nvSpPr>
        <p:spPr>
          <a:xfrm>
            <a:off x="223615" y="842121"/>
            <a:ext cx="9587296" cy="302428"/>
          </a:xfrm>
          <a:prstGeom prst="rect">
            <a:avLst/>
          </a:prstGeom>
        </p:spPr>
        <p:txBody>
          <a:bodyPr/>
          <a:lstStyle>
            <a:lvl1pPr marL="0" indent="0" algn="l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742946" indent="-28574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1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8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sz="1000" dirty="0">
                <a:latin typeface="+mn-ea"/>
              </a:rPr>
              <a:t>페이지 리스트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coding_left.html</a:t>
            </a:r>
            <a:r>
              <a:rPr lang="en-US" altLang="ko-KR" sz="1000" dirty="0">
                <a:latin typeface="+mn-ea"/>
              </a:rPr>
              <a:t>)</a:t>
            </a:r>
            <a:endParaRPr lang="ko-KR" altLang="ko-KR" sz="10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587958-82FD-5246-895C-7FD24744851B}"/>
              </a:ext>
            </a:extLst>
          </p:cNvPr>
          <p:cNvSpPr txBox="1"/>
          <p:nvPr/>
        </p:nvSpPr>
        <p:spPr>
          <a:xfrm>
            <a:off x="314908" y="1135091"/>
            <a:ext cx="9367475" cy="20108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000" dirty="0" err="1">
                <a:latin typeface="+mn-ea"/>
              </a:rPr>
              <a:t>배열형태로</a:t>
            </a:r>
            <a:r>
              <a:rPr lang="ko-KR" altLang="ko-KR" sz="1000" dirty="0">
                <a:latin typeface="+mn-ea"/>
              </a:rPr>
              <a:t> 스크립트 작성되어 있으며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ko-KR" sz="1000" b="1" dirty="0">
                <a:solidFill>
                  <a:srgbClr val="FF0000"/>
                </a:solidFill>
                <a:latin typeface="+mn-ea"/>
              </a:rPr>
              <a:t>스크립트 문법으로 되어있기 때문에 문법에 유의</a:t>
            </a:r>
            <a:r>
              <a:rPr lang="ko-KR" altLang="ko-KR" sz="1000" dirty="0">
                <a:latin typeface="+mn-ea"/>
              </a:rPr>
              <a:t>하여야 합니다</a:t>
            </a:r>
            <a:r>
              <a:rPr lang="en-US" altLang="ko-KR" sz="1000" dirty="0">
                <a:latin typeface="+mn-ea"/>
              </a:rPr>
              <a:t>.</a:t>
            </a:r>
            <a:r>
              <a:rPr lang="ko-KR" altLang="ko-KR" sz="1000" dirty="0">
                <a:latin typeface="+mn-ea"/>
              </a:rPr>
              <a:t>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35681E0-DB37-3448-A621-266C34C1E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173"/>
              </p:ext>
            </p:extLst>
          </p:nvPr>
        </p:nvGraphicFramePr>
        <p:xfrm>
          <a:off x="314908" y="1525012"/>
          <a:ext cx="5396865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6865">
                  <a:extLst>
                    <a:ext uri="{9D8B030D-6E8A-4147-A177-3AD203B41FA5}">
                      <a16:colId xmlns:a16="http://schemas.microsoft.com/office/drawing/2014/main" val="1242703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114300" algn="just">
                        <a:lnSpc>
                          <a:spcPct val="150000"/>
                        </a:lnSpc>
                      </a:pP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var res = {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14300" marR="114300" algn="just">
                        <a:lnSpc>
                          <a:spcPct val="150000"/>
                        </a:lnSpc>
                      </a:pP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sz="800" kern="100" dirty="0" err="1">
                          <a:effectLst/>
                          <a:latin typeface="+mn-ea"/>
                          <a:ea typeface="+mn-ea"/>
                        </a:rPr>
                        <a:t>카테고리명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“: {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114300" algn="just">
                        <a:lnSpc>
                          <a:spcPct val="150000"/>
                        </a:lnSpc>
                      </a:pP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sz="800" kern="100" dirty="0" err="1">
                          <a:effectLst/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1“: {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114300" algn="just">
                        <a:lnSpc>
                          <a:spcPct val="150000"/>
                        </a:lnSpc>
                      </a:pP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sz="800" kern="100" dirty="0" err="1">
                          <a:effectLst/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1-</a:t>
                      </a:r>
                      <a:r>
                        <a:rPr lang="ko-KR" sz="800" kern="100" dirty="0" err="1"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1“: [“</a:t>
                      </a:r>
                      <a:r>
                        <a:rPr lang="ko-KR" sz="800" kern="100" dirty="0"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html</a:t>
                      </a:r>
                      <a:r>
                        <a:rPr lang="ko-KR" sz="800" kern="100" dirty="0">
                          <a:effectLst/>
                          <a:latin typeface="+mn-ea"/>
                          <a:ea typeface="+mn-ea"/>
                        </a:rPr>
                        <a:t>경로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“, ““, “</a:t>
                      </a:r>
                      <a:r>
                        <a:rPr lang="ko-KR" sz="800" kern="100" dirty="0">
                          <a:effectLst/>
                          <a:latin typeface="+mn-ea"/>
                          <a:ea typeface="+mn-ea"/>
                        </a:rPr>
                        <a:t>화면 노출 방법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“],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114300" algn="just">
                        <a:lnSpc>
                          <a:spcPct val="150000"/>
                        </a:lnSpc>
                      </a:pP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sz="800" kern="100" dirty="0" err="1">
                          <a:effectLst/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1-</a:t>
                      </a:r>
                      <a:r>
                        <a:rPr lang="ko-KR" sz="800" kern="100" dirty="0" err="1"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2“: [“</a:t>
                      </a:r>
                      <a:r>
                        <a:rPr lang="ko-KR" sz="800" kern="100" dirty="0"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html</a:t>
                      </a:r>
                      <a:r>
                        <a:rPr lang="ko-KR" sz="800" kern="100" dirty="0">
                          <a:effectLst/>
                          <a:latin typeface="+mn-ea"/>
                          <a:ea typeface="+mn-ea"/>
                        </a:rPr>
                        <a:t>경로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“, ““, “</a:t>
                      </a:r>
                      <a:r>
                        <a:rPr lang="ko-KR" sz="800" kern="100" dirty="0">
                          <a:effectLst/>
                          <a:latin typeface="+mn-ea"/>
                          <a:ea typeface="+mn-ea"/>
                        </a:rPr>
                        <a:t>화면 노출 방법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“]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114300" algn="just">
                        <a:lnSpc>
                          <a:spcPct val="150000"/>
                        </a:lnSpc>
                      </a:pP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},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114300" algn="just">
                        <a:lnSpc>
                          <a:spcPct val="150000"/>
                        </a:lnSpc>
                      </a:pP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sz="800" kern="100" dirty="0" err="1">
                          <a:effectLst/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2“: {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114300" algn="just">
                        <a:lnSpc>
                          <a:spcPct val="150000"/>
                        </a:lnSpc>
                      </a:pP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sz="800" kern="100" dirty="0" err="1">
                          <a:effectLst/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2-</a:t>
                      </a:r>
                      <a:r>
                        <a:rPr lang="ko-KR" sz="800" kern="100" dirty="0" err="1"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1“: [“</a:t>
                      </a:r>
                      <a:r>
                        <a:rPr lang="ko-KR" sz="800" kern="100" dirty="0"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html</a:t>
                      </a:r>
                      <a:r>
                        <a:rPr lang="ko-KR" sz="800" kern="100" dirty="0">
                          <a:effectLst/>
                          <a:latin typeface="+mn-ea"/>
                          <a:ea typeface="+mn-ea"/>
                        </a:rPr>
                        <a:t>경로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“, ““', “</a:t>
                      </a:r>
                      <a:r>
                        <a:rPr lang="ko-KR" sz="800" kern="100" dirty="0">
                          <a:effectLst/>
                          <a:latin typeface="+mn-ea"/>
                          <a:ea typeface="+mn-ea"/>
                        </a:rPr>
                        <a:t>화면 노출 방법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“],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114300" algn="just">
                        <a:lnSpc>
                          <a:spcPct val="150000"/>
                        </a:lnSpc>
                      </a:pP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sz="800" kern="100" dirty="0" err="1">
                          <a:effectLst/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2-</a:t>
                      </a:r>
                      <a:r>
                        <a:rPr lang="ko-KR" sz="800" kern="100" dirty="0" err="1"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2“: [“</a:t>
                      </a:r>
                      <a:r>
                        <a:rPr lang="ko-KR" sz="800" kern="100" dirty="0"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html</a:t>
                      </a:r>
                      <a:r>
                        <a:rPr lang="ko-KR" sz="800" kern="100" dirty="0">
                          <a:effectLst/>
                          <a:latin typeface="+mn-ea"/>
                          <a:ea typeface="+mn-ea"/>
                        </a:rPr>
                        <a:t>경로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“, ““, “</a:t>
                      </a:r>
                      <a:r>
                        <a:rPr lang="ko-KR" sz="800" kern="100" dirty="0">
                          <a:effectLst/>
                          <a:latin typeface="+mn-ea"/>
                          <a:ea typeface="+mn-ea"/>
                        </a:rPr>
                        <a:t>화면 노출 방법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“],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114300" algn="just">
                        <a:lnSpc>
                          <a:spcPct val="150000"/>
                        </a:lnSpc>
                      </a:pP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sz="800" kern="100" dirty="0" err="1">
                          <a:effectLst/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2-1“: {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457200" marR="114300" algn="just">
                        <a:lnSpc>
                          <a:spcPct val="150000"/>
                        </a:lnSpc>
                      </a:pP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sz="800" kern="100" dirty="0" err="1">
                          <a:effectLst/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2-1-</a:t>
                      </a:r>
                      <a:r>
                        <a:rPr lang="ko-KR" sz="800" kern="100" dirty="0" err="1"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3“: [“</a:t>
                      </a:r>
                      <a:r>
                        <a:rPr lang="ko-KR" sz="800" kern="100" dirty="0"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html</a:t>
                      </a:r>
                      <a:r>
                        <a:rPr lang="ko-KR" sz="800" kern="100" dirty="0">
                          <a:effectLst/>
                          <a:latin typeface="+mn-ea"/>
                          <a:ea typeface="+mn-ea"/>
                        </a:rPr>
                        <a:t>경로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“, ““', “</a:t>
                      </a:r>
                      <a:r>
                        <a:rPr lang="ko-KR" sz="800" kern="100" dirty="0">
                          <a:effectLst/>
                          <a:latin typeface="+mn-ea"/>
                          <a:ea typeface="+mn-ea"/>
                        </a:rPr>
                        <a:t>화면 노출 방법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“]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114300" algn="just">
                        <a:lnSpc>
                          <a:spcPct val="150000"/>
                        </a:lnSpc>
                      </a:pP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114300" algn="just">
                        <a:lnSpc>
                          <a:spcPct val="150000"/>
                        </a:lnSpc>
                      </a:pP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},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114300" algn="just">
                        <a:lnSpc>
                          <a:spcPct val="150000"/>
                        </a:lnSpc>
                      </a:pP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sz="800" kern="100" dirty="0" err="1"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1“: [“</a:t>
                      </a:r>
                      <a:r>
                        <a:rPr lang="ko-KR" sz="800" kern="100" dirty="0"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html</a:t>
                      </a:r>
                      <a:r>
                        <a:rPr lang="ko-KR" sz="800" kern="100" dirty="0">
                          <a:effectLst/>
                          <a:latin typeface="+mn-ea"/>
                          <a:ea typeface="+mn-ea"/>
                        </a:rPr>
                        <a:t>경로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“, ““', “</a:t>
                      </a:r>
                      <a:r>
                        <a:rPr lang="ko-KR" sz="800" kern="100" dirty="0">
                          <a:effectLst/>
                          <a:latin typeface="+mn-ea"/>
                          <a:ea typeface="+mn-ea"/>
                        </a:rPr>
                        <a:t>화면 노출 방법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“]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14300" marR="114300" algn="just">
                        <a:lnSpc>
                          <a:spcPct val="150000"/>
                        </a:lnSpc>
                      </a:pP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R="114300" algn="just">
                        <a:lnSpc>
                          <a:spcPct val="150000"/>
                        </a:lnSpc>
                      </a:pP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34" charset="-127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35815"/>
                  </a:ext>
                </a:extLst>
              </a:tr>
            </a:tbl>
          </a:graphicData>
        </a:graphic>
      </p:graphicFrame>
      <p:sp>
        <p:nvSpPr>
          <p:cNvPr id="14" name="텍스트 개체 틀 1">
            <a:extLst>
              <a:ext uri="{FF2B5EF4-FFF2-40B4-BE49-F238E27FC236}">
                <a16:creationId xmlns:a16="http://schemas.microsoft.com/office/drawing/2014/main" id="{D5CC34C1-030C-1A41-A36B-B1879DE9E51B}"/>
              </a:ext>
            </a:extLst>
          </p:cNvPr>
          <p:cNvSpPr txBox="1">
            <a:spLocks/>
          </p:cNvSpPr>
          <p:nvPr/>
        </p:nvSpPr>
        <p:spPr>
          <a:xfrm>
            <a:off x="223615" y="4581857"/>
            <a:ext cx="9587296" cy="302428"/>
          </a:xfrm>
          <a:prstGeom prst="rect">
            <a:avLst/>
          </a:prstGeom>
        </p:spPr>
        <p:txBody>
          <a:bodyPr/>
          <a:lstStyle>
            <a:lvl1pPr marL="0" indent="0" algn="l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742946" indent="-28574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1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8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sz="1000" dirty="0"/>
              <a:t>페이지 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4B9F2F-8057-734F-902C-BF0EBCD0D34B}"/>
              </a:ext>
            </a:extLst>
          </p:cNvPr>
          <p:cNvSpPr txBox="1"/>
          <p:nvPr/>
        </p:nvSpPr>
        <p:spPr>
          <a:xfrm>
            <a:off x="333525" y="4822651"/>
            <a:ext cx="9367475" cy="4319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R" sz="1000" dirty="0">
                <a:latin typeface="+mn-ea"/>
              </a:rPr>
              <a:t>html</a:t>
            </a:r>
            <a:r>
              <a:rPr lang="ko-KR" altLang="en-US" sz="1000" dirty="0">
                <a:latin typeface="+mn-ea"/>
              </a:rPr>
              <a:t>페이지는 </a:t>
            </a:r>
            <a:r>
              <a:rPr lang="en" altLang="ko-KR" sz="1000" dirty="0" err="1">
                <a:latin typeface="+mn-ea"/>
              </a:rPr>
              <a:t>mainFrame</a:t>
            </a:r>
            <a:r>
              <a:rPr lang="ko-KR" altLang="en-US" sz="1000" dirty="0">
                <a:latin typeface="+mn-ea"/>
              </a:rPr>
              <a:t>와 </a:t>
            </a:r>
            <a:r>
              <a:rPr lang="ko-KR" altLang="en-US" sz="1000" dirty="0" err="1">
                <a:latin typeface="+mn-ea"/>
              </a:rPr>
              <a:t>새창</a:t>
            </a:r>
            <a:r>
              <a:rPr lang="ko-KR" altLang="en-US" sz="1000" dirty="0">
                <a:latin typeface="+mn-ea"/>
              </a:rPr>
              <a:t> 그리고 팝업으로 설정을 할 수가 있으며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설정법은 아래와 같습니다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프레임</a:t>
            </a:r>
            <a:r>
              <a:rPr lang="en-US" altLang="ko-KR" sz="1000" dirty="0">
                <a:latin typeface="+mn-ea"/>
              </a:rPr>
              <a:t>(</a:t>
            </a:r>
            <a:r>
              <a:rPr lang="en" altLang="ko-KR" sz="1000" dirty="0" err="1">
                <a:latin typeface="+mn-ea"/>
              </a:rPr>
              <a:t>mainFrame</a:t>
            </a:r>
            <a:r>
              <a:rPr lang="en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에 화면을 노출할 경우에만 새 창으로 볼 수 있는 아이콘</a:t>
            </a:r>
            <a:r>
              <a:rPr lang="en-US" altLang="ko-KR" sz="1000" dirty="0">
                <a:latin typeface="+mn-ea"/>
              </a:rPr>
              <a:t>( )</a:t>
            </a:r>
            <a:r>
              <a:rPr lang="ko-KR" altLang="en-US" sz="1000" dirty="0">
                <a:latin typeface="+mn-ea"/>
              </a:rPr>
              <a:t>이 생성이 됩니다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ko-KR" sz="1000" dirty="0">
              <a:latin typeface="+mn-ea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056F9D8-BE6B-4F46-A948-F59B6EDCD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33709"/>
              </p:ext>
            </p:extLst>
          </p:nvPr>
        </p:nvGraphicFramePr>
        <p:xfrm>
          <a:off x="333525" y="5434398"/>
          <a:ext cx="5400675" cy="36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675">
                  <a:extLst>
                    <a:ext uri="{9D8B030D-6E8A-4147-A177-3AD203B41FA5}">
                      <a16:colId xmlns:a16="http://schemas.microsoft.com/office/drawing/2014/main" val="3360183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114300" algn="just"/>
                      <a:endParaRPr lang="en-US" alt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R="114300" algn="just"/>
                      <a:r>
                        <a:rPr lang="ko-KR" sz="800" kern="100" dirty="0">
                          <a:effectLst/>
                          <a:latin typeface="+mn-ea"/>
                          <a:ea typeface="+mn-ea"/>
                        </a:rPr>
                        <a:t>팝업으로 열릴 경우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 : [“/guide/</a:t>
                      </a:r>
                      <a:r>
                        <a:rPr lang="en-US" sz="800" kern="100" dirty="0" err="1">
                          <a:effectLst/>
                          <a:latin typeface="+mn-ea"/>
                          <a:ea typeface="+mn-ea"/>
                        </a:rPr>
                        <a:t>guide_font.html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“, “</a:t>
                      </a:r>
                      <a:r>
                        <a:rPr lang="en-US" sz="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_blank:width:912,height=760,scrollbars=yes</a:t>
                      </a:r>
                      <a:r>
                        <a:rPr lang="en-US" sz="800" kern="100" dirty="0">
                          <a:effectLst/>
                          <a:latin typeface="+mn-ea"/>
                          <a:ea typeface="+mn-ea"/>
                        </a:rPr>
                        <a:t>“, ““]</a:t>
                      </a:r>
                    </a:p>
                    <a:p>
                      <a:pPr marR="114300" algn="just"/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YouandiModern TextRegular"/>
                        <a:ea typeface="맑은 고딕" panose="020B0503020000020004" pitchFamily="34" charset="-127"/>
                        <a:cs typeface="굴림" panose="020B0600000101010101" pitchFamily="34" charset="-127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7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16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">
            <a:extLst>
              <a:ext uri="{FF2B5EF4-FFF2-40B4-BE49-F238E27FC236}">
                <a16:creationId xmlns:a16="http://schemas.microsoft.com/office/drawing/2014/main" id="{F415AEB7-CCB2-E447-8384-228A8DE3143B}"/>
              </a:ext>
            </a:extLst>
          </p:cNvPr>
          <p:cNvSpPr txBox="1">
            <a:spLocks/>
          </p:cNvSpPr>
          <p:nvPr/>
        </p:nvSpPr>
        <p:spPr>
          <a:xfrm>
            <a:off x="223615" y="139603"/>
            <a:ext cx="9587296" cy="6463622"/>
          </a:xfrm>
          <a:prstGeom prst="rect">
            <a:avLst/>
          </a:prstGeom>
        </p:spPr>
        <p:txBody>
          <a:bodyPr/>
          <a:lstStyle>
            <a:lvl1pPr marL="0" indent="0" algn="l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742946" indent="-28574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1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8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ko-KR" sz="1200" dirty="0">
                <a:latin typeface="+mn-ea"/>
              </a:rPr>
              <a:t>웹 </a:t>
            </a:r>
            <a:r>
              <a:rPr lang="ko-KR" altLang="en-US" sz="1200" dirty="0">
                <a:latin typeface="+mn-ea"/>
              </a:rPr>
              <a:t>접근성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+mn-ea"/>
              </a:rPr>
              <a:t>W3C </a:t>
            </a:r>
            <a:r>
              <a:rPr lang="ko-KR" altLang="en-US" sz="1000" b="0" dirty="0">
                <a:latin typeface="+mn-ea"/>
              </a:rPr>
              <a:t>웹 콘텐츠 접근성 지침 </a:t>
            </a:r>
            <a:r>
              <a:rPr lang="en-US" altLang="ko-KR" sz="1000" b="0" dirty="0">
                <a:latin typeface="+mn-ea"/>
              </a:rPr>
              <a:t>2.1 </a:t>
            </a:r>
            <a:r>
              <a:rPr lang="ko-KR" altLang="en-US" sz="1000" b="0" dirty="0">
                <a:latin typeface="+mn-ea"/>
              </a:rPr>
              <a:t>가이드 준수 제작</a:t>
            </a:r>
            <a:endParaRPr lang="en-US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200" dirty="0">
                <a:latin typeface="+mn-ea"/>
              </a:rPr>
              <a:t>웹 폰트 사용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+mn-ea"/>
              </a:rPr>
              <a:t>’Noto Sans’</a:t>
            </a:r>
            <a:r>
              <a:rPr lang="ko-KR" altLang="en-US" sz="1000" b="0" dirty="0">
                <a:latin typeface="+mn-ea"/>
              </a:rPr>
              <a:t> 사용</a:t>
            </a:r>
            <a:endParaRPr lang="en-US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</p:txBody>
      </p: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61824190-1038-574B-B059-C01FEED854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615" y="1716000"/>
            <a:ext cx="9587296" cy="3024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#</a:t>
            </a:r>
            <a:r>
              <a:rPr lang="ko-KR" altLang="en-US" sz="1400" dirty="0">
                <a:latin typeface="+mn-ea"/>
              </a:rPr>
              <a:t> 디렉토리 구조 및 디렉토리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파일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네이밍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#</a:t>
            </a:r>
          </a:p>
          <a:p>
            <a:r>
              <a:rPr lang="en-US" altLang="ko-KR" sz="600" dirty="0">
                <a:latin typeface="+mn-ea"/>
              </a:rPr>
              <a:t>/lg5-common/</a:t>
            </a:r>
          </a:p>
          <a:p>
            <a:r>
              <a:rPr lang="en-US" altLang="ko-KR" sz="600" dirty="0">
                <a:latin typeface="+mn-ea"/>
              </a:rPr>
              <a:t>	/images/</a:t>
            </a:r>
          </a:p>
          <a:p>
            <a:r>
              <a:rPr lang="en-US" altLang="ko-KR" sz="600" dirty="0">
                <a:latin typeface="+mn-ea"/>
              </a:rPr>
              <a:t>/</a:t>
            </a:r>
            <a:r>
              <a:rPr lang="en-US" altLang="ko-KR" sz="600" dirty="0" err="1">
                <a:latin typeface="+mn-ea"/>
              </a:rPr>
              <a:t>src</a:t>
            </a:r>
            <a:r>
              <a:rPr lang="en-US" altLang="ko-KR" sz="600" dirty="0">
                <a:latin typeface="+mn-ea"/>
              </a:rPr>
              <a:t>/</a:t>
            </a:r>
          </a:p>
          <a:p>
            <a:r>
              <a:rPr lang="en-US" altLang="ko-KR" sz="600" dirty="0">
                <a:latin typeface="+mn-ea"/>
              </a:rPr>
              <a:t>	/</a:t>
            </a:r>
            <a:r>
              <a:rPr lang="en-US" altLang="ko-KR" sz="600" dirty="0" err="1">
                <a:latin typeface="+mn-ea"/>
              </a:rPr>
              <a:t>js</a:t>
            </a:r>
            <a:r>
              <a:rPr lang="en-US" altLang="ko-KR" sz="600" dirty="0">
                <a:latin typeface="+mn-ea"/>
              </a:rPr>
              <a:t>/</a:t>
            </a:r>
          </a:p>
          <a:p>
            <a:r>
              <a:rPr lang="en-US" altLang="ko-KR" sz="600" dirty="0">
                <a:latin typeface="+mn-ea"/>
              </a:rPr>
              <a:t>	/pages/ (HTML)</a:t>
            </a:r>
          </a:p>
          <a:p>
            <a:r>
              <a:rPr lang="en-US" altLang="ko-KR" sz="600" dirty="0">
                <a:latin typeface="+mn-ea"/>
              </a:rPr>
              <a:t>		/BMC (</a:t>
            </a:r>
            <a:r>
              <a:rPr lang="ko-KR" altLang="en-US" sz="600" dirty="0">
                <a:latin typeface="+mn-ea"/>
              </a:rPr>
              <a:t>이벤트</a:t>
            </a:r>
            <a:r>
              <a:rPr lang="en-US" altLang="ko-KR" sz="600" dirty="0">
                <a:latin typeface="+mn-ea"/>
              </a:rPr>
              <a:t>/</a:t>
            </a:r>
            <a:r>
              <a:rPr lang="ko-KR" altLang="en-US" sz="600" dirty="0">
                <a:latin typeface="+mn-ea"/>
              </a:rPr>
              <a:t>멤버십</a:t>
            </a:r>
            <a:r>
              <a:rPr lang="en-US" altLang="ko-KR" sz="600" dirty="0">
                <a:latin typeface="+mn-ea"/>
              </a:rPr>
              <a:t>)</a:t>
            </a:r>
          </a:p>
          <a:p>
            <a:r>
              <a:rPr lang="en-US" altLang="ko-KR" sz="600" dirty="0">
                <a:latin typeface="+mn-ea"/>
              </a:rPr>
              <a:t>		/components (</a:t>
            </a:r>
            <a:r>
              <a:rPr lang="ko-KR" altLang="en-US" sz="600" dirty="0">
                <a:latin typeface="+mn-ea"/>
              </a:rPr>
              <a:t>컴포넌트</a:t>
            </a:r>
            <a:r>
              <a:rPr lang="en-US" altLang="ko-KR" sz="600" dirty="0">
                <a:latin typeface="+mn-ea"/>
              </a:rPr>
              <a:t>)</a:t>
            </a:r>
          </a:p>
          <a:p>
            <a:r>
              <a:rPr lang="en-US" altLang="ko-KR" sz="600" dirty="0">
                <a:latin typeface="+mn-ea"/>
              </a:rPr>
              <a:t>		/CPR (</a:t>
            </a:r>
            <a:r>
              <a:rPr lang="ko-KR" altLang="en-US" sz="600" dirty="0">
                <a:latin typeface="+mn-ea"/>
              </a:rPr>
              <a:t>스토어</a:t>
            </a:r>
            <a:r>
              <a:rPr lang="en-US" altLang="ko-KR" sz="600" dirty="0">
                <a:latin typeface="+mn-ea"/>
              </a:rPr>
              <a:t>)</a:t>
            </a:r>
          </a:p>
          <a:p>
            <a:r>
              <a:rPr lang="en-US" altLang="ko-KR" sz="600" dirty="0">
                <a:latin typeface="+mn-ea"/>
              </a:rPr>
              <a:t>		/CS (</a:t>
            </a:r>
            <a:r>
              <a:rPr lang="ko-KR" altLang="en-US" sz="600" dirty="0">
                <a:latin typeface="+mn-ea"/>
              </a:rPr>
              <a:t>고객지원</a:t>
            </a:r>
            <a:r>
              <a:rPr lang="en-US" altLang="ko-KR" sz="600" dirty="0">
                <a:latin typeface="+mn-ea"/>
              </a:rPr>
              <a:t>)</a:t>
            </a:r>
          </a:p>
          <a:p>
            <a:r>
              <a:rPr lang="en-US" altLang="ko-KR" sz="600" dirty="0">
                <a:latin typeface="+mn-ea"/>
              </a:rPr>
              <a:t>		/MA (</a:t>
            </a:r>
            <a:r>
              <a:rPr lang="ko-KR" altLang="en-US" sz="600" dirty="0">
                <a:latin typeface="+mn-ea"/>
              </a:rPr>
              <a:t>메인</a:t>
            </a:r>
            <a:r>
              <a:rPr lang="en-US" altLang="ko-KR" sz="600" dirty="0">
                <a:latin typeface="+mn-ea"/>
              </a:rPr>
              <a:t>)</a:t>
            </a:r>
          </a:p>
          <a:p>
            <a:r>
              <a:rPr lang="en-US" altLang="ko-KR" sz="600" dirty="0">
                <a:latin typeface="+mn-ea"/>
              </a:rPr>
              <a:t>		/MYC (</a:t>
            </a:r>
            <a:r>
              <a:rPr lang="ko-KR" altLang="en-US" sz="600" dirty="0" err="1">
                <a:latin typeface="+mn-ea"/>
              </a:rPr>
              <a:t>마이페이지</a:t>
            </a:r>
            <a:r>
              <a:rPr lang="en-US" altLang="ko-KR" sz="600" dirty="0">
                <a:latin typeface="+mn-ea"/>
              </a:rPr>
              <a:t>)</a:t>
            </a:r>
          </a:p>
          <a:p>
            <a:r>
              <a:rPr lang="en-US" altLang="ko-KR" sz="600" dirty="0">
                <a:latin typeface="+mn-ea"/>
              </a:rPr>
              <a:t>		/MYS (</a:t>
            </a:r>
            <a:r>
              <a:rPr lang="ko-KR" altLang="en-US" sz="600" dirty="0" err="1">
                <a:latin typeface="+mn-ea"/>
              </a:rPr>
              <a:t>마이페이지</a:t>
            </a:r>
            <a:r>
              <a:rPr lang="ko-KR" altLang="en-US" sz="600" dirty="0">
                <a:latin typeface="+mn-ea"/>
              </a:rPr>
              <a:t> 홈</a:t>
            </a:r>
            <a:r>
              <a:rPr lang="en-US" altLang="ko-KR" sz="600" dirty="0">
                <a:latin typeface="+mn-ea"/>
              </a:rPr>
              <a:t>)</a:t>
            </a:r>
          </a:p>
          <a:p>
            <a:r>
              <a:rPr lang="en-US" altLang="ko-KR" sz="600" dirty="0">
                <a:latin typeface="+mn-ea"/>
              </a:rPr>
              <a:t>		/PRH (</a:t>
            </a:r>
            <a:r>
              <a:rPr lang="ko-KR" altLang="en-US" sz="600" dirty="0" err="1">
                <a:latin typeface="+mn-ea"/>
              </a:rPr>
              <a:t>브랜드관</a:t>
            </a:r>
            <a:r>
              <a:rPr lang="en-US" altLang="ko-KR" sz="600" dirty="0">
                <a:latin typeface="+mn-ea"/>
              </a:rPr>
              <a:t>)</a:t>
            </a:r>
          </a:p>
          <a:p>
            <a:r>
              <a:rPr lang="en-US" altLang="ko-KR" sz="600" dirty="0">
                <a:latin typeface="+mn-ea"/>
              </a:rPr>
              <a:t>		/PRS (</a:t>
            </a:r>
            <a:r>
              <a:rPr lang="ko-KR" altLang="en-US" sz="600" dirty="0">
                <a:latin typeface="+mn-ea"/>
              </a:rPr>
              <a:t>스토어 홈</a:t>
            </a:r>
            <a:r>
              <a:rPr lang="en-US" altLang="ko-KR" sz="600" dirty="0">
                <a:latin typeface="+mn-ea"/>
              </a:rPr>
              <a:t>)</a:t>
            </a:r>
          </a:p>
          <a:p>
            <a:r>
              <a:rPr lang="en-US" altLang="ko-KR" sz="600" dirty="0">
                <a:latin typeface="+mn-ea"/>
              </a:rPr>
              <a:t>		/SLC (</a:t>
            </a:r>
            <a:r>
              <a:rPr lang="ko-KR" altLang="en-US" sz="600" dirty="0" err="1">
                <a:latin typeface="+mn-ea"/>
              </a:rPr>
              <a:t>케어솔루션</a:t>
            </a:r>
            <a:r>
              <a:rPr lang="en-US" altLang="ko-KR" sz="600" dirty="0">
                <a:latin typeface="+mn-ea"/>
              </a:rPr>
              <a:t>)</a:t>
            </a:r>
          </a:p>
          <a:p>
            <a:r>
              <a:rPr lang="en-US" altLang="ko-KR" sz="600" dirty="0">
                <a:latin typeface="+mn-ea"/>
              </a:rPr>
              <a:t>		/SLS (</a:t>
            </a:r>
            <a:r>
              <a:rPr lang="ko-KR" altLang="en-US" sz="600" dirty="0" err="1">
                <a:latin typeface="+mn-ea"/>
              </a:rPr>
              <a:t>케어솔룻현</a:t>
            </a:r>
            <a:r>
              <a:rPr lang="ko-KR" altLang="en-US" sz="600" dirty="0">
                <a:latin typeface="+mn-ea"/>
              </a:rPr>
              <a:t> 홈</a:t>
            </a:r>
            <a:r>
              <a:rPr lang="en-US" altLang="ko-KR" sz="600" dirty="0">
                <a:latin typeface="+mn-ea"/>
              </a:rPr>
              <a:t>)</a:t>
            </a:r>
          </a:p>
          <a:p>
            <a:r>
              <a:rPr lang="en-US" altLang="ko-KR" sz="600" dirty="0">
                <a:latin typeface="+mn-ea"/>
              </a:rPr>
              <a:t>		/STC (</a:t>
            </a:r>
            <a:r>
              <a:rPr lang="ko-KR" altLang="en-US" sz="600" dirty="0">
                <a:latin typeface="+mn-ea"/>
              </a:rPr>
              <a:t>스토리</a:t>
            </a:r>
            <a:r>
              <a:rPr lang="en-US" altLang="ko-KR" sz="600" dirty="0">
                <a:latin typeface="+mn-ea"/>
              </a:rPr>
              <a:t>)</a:t>
            </a:r>
          </a:p>
          <a:p>
            <a:r>
              <a:rPr lang="en-US" altLang="ko-KR" sz="600" dirty="0">
                <a:latin typeface="+mn-ea"/>
              </a:rPr>
              <a:t>		/STS  (</a:t>
            </a:r>
            <a:r>
              <a:rPr lang="ko-KR" altLang="en-US" sz="600" dirty="0">
                <a:latin typeface="+mn-ea"/>
              </a:rPr>
              <a:t>스토리 홈</a:t>
            </a:r>
            <a:r>
              <a:rPr lang="en-US" altLang="ko-KR" sz="600" dirty="0">
                <a:latin typeface="+mn-ea"/>
              </a:rPr>
              <a:t>)</a:t>
            </a:r>
          </a:p>
          <a:p>
            <a:r>
              <a:rPr lang="en-US" altLang="ko-KR" sz="600" dirty="0">
                <a:latin typeface="+mn-ea"/>
              </a:rPr>
              <a:t>		/support (</a:t>
            </a:r>
            <a:r>
              <a:rPr lang="ko-KR" altLang="en-US" sz="600" dirty="0" err="1">
                <a:latin typeface="+mn-ea"/>
              </a:rPr>
              <a:t>피프티원</a:t>
            </a:r>
            <a:r>
              <a:rPr lang="en-US" altLang="ko-KR" sz="600" dirty="0">
                <a:latin typeface="+mn-ea"/>
              </a:rPr>
              <a:t>)</a:t>
            </a:r>
          </a:p>
          <a:p>
            <a:r>
              <a:rPr lang="en-US" altLang="ko-KR" sz="600" dirty="0">
                <a:latin typeface="+mn-ea"/>
              </a:rPr>
              <a:t>		/UTC (</a:t>
            </a:r>
            <a:r>
              <a:rPr lang="ko-KR" altLang="en-US" sz="600" dirty="0">
                <a:latin typeface="+mn-ea"/>
              </a:rPr>
              <a:t>장바구니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 err="1">
                <a:latin typeface="+mn-ea"/>
              </a:rPr>
              <a:t>주문결제</a:t>
            </a:r>
            <a:r>
              <a:rPr lang="en-US" altLang="ko-KR" sz="600" dirty="0">
                <a:latin typeface="+mn-ea"/>
              </a:rPr>
              <a:t>)</a:t>
            </a:r>
          </a:p>
          <a:p>
            <a:r>
              <a:rPr lang="en-US" altLang="ko-KR" sz="600" dirty="0">
                <a:latin typeface="+mn-ea"/>
              </a:rPr>
              <a:t>		/UTS (</a:t>
            </a:r>
            <a:r>
              <a:rPr lang="ko-KR" altLang="en-US" sz="600" dirty="0">
                <a:latin typeface="+mn-ea"/>
              </a:rPr>
              <a:t>공통</a:t>
            </a:r>
            <a:r>
              <a:rPr lang="en-US" altLang="ko-KR" sz="600" dirty="0">
                <a:latin typeface="+mn-ea"/>
              </a:rPr>
              <a:t>(</a:t>
            </a:r>
            <a:r>
              <a:rPr lang="ko-KR" altLang="en-US" sz="600" dirty="0">
                <a:latin typeface="+mn-ea"/>
              </a:rPr>
              <a:t>통합검색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 err="1">
                <a:latin typeface="+mn-ea"/>
              </a:rPr>
              <a:t>푸터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 err="1">
                <a:latin typeface="+mn-ea"/>
              </a:rPr>
              <a:t>에러페이지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이메일</a:t>
            </a:r>
            <a:r>
              <a:rPr lang="en-US" altLang="ko-KR" sz="600" dirty="0">
                <a:latin typeface="+mn-ea"/>
              </a:rPr>
              <a:t>))</a:t>
            </a:r>
          </a:p>
          <a:p>
            <a:r>
              <a:rPr lang="en-US" altLang="ko-KR" sz="600" dirty="0">
                <a:latin typeface="+mn-ea"/>
              </a:rPr>
              <a:t>	/</a:t>
            </a:r>
            <a:r>
              <a:rPr lang="en-US" altLang="ko-KR" sz="600" dirty="0" err="1">
                <a:latin typeface="+mn-ea"/>
              </a:rPr>
              <a:t>scss</a:t>
            </a:r>
            <a:r>
              <a:rPr lang="en-US" altLang="ko-KR" sz="600" dirty="0">
                <a:latin typeface="+mn-ea"/>
              </a:rPr>
              <a:t>/</a:t>
            </a:r>
          </a:p>
          <a:p>
            <a:endParaRPr lang="en-US" altLang="ko-KR" sz="600" dirty="0">
              <a:latin typeface="+mn-ea"/>
            </a:endParaRPr>
          </a:p>
          <a:p>
            <a:endParaRPr lang="en-US" altLang="ko-KR" sz="600" dirty="0">
              <a:latin typeface="+mn-ea"/>
            </a:endParaRPr>
          </a:p>
          <a:p>
            <a:endParaRPr lang="en-US" altLang="ko-KR" sz="700" dirty="0">
              <a:latin typeface="+mn-ea"/>
            </a:endParaRPr>
          </a:p>
          <a:p>
            <a:endParaRPr lang="en-US" altLang="ko-KR" sz="7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디렉토리 구조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b="0" dirty="0">
                <a:latin typeface="+mn-ea"/>
              </a:rPr>
              <a:t>디렉토리는 기본적으로 </a:t>
            </a:r>
            <a:r>
              <a:rPr lang="en-US" altLang="ko-KR" sz="1000" b="0" dirty="0">
                <a:latin typeface="+mn-ea"/>
              </a:rPr>
              <a:t>/pages/</a:t>
            </a:r>
            <a:r>
              <a:rPr lang="ko-KR" altLang="en-US" sz="1000" b="0" dirty="0">
                <a:latin typeface="+mn-ea"/>
              </a:rPr>
              <a:t> 아래에 리소스에 맞게 </a:t>
            </a:r>
            <a:r>
              <a:rPr lang="ko-KR" altLang="en-US" sz="1000" b="0" dirty="0" err="1">
                <a:latin typeface="+mn-ea"/>
              </a:rPr>
              <a:t>폴더명을</a:t>
            </a:r>
            <a:r>
              <a:rPr lang="ko-KR" altLang="en-US" sz="1000" b="0" dirty="0">
                <a:latin typeface="+mn-ea"/>
              </a:rPr>
              <a:t> 지정합니다</a:t>
            </a:r>
            <a:r>
              <a:rPr lang="en-US" altLang="ko-KR" sz="1000" b="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>
                <a:latin typeface="+mn-ea"/>
              </a:rPr>
              <a:t>디렉토리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파일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네이밍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+mn-ea"/>
              </a:rPr>
              <a:t>-</a:t>
            </a:r>
            <a:r>
              <a:rPr lang="ko-KR" altLang="en-US" sz="1000" b="0" dirty="0">
                <a:latin typeface="+mn-ea"/>
              </a:rPr>
              <a:t> 디렉토리 </a:t>
            </a:r>
            <a:r>
              <a:rPr lang="ko-KR" altLang="en-US" sz="1000" b="0" dirty="0" err="1">
                <a:latin typeface="+mn-ea"/>
              </a:rPr>
              <a:t>네이밍</a:t>
            </a:r>
            <a:r>
              <a:rPr lang="ko-KR" altLang="en-US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:</a:t>
            </a:r>
            <a:r>
              <a:rPr lang="ko-KR" altLang="en-US" sz="1000" b="0" dirty="0">
                <a:latin typeface="+mn-ea"/>
              </a:rPr>
              <a:t> </a:t>
            </a:r>
            <a:r>
              <a:rPr lang="ko-KR" altLang="en-US" sz="1000" b="0" dirty="0" err="1">
                <a:latin typeface="+mn-ea"/>
              </a:rPr>
              <a:t>메뉴명에</a:t>
            </a:r>
            <a:r>
              <a:rPr lang="ko-KR" altLang="en-US" sz="1000" b="0" dirty="0">
                <a:latin typeface="+mn-ea"/>
              </a:rPr>
              <a:t> 맞는 적절한 </a:t>
            </a:r>
            <a:r>
              <a:rPr lang="ko-KR" altLang="en-US" sz="1000" b="0" dirty="0" err="1">
                <a:latin typeface="+mn-ea"/>
              </a:rPr>
              <a:t>영문명</a:t>
            </a:r>
            <a:endParaRPr lang="en-US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+mn-ea"/>
              </a:rPr>
              <a:t>-</a:t>
            </a:r>
            <a:r>
              <a:rPr lang="ko-KR" altLang="en-US" sz="1000" b="0" dirty="0">
                <a:latin typeface="+mn-ea"/>
              </a:rPr>
              <a:t> 파일 </a:t>
            </a:r>
            <a:r>
              <a:rPr lang="ko-KR" altLang="en-US" sz="1000" b="0" dirty="0" err="1">
                <a:latin typeface="+mn-ea"/>
              </a:rPr>
              <a:t>네이밍</a:t>
            </a:r>
            <a:r>
              <a:rPr lang="ko-KR" altLang="en-US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:</a:t>
            </a:r>
            <a:r>
              <a:rPr lang="ko-KR" altLang="en-US" sz="1000" b="0" dirty="0">
                <a:latin typeface="+mn-ea"/>
              </a:rPr>
              <a:t> 화면</a:t>
            </a:r>
            <a:r>
              <a:rPr lang="en-US" altLang="ko-KR" sz="1000" b="0" dirty="0">
                <a:latin typeface="+mn-ea"/>
              </a:rPr>
              <a:t>ID</a:t>
            </a:r>
            <a:r>
              <a:rPr lang="ko-KR" altLang="en-US" sz="1000" b="0" dirty="0">
                <a:latin typeface="+mn-ea"/>
              </a:rPr>
              <a:t>와 동일하게 작성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endParaRPr lang="en-US" altLang="ko-KR" sz="700" dirty="0">
              <a:latin typeface="+mn-ea"/>
            </a:endParaRPr>
          </a:p>
          <a:p>
            <a:endParaRPr lang="en-US" altLang="ko-KR" sz="7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662F3B-C5C1-E94C-ABDA-77BE51F04901}"/>
              </a:ext>
            </a:extLst>
          </p:cNvPr>
          <p:cNvSpPr/>
          <p:nvPr/>
        </p:nvSpPr>
        <p:spPr>
          <a:xfrm>
            <a:off x="223615" y="4605847"/>
            <a:ext cx="4953000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/images , /</a:t>
            </a:r>
            <a:r>
              <a:rPr lang="en-US" altLang="ko-KR" sz="1000" dirty="0" err="1">
                <a:latin typeface="+mn-ea"/>
              </a:rPr>
              <a:t>scss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 폴더도 </a:t>
            </a:r>
            <a:r>
              <a:rPr lang="en-US" altLang="ko-KR" sz="1000" dirty="0">
                <a:latin typeface="+mn-ea"/>
              </a:rPr>
              <a:t>HTML</a:t>
            </a:r>
            <a:r>
              <a:rPr lang="ko-KR" altLang="en-US" sz="1000" dirty="0">
                <a:latin typeface="+mn-ea"/>
              </a:rPr>
              <a:t>과 동일하게 </a:t>
            </a:r>
            <a:r>
              <a:rPr lang="ko-KR" altLang="en-US" sz="1000" dirty="0" err="1">
                <a:latin typeface="+mn-ea"/>
              </a:rPr>
              <a:t>네임규칙을</a:t>
            </a:r>
            <a:r>
              <a:rPr lang="ko-KR" altLang="en-US" sz="1000" dirty="0">
                <a:latin typeface="+mn-ea"/>
              </a:rPr>
              <a:t> 적용하여 작업 진행</a:t>
            </a: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236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">
            <a:extLst>
              <a:ext uri="{FF2B5EF4-FFF2-40B4-BE49-F238E27FC236}">
                <a16:creationId xmlns:a16="http://schemas.microsoft.com/office/drawing/2014/main" id="{F415AEB7-CCB2-E447-8384-228A8DE3143B}"/>
              </a:ext>
            </a:extLst>
          </p:cNvPr>
          <p:cNvSpPr txBox="1">
            <a:spLocks/>
          </p:cNvSpPr>
          <p:nvPr/>
        </p:nvSpPr>
        <p:spPr>
          <a:xfrm>
            <a:off x="223615" y="139603"/>
            <a:ext cx="9587296" cy="6463622"/>
          </a:xfrm>
          <a:prstGeom prst="rect">
            <a:avLst/>
          </a:prstGeom>
        </p:spPr>
        <p:txBody>
          <a:bodyPr/>
          <a:lstStyle>
            <a:lvl1pPr marL="0" indent="0" algn="l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742946" indent="-28574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1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8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</p:txBody>
      </p: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61824190-1038-574B-B059-C01FEED854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615" y="103561"/>
            <a:ext cx="9587296" cy="3024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#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마크업</a:t>
            </a:r>
            <a:r>
              <a:rPr lang="ko-KR" altLang="en-US" sz="1400" dirty="0">
                <a:latin typeface="+mn-ea"/>
              </a:rPr>
              <a:t> 문법 가이드 </a:t>
            </a:r>
            <a:r>
              <a:rPr lang="en-US" altLang="ko-KR" sz="1400" dirty="0">
                <a:latin typeface="+mn-ea"/>
              </a:rPr>
              <a:t>#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DTD</a:t>
            </a:r>
            <a:r>
              <a:rPr lang="ko-KR" altLang="en-US" sz="1200" dirty="0">
                <a:latin typeface="+mn-ea"/>
              </a:rPr>
              <a:t> 설정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b="0" dirty="0" err="1">
                <a:latin typeface="+mn-ea"/>
              </a:rPr>
              <a:t>최상단에</a:t>
            </a:r>
            <a:r>
              <a:rPr lang="ko-KR" altLang="en-US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DTD</a:t>
            </a:r>
            <a:r>
              <a:rPr lang="ko-KR" altLang="en-US" sz="1000" b="0" dirty="0">
                <a:latin typeface="+mn-ea"/>
              </a:rPr>
              <a:t>가 없을 경우 문서 </a:t>
            </a:r>
            <a:r>
              <a:rPr lang="ko-KR" altLang="en-US" sz="1000" b="0" dirty="0" err="1">
                <a:latin typeface="+mn-ea"/>
              </a:rPr>
              <a:t>선언사항을</a:t>
            </a:r>
            <a:r>
              <a:rPr lang="ko-KR" altLang="en-US" sz="1000" b="0" dirty="0">
                <a:latin typeface="+mn-ea"/>
              </a:rPr>
              <a:t> 제대로 읽지 못하기 때문에 </a:t>
            </a:r>
            <a:r>
              <a:rPr lang="en-US" altLang="ko-KR" sz="1000" b="0" dirty="0">
                <a:latin typeface="+mn-ea"/>
              </a:rPr>
              <a:t>DTD</a:t>
            </a:r>
            <a:r>
              <a:rPr lang="ko-KR" altLang="en-US" sz="1000" b="0" dirty="0">
                <a:latin typeface="+mn-ea"/>
              </a:rPr>
              <a:t>는 문서의 </a:t>
            </a:r>
            <a:r>
              <a:rPr lang="ko-KR" altLang="en-US" sz="1000" b="0" dirty="0" err="1">
                <a:latin typeface="+mn-ea"/>
              </a:rPr>
              <a:t>최상단에</a:t>
            </a:r>
            <a:r>
              <a:rPr lang="ko-KR" altLang="en-US" sz="1000" b="0" dirty="0">
                <a:latin typeface="+mn-ea"/>
              </a:rPr>
              <a:t> 기술한다</a:t>
            </a:r>
            <a:r>
              <a:rPr lang="en-US" altLang="ko-KR" sz="1000" b="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 err="1">
                <a:latin typeface="+mn-ea"/>
              </a:rPr>
              <a:t>인코딩</a:t>
            </a:r>
            <a:r>
              <a:rPr lang="ko-KR" altLang="en-US" sz="1200" dirty="0">
                <a:latin typeface="+mn-ea"/>
              </a:rPr>
              <a:t> 설정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b="0" dirty="0">
                <a:latin typeface="+mn-ea"/>
              </a:rPr>
              <a:t>정해진 </a:t>
            </a:r>
            <a:r>
              <a:rPr lang="ko-KR" altLang="en-US" sz="1000" b="0" dirty="0" err="1">
                <a:latin typeface="+mn-ea"/>
              </a:rPr>
              <a:t>인코딩</a:t>
            </a:r>
            <a:r>
              <a:rPr lang="ko-KR" altLang="en-US" sz="1000" b="0" dirty="0">
                <a:latin typeface="+mn-ea"/>
              </a:rPr>
              <a:t> 방식에 따라 문서 </a:t>
            </a:r>
            <a:r>
              <a:rPr lang="en-US" altLang="ko-KR" sz="1000" b="0" dirty="0">
                <a:latin typeface="+mn-ea"/>
              </a:rPr>
              <a:t>Charset</a:t>
            </a:r>
            <a:r>
              <a:rPr lang="ko-KR" altLang="en-US" sz="1000" b="0" dirty="0">
                <a:latin typeface="+mn-ea"/>
              </a:rPr>
              <a:t> 설정 및 </a:t>
            </a:r>
            <a:r>
              <a:rPr lang="ko-KR" altLang="en-US" sz="1000" b="0" dirty="0" err="1">
                <a:latin typeface="+mn-ea"/>
              </a:rPr>
              <a:t>저장상태를</a:t>
            </a:r>
            <a:r>
              <a:rPr lang="ko-KR" altLang="en-US" sz="1000" b="0" dirty="0">
                <a:latin typeface="+mn-ea"/>
              </a:rPr>
              <a:t> 확인한다</a:t>
            </a:r>
            <a:r>
              <a:rPr lang="en-US" altLang="ko-KR" sz="1000" b="0" dirty="0">
                <a:latin typeface="+mn-ea"/>
              </a:rPr>
              <a:t>.</a:t>
            </a:r>
            <a:r>
              <a:rPr lang="ko-KR" altLang="en-US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Charset</a:t>
            </a:r>
            <a:r>
              <a:rPr lang="ko-KR" altLang="en-US" sz="1000" b="0" dirty="0">
                <a:latin typeface="+mn-ea"/>
              </a:rPr>
              <a:t> 설정이 잘못 되거나 </a:t>
            </a:r>
            <a:r>
              <a:rPr lang="ko-KR" altLang="en-US" sz="1000" b="0" dirty="0" err="1">
                <a:latin typeface="+mn-ea"/>
              </a:rPr>
              <a:t>저장상태가</a:t>
            </a:r>
            <a:r>
              <a:rPr lang="ko-KR" altLang="en-US" sz="1000" b="0" dirty="0">
                <a:latin typeface="+mn-ea"/>
              </a:rPr>
              <a:t> 잘못된다면 글자가 깨지거나 정렬이 </a:t>
            </a:r>
            <a:r>
              <a:rPr lang="ko-KR" altLang="en-US" sz="1000" b="0" dirty="0" err="1">
                <a:latin typeface="+mn-ea"/>
              </a:rPr>
              <a:t>안맞을</a:t>
            </a:r>
            <a:r>
              <a:rPr lang="ko-KR" altLang="en-US" sz="1000" b="0" dirty="0">
                <a:latin typeface="+mn-ea"/>
              </a:rPr>
              <a:t> 수 있다</a:t>
            </a:r>
            <a:r>
              <a:rPr lang="en-US" altLang="ko-KR" sz="1000" b="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>
                <a:latin typeface="+mn-ea"/>
              </a:rPr>
              <a:t>주석 가이드</a:t>
            </a: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마크업</a:t>
            </a:r>
            <a:r>
              <a:rPr lang="ko-KR" altLang="en-US" sz="1200" dirty="0">
                <a:latin typeface="+mn-ea"/>
              </a:rPr>
              <a:t> 공통 가이드 </a:t>
            </a:r>
            <a:r>
              <a:rPr lang="en-US" altLang="ko-KR" sz="1200" dirty="0">
                <a:latin typeface="+mn-ea"/>
              </a:rPr>
              <a:t>#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latin typeface="+mn-ea"/>
              </a:rPr>
              <a:t>레이아웃 가이드</a:t>
            </a:r>
            <a:endParaRPr lang="en-US" altLang="ko-KR" sz="1000" b="0" dirty="0">
              <a:latin typeface="+mn-ea"/>
            </a:endParaRPr>
          </a:p>
          <a:p>
            <a:endParaRPr lang="en-US" altLang="ko-KR" sz="700" dirty="0">
              <a:latin typeface="+mn-ea"/>
            </a:endParaRPr>
          </a:p>
          <a:p>
            <a:endParaRPr lang="en-US" altLang="ko-KR" sz="7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6597F2-7717-494D-A406-982CB74FD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69125"/>
              </p:ext>
            </p:extLst>
          </p:nvPr>
        </p:nvGraphicFramePr>
        <p:xfrm>
          <a:off x="312585" y="1078783"/>
          <a:ext cx="5400675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675">
                  <a:extLst>
                    <a:ext uri="{9D8B030D-6E8A-4147-A177-3AD203B41FA5}">
                      <a16:colId xmlns:a16="http://schemas.microsoft.com/office/drawing/2014/main" val="3360183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114300" algn="just"/>
                      <a:endParaRPr lang="en-US" alt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b="1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&lt;!DOCTYPE html&gt;</a:t>
                      </a:r>
                      <a:endParaRPr lang="ko-KR" altLang="ko-KR" sz="800" b="1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1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&lt;html lang="ko"&gt;</a:t>
                      </a:r>
                      <a:endParaRPr lang="ko-KR" altLang="ko-KR" sz="800" b="1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1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&lt;head&gt; … &lt;/head&gt;</a:t>
                      </a:r>
                      <a:endParaRPr lang="ko-KR" altLang="ko-KR" sz="800" b="1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1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&lt;body&gt; … &lt;/body&gt;</a:t>
                      </a:r>
                      <a:endParaRPr lang="ko-KR" altLang="ko-KR" sz="800" b="1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1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&lt;/html&gt;</a:t>
                      </a:r>
                      <a:r>
                        <a:rPr lang="ko-KR" altLang="ko-KR" sz="8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  <a:p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34" charset="-127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7769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4BCB72B-670C-7B45-983C-1A99667C2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90060"/>
              </p:ext>
            </p:extLst>
          </p:nvPr>
        </p:nvGraphicFramePr>
        <p:xfrm>
          <a:off x="312584" y="3248447"/>
          <a:ext cx="5400675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675">
                  <a:extLst>
                    <a:ext uri="{9D8B030D-6E8A-4147-A177-3AD203B41FA5}">
                      <a16:colId xmlns:a16="http://schemas.microsoft.com/office/drawing/2014/main" val="3360183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114300" algn="just"/>
                      <a:endParaRPr lang="en-US" alt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R="114300" algn="just"/>
                      <a:r>
                        <a:rPr lang="ko-KR" altLang="en-US" sz="800" kern="100" dirty="0">
                          <a:effectLst/>
                          <a:latin typeface="+mn-ea"/>
                          <a:ea typeface="+mn-ea"/>
                        </a:rPr>
                        <a:t>주석 가이드는 해당 </a:t>
                      </a:r>
                      <a:r>
                        <a:rPr lang="ko-KR" altLang="en-US" sz="800" kern="100" dirty="0" err="1">
                          <a:effectLst/>
                          <a:latin typeface="+mn-ea"/>
                          <a:ea typeface="+mn-ea"/>
                        </a:rPr>
                        <a:t>주석영역의</a:t>
                      </a:r>
                      <a:r>
                        <a:rPr lang="ko-KR" altLang="en-US" sz="800" kern="100" dirty="0">
                          <a:effectLst/>
                          <a:latin typeface="+mn-ea"/>
                          <a:ea typeface="+mn-ea"/>
                        </a:rPr>
                        <a:t> 시작과 끝을 알려준다</a:t>
                      </a:r>
                      <a:r>
                        <a:rPr lang="en-US" altLang="ko-KR" sz="8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R="114300" algn="just"/>
                      <a:r>
                        <a:rPr lang="en-US" altLang="ko-KR" sz="800" kern="100" dirty="0">
                          <a:effectLst/>
                          <a:latin typeface="+mn-ea"/>
                          <a:ea typeface="+mn-ea"/>
                        </a:rPr>
                        <a:t>&lt;!--</a:t>
                      </a:r>
                      <a:r>
                        <a:rPr lang="ko-KR" altLang="en-US" sz="800" kern="100" dirty="0">
                          <a:effectLst/>
                          <a:latin typeface="+mn-ea"/>
                          <a:ea typeface="+mn-ea"/>
                        </a:rPr>
                        <a:t> 주석 시작 </a:t>
                      </a:r>
                      <a:r>
                        <a:rPr lang="en-US" altLang="ko-KR" sz="800" kern="100" dirty="0">
                          <a:effectLst/>
                          <a:latin typeface="+mn-ea"/>
                          <a:ea typeface="+mn-ea"/>
                        </a:rPr>
                        <a:t>--&gt;</a:t>
                      </a:r>
                    </a:p>
                    <a:p>
                      <a:pPr marR="114300" algn="just"/>
                      <a:r>
                        <a:rPr lang="ko-KR" altLang="en-US" sz="800" kern="100" dirty="0" err="1">
                          <a:effectLst/>
                          <a:latin typeface="+mn-ea"/>
                          <a:ea typeface="+mn-ea"/>
                        </a:rPr>
                        <a:t>주석영역</a:t>
                      </a:r>
                      <a:r>
                        <a:rPr lang="ko-KR" altLang="en-US" sz="800" kern="100" dirty="0">
                          <a:effectLst/>
                          <a:latin typeface="+mn-ea"/>
                          <a:ea typeface="+mn-ea"/>
                        </a:rPr>
                        <a:t> 내용 </a:t>
                      </a:r>
                      <a:endParaRPr lang="en-US" alt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114300" lvl="0" indent="0" algn="just" defTabSz="9143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00" dirty="0">
                          <a:effectLst/>
                          <a:latin typeface="+mn-ea"/>
                          <a:ea typeface="+mn-ea"/>
                        </a:rPr>
                        <a:t>&lt;!--</a:t>
                      </a:r>
                      <a:r>
                        <a:rPr lang="ko-KR" altLang="en-US" sz="800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kern="100" dirty="0">
                          <a:effectLst/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800" kern="100" dirty="0">
                          <a:effectLst/>
                          <a:latin typeface="+mn-ea"/>
                          <a:ea typeface="+mn-ea"/>
                        </a:rPr>
                        <a:t>주석 시작 </a:t>
                      </a:r>
                      <a:r>
                        <a:rPr lang="en-US" altLang="ko-KR" sz="800" kern="100" dirty="0">
                          <a:effectLst/>
                          <a:latin typeface="+mn-ea"/>
                          <a:ea typeface="+mn-ea"/>
                        </a:rPr>
                        <a:t>--&gt;</a:t>
                      </a:r>
                      <a:r>
                        <a:rPr lang="ko-KR" altLang="en-US" sz="800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  <a:p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34" charset="-127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77699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4A0D0068-8798-1C4F-BE84-0C81F4ED33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4" y="4774682"/>
            <a:ext cx="3582341" cy="204865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257584-B51E-4945-8F89-F784D1E43018}"/>
              </a:ext>
            </a:extLst>
          </p:cNvPr>
          <p:cNvSpPr/>
          <p:nvPr/>
        </p:nvSpPr>
        <p:spPr>
          <a:xfrm>
            <a:off x="337132" y="4735416"/>
            <a:ext cx="3529873" cy="353770"/>
          </a:xfrm>
          <a:prstGeom prst="rect">
            <a:avLst/>
          </a:prstGeom>
          <a:solidFill>
            <a:schemeClr val="accent1">
              <a:alpha val="2976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>
                <a:solidFill>
                  <a:srgbClr val="FF0000"/>
                </a:solidFill>
                <a:effectLst/>
                <a:latin typeface="YouandiModern TextRegular"/>
                <a:ea typeface="굴림" panose="020B0600000101010101" pitchFamily="34" charset="-127"/>
                <a:cs typeface="YouandiModern TextRegular"/>
              </a:rPr>
              <a:t>HEADER</a:t>
            </a:r>
            <a:endParaRPr lang="ko-KR" sz="900" kern="100">
              <a:effectLst/>
              <a:latin typeface="YouandiModern TextRegular"/>
              <a:ea typeface="굴림" panose="020B0600000101010101" pitchFamily="34" charset="-127"/>
              <a:cs typeface="YouandiModern TextRegular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BB9494-90A4-E643-B7DE-7F0CA1BF0B87}"/>
              </a:ext>
            </a:extLst>
          </p:cNvPr>
          <p:cNvSpPr/>
          <p:nvPr/>
        </p:nvSpPr>
        <p:spPr>
          <a:xfrm>
            <a:off x="337132" y="6135903"/>
            <a:ext cx="3529873" cy="686522"/>
          </a:xfrm>
          <a:prstGeom prst="rect">
            <a:avLst/>
          </a:prstGeom>
          <a:solidFill>
            <a:schemeClr val="accent1">
              <a:alpha val="2976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>
                <a:solidFill>
                  <a:srgbClr val="FF0000"/>
                </a:solidFill>
                <a:effectLst/>
                <a:latin typeface="YouandiModern TextRegular"/>
                <a:ea typeface="굴림" panose="020B0600000101010101" pitchFamily="34" charset="-127"/>
                <a:cs typeface="YouandiModern TextRegular"/>
              </a:rPr>
              <a:t>FOOTER</a:t>
            </a:r>
            <a:endParaRPr lang="ko-KR" sz="900" kern="100">
              <a:effectLst/>
              <a:latin typeface="YouandiModern TextRegular"/>
              <a:ea typeface="굴림" panose="020B0600000101010101" pitchFamily="34" charset="-127"/>
              <a:cs typeface="YouandiModern TextRegular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6252D4-7CCB-6F4F-BF95-CB9FC76789A9}"/>
              </a:ext>
            </a:extLst>
          </p:cNvPr>
          <p:cNvSpPr/>
          <p:nvPr/>
        </p:nvSpPr>
        <p:spPr>
          <a:xfrm>
            <a:off x="337132" y="5083291"/>
            <a:ext cx="3529873" cy="106131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>
                <a:solidFill>
                  <a:srgbClr val="FF0000"/>
                </a:solidFill>
                <a:effectLst/>
                <a:latin typeface="YouandiModern TextRegular"/>
                <a:ea typeface="굴림" panose="020B0600000101010101" pitchFamily="34" charset="-127"/>
                <a:cs typeface="YouandiModern TextRegular"/>
              </a:rPr>
              <a:t>CONTENT</a:t>
            </a:r>
            <a:endParaRPr lang="ko-KR" sz="900" kern="100">
              <a:effectLst/>
              <a:latin typeface="YouandiModern TextRegular"/>
              <a:ea typeface="굴림" panose="020B0600000101010101" pitchFamily="34" charset="-127"/>
              <a:cs typeface="YouandiModern Text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044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">
            <a:extLst>
              <a:ext uri="{FF2B5EF4-FFF2-40B4-BE49-F238E27FC236}">
                <a16:creationId xmlns:a16="http://schemas.microsoft.com/office/drawing/2014/main" id="{F415AEB7-CCB2-E447-8384-228A8DE3143B}"/>
              </a:ext>
            </a:extLst>
          </p:cNvPr>
          <p:cNvSpPr txBox="1">
            <a:spLocks/>
          </p:cNvSpPr>
          <p:nvPr/>
        </p:nvSpPr>
        <p:spPr>
          <a:xfrm>
            <a:off x="223615" y="139603"/>
            <a:ext cx="9587296" cy="6463622"/>
          </a:xfrm>
          <a:prstGeom prst="rect">
            <a:avLst/>
          </a:prstGeom>
        </p:spPr>
        <p:txBody>
          <a:bodyPr/>
          <a:lstStyle>
            <a:lvl1pPr marL="0" indent="0" algn="l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742946" indent="-28574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1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8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6597F2-7717-494D-A406-982CB74FD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81994"/>
              </p:ext>
            </p:extLst>
          </p:nvPr>
        </p:nvGraphicFramePr>
        <p:xfrm>
          <a:off x="312584" y="198469"/>
          <a:ext cx="3484619" cy="640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4619">
                  <a:extLst>
                    <a:ext uri="{9D8B030D-6E8A-4147-A177-3AD203B41FA5}">
                      <a16:colId xmlns:a16="http://schemas.microsoft.com/office/drawing/2014/main" val="3360183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114300" algn="just">
                        <a:lnSpc>
                          <a:spcPct val="150000"/>
                        </a:lnSpc>
                      </a:pPr>
                      <a:endParaRPr lang="en-US" altLang="ko-KR" sz="800" b="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&lt;!DOCTYPE html&gt;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&lt;html lang="ko"&gt;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&lt;head&gt;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&lt;meta charset="UTF-8"&gt;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&lt;meta http-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equiv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="X-UA-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TextLayoutMetrics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content="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gdi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/&gt;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&lt;meta name="viewport" content="width=device-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width,initial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-scale=1.0,minimum-scale=1.0,maximum-scale=1.0,user-scalable=no"&gt;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&lt;meta name="description" content=""&gt;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&lt;title&gt;LG </a:t>
                      </a:r>
                      <a:r>
                        <a:rPr lang="ko-KR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전자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| LG</a:t>
                      </a:r>
                      <a:r>
                        <a:rPr lang="ko-KR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전자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&lt;/title&gt;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&lt;link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="shortcut icon"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="/lg5-common/images/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favicon.ico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&lt;link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="stylesheet"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="/lg5-common/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reset.min.css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/&gt;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&lt;link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="stylesheet"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="/lg5-common/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app.min.css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/&gt;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&lt;script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="/lg5-common/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/libs/jquery-2.2.4.min.js"&gt;&lt;/script&gt;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&lt;script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="/lg5-common/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vcui.min.js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"&gt;&lt;/script&gt;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&lt;script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="/lg5-common/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vcui.common-ui.min.js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"&gt;&lt;/script&gt;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&lt;script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="/lg5-common/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lg.common.min.js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"&gt;&lt;/script&gt;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&lt;/head&gt;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&lt;body&gt;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&lt;div class="wrap"&gt;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&lt;!— skip nav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&lt;div class=”skip-content”&gt;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="#content"&gt;</a:t>
                      </a:r>
                      <a:r>
                        <a:rPr lang="ko-KR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본문 </a:t>
                      </a:r>
                      <a:r>
                        <a:rPr lang="ko-KR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바로가기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&lt;/a&gt;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&lt;/div&gt;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&lt;!— //skip nav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&lt;!-- header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&lt;header class=”header”&gt;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&lt;div class="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header_wrap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"&gt;</a:t>
                      </a:r>
                      <a:r>
                        <a:rPr lang="ko-KR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헤더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&lt;/div&gt;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&lt;/header&gt;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&lt;!-- //header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&lt;div class="container"&gt;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&lt;!-- content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&lt;!-- //content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&lt;/div&gt;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ko-KR" sz="8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34" charset="-127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7769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FFA805A-7E44-9D46-9DF7-D9BD42DF3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487425"/>
              </p:ext>
            </p:extLst>
          </p:nvPr>
        </p:nvGraphicFramePr>
        <p:xfrm>
          <a:off x="4366489" y="198469"/>
          <a:ext cx="3484619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4619">
                  <a:extLst>
                    <a:ext uri="{9D8B030D-6E8A-4147-A177-3AD203B41FA5}">
                      <a16:colId xmlns:a16="http://schemas.microsoft.com/office/drawing/2014/main" val="3360183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&lt;!-- footer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&lt;footer&gt;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&lt;/footer&gt;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&lt;!-- //footer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&lt;/div&gt;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&lt;!-- script </a:t>
                      </a:r>
                      <a:r>
                        <a:rPr lang="ko-KR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영역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&lt;script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="/lg-common/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/~~~/~~~.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"&gt;&lt;/script&gt;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&lt;!-- //script </a:t>
                      </a:r>
                      <a:r>
                        <a:rPr lang="ko-KR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영역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&lt;/body&gt;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&lt;/html&gt;</a:t>
                      </a:r>
                      <a:r>
                        <a:rPr lang="ko-KR" altLang="ko-KR" sz="800" b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ko-KR" sz="8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34" charset="-127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7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782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">
            <a:extLst>
              <a:ext uri="{FF2B5EF4-FFF2-40B4-BE49-F238E27FC236}">
                <a16:creationId xmlns:a16="http://schemas.microsoft.com/office/drawing/2014/main" id="{F415AEB7-CCB2-E447-8384-228A8DE3143B}"/>
              </a:ext>
            </a:extLst>
          </p:cNvPr>
          <p:cNvSpPr txBox="1">
            <a:spLocks/>
          </p:cNvSpPr>
          <p:nvPr/>
        </p:nvSpPr>
        <p:spPr>
          <a:xfrm>
            <a:off x="223615" y="139603"/>
            <a:ext cx="9587296" cy="6463622"/>
          </a:xfrm>
          <a:prstGeom prst="rect">
            <a:avLst/>
          </a:prstGeom>
        </p:spPr>
        <p:txBody>
          <a:bodyPr/>
          <a:lstStyle>
            <a:lvl1pPr marL="0" indent="0" algn="l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742946" indent="-28574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1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8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</p:txBody>
      </p: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61824190-1038-574B-B059-C01FEED854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615" y="103561"/>
            <a:ext cx="9587296" cy="3024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#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CSS</a:t>
            </a:r>
            <a:r>
              <a:rPr lang="ko-KR" altLang="en-US" sz="1400" dirty="0">
                <a:latin typeface="+mn-ea"/>
              </a:rPr>
              <a:t> 공통 가이드 </a:t>
            </a:r>
            <a:r>
              <a:rPr lang="en-US" altLang="ko-KR" sz="1400" dirty="0">
                <a:latin typeface="+mn-ea"/>
              </a:rPr>
              <a:t>#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b="0" dirty="0">
                <a:latin typeface="+mn-ea"/>
              </a:rPr>
              <a:t>CSS</a:t>
            </a:r>
            <a:r>
              <a:rPr lang="ko-KR" altLang="en-US" sz="1000" b="0" dirty="0">
                <a:latin typeface="+mn-ea"/>
              </a:rPr>
              <a:t>는 </a:t>
            </a:r>
            <a:r>
              <a:rPr lang="en-US" altLang="ko-KR" sz="1000" b="0" dirty="0">
                <a:latin typeface="+mn-ea"/>
              </a:rPr>
              <a:t>SCSS</a:t>
            </a:r>
            <a:r>
              <a:rPr lang="ko-KR" altLang="en-US" sz="1000" b="0" dirty="0" err="1">
                <a:latin typeface="+mn-ea"/>
              </a:rPr>
              <a:t>를</a:t>
            </a:r>
            <a:r>
              <a:rPr lang="ko-KR" altLang="en-US" sz="1000" b="0" dirty="0">
                <a:latin typeface="+mn-ea"/>
              </a:rPr>
              <a:t> 사용합니다</a:t>
            </a:r>
            <a:r>
              <a:rPr lang="en-US" altLang="ko-KR" sz="1000" b="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0" dirty="0" err="1">
                <a:latin typeface="+mn-ea"/>
              </a:rPr>
              <a:t>클래스명을</a:t>
            </a:r>
            <a:r>
              <a:rPr lang="ko-KR" altLang="en-US" sz="1000" b="0" dirty="0">
                <a:latin typeface="+mn-ea"/>
              </a:rPr>
              <a:t> </a:t>
            </a:r>
            <a:r>
              <a:rPr lang="ko-KR" altLang="en-US" sz="1000" b="0" dirty="0" err="1">
                <a:latin typeface="+mn-ea"/>
              </a:rPr>
              <a:t>지정할때는</a:t>
            </a:r>
            <a:r>
              <a:rPr lang="ko-KR" altLang="en-US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_(</a:t>
            </a:r>
            <a:r>
              <a:rPr lang="ko-KR" altLang="en-US" sz="1000" b="0" dirty="0" err="1">
                <a:latin typeface="+mn-ea"/>
              </a:rPr>
              <a:t>언더바</a:t>
            </a:r>
            <a:r>
              <a:rPr lang="en-US" altLang="ko-KR" sz="1000" b="0" dirty="0">
                <a:latin typeface="+mn-ea"/>
              </a:rPr>
              <a:t>)</a:t>
            </a:r>
            <a:r>
              <a:rPr lang="ko-KR" altLang="en-US" sz="1000" b="0" dirty="0">
                <a:latin typeface="+mn-ea"/>
              </a:rPr>
              <a:t>대신 </a:t>
            </a:r>
            <a:r>
              <a:rPr lang="en-US" altLang="ko-KR" sz="1000" b="0" dirty="0">
                <a:latin typeface="+mn-ea"/>
              </a:rPr>
              <a:t>–(</a:t>
            </a:r>
            <a:r>
              <a:rPr lang="ko-KR" altLang="en-US" sz="1000" b="0" dirty="0">
                <a:latin typeface="+mn-ea"/>
              </a:rPr>
              <a:t>하이픈</a:t>
            </a:r>
            <a:r>
              <a:rPr lang="en-US" altLang="ko-KR" sz="1000" b="0" dirty="0">
                <a:latin typeface="+mn-ea"/>
              </a:rPr>
              <a:t>)</a:t>
            </a:r>
            <a:r>
              <a:rPr lang="ko-KR" altLang="en-US" sz="1000" b="0" dirty="0">
                <a:latin typeface="+mn-ea"/>
              </a:rPr>
              <a:t>을 사용합니다</a:t>
            </a:r>
            <a:r>
              <a:rPr lang="en-US" altLang="ko-KR" sz="1000" b="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공통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scss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는 사용하지 말아주세요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#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HEADER</a:t>
            </a:r>
            <a:r>
              <a:rPr lang="ko-KR" altLang="en-US" sz="1400" dirty="0">
                <a:latin typeface="+mn-ea"/>
              </a:rPr>
              <a:t> 사용법 </a:t>
            </a:r>
            <a:r>
              <a:rPr lang="en-US" altLang="ko-KR" sz="1400" dirty="0">
                <a:latin typeface="+mn-ea"/>
              </a:rPr>
              <a:t>#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+mn-ea"/>
              </a:rPr>
              <a:t>-</a:t>
            </a:r>
            <a:r>
              <a:rPr lang="ko-KR" altLang="en-US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HEADER</a:t>
            </a:r>
            <a:r>
              <a:rPr lang="ko-KR" altLang="en-US" sz="1000" b="0" dirty="0">
                <a:latin typeface="+mn-ea"/>
              </a:rPr>
              <a:t>의 경우 </a:t>
            </a:r>
            <a:r>
              <a:rPr lang="en-US" altLang="ko-KR" sz="1000" b="0" dirty="0">
                <a:latin typeface="+mn-ea"/>
              </a:rPr>
              <a:t>include</a:t>
            </a:r>
            <a:r>
              <a:rPr lang="ko-KR" altLang="en-US" sz="1000" b="0" dirty="0">
                <a:latin typeface="+mn-ea"/>
              </a:rPr>
              <a:t>로 사용하고 있기 때문에 해당 카테고리의 </a:t>
            </a:r>
            <a:r>
              <a:rPr lang="en-US" altLang="ko-KR" sz="1000" b="0" dirty="0">
                <a:latin typeface="+mn-ea"/>
              </a:rPr>
              <a:t>CSS,</a:t>
            </a:r>
            <a:r>
              <a:rPr lang="ko-KR" altLang="en-US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JS</a:t>
            </a:r>
            <a:r>
              <a:rPr lang="ko-KR" altLang="en-US" sz="1000" b="0" dirty="0">
                <a:latin typeface="+mn-ea"/>
              </a:rPr>
              <a:t>와 </a:t>
            </a:r>
            <a:r>
              <a:rPr lang="en-US" altLang="ko-KR" sz="1000" b="0" dirty="0">
                <a:latin typeface="+mn-ea"/>
              </a:rPr>
              <a:t>SEO</a:t>
            </a:r>
            <a:r>
              <a:rPr lang="ko-KR" altLang="en-US" sz="1000" b="0" dirty="0">
                <a:latin typeface="+mn-ea"/>
              </a:rPr>
              <a:t>관련 </a:t>
            </a:r>
            <a:r>
              <a:rPr lang="en-US" altLang="ko-KR" sz="1000" b="0" dirty="0">
                <a:latin typeface="+mn-ea"/>
              </a:rPr>
              <a:t>META</a:t>
            </a:r>
            <a:r>
              <a:rPr lang="ko-KR" altLang="en-US" sz="1000" b="0" dirty="0">
                <a:latin typeface="+mn-ea"/>
              </a:rPr>
              <a:t>태그 </a:t>
            </a:r>
            <a:r>
              <a:rPr lang="ko-KR" altLang="en-US" sz="1000" b="0" dirty="0" err="1">
                <a:latin typeface="+mn-ea"/>
              </a:rPr>
              <a:t>추가시</a:t>
            </a:r>
            <a:r>
              <a:rPr lang="ko-KR" altLang="en-US" sz="1000" b="0" dirty="0">
                <a:latin typeface="+mn-ea"/>
              </a:rPr>
              <a:t> 아래와 같이 추가 되면 됩니다</a:t>
            </a:r>
            <a:r>
              <a:rPr lang="en-US" altLang="ko-KR" sz="1000" b="0" dirty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  <a:p>
            <a:endParaRPr lang="en-US" altLang="ko-KR" sz="7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6597F2-7717-494D-A406-982CB74FD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96400"/>
              </p:ext>
            </p:extLst>
          </p:nvPr>
        </p:nvGraphicFramePr>
        <p:xfrm>
          <a:off x="312585" y="1257199"/>
          <a:ext cx="5400675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675">
                  <a:extLst>
                    <a:ext uri="{9D8B030D-6E8A-4147-A177-3AD203B41FA5}">
                      <a16:colId xmlns:a16="http://schemas.microsoft.com/office/drawing/2014/main" val="3360183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114300" algn="just"/>
                      <a:endParaRPr lang="en-US" alt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b="1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800" b="1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product_list</a:t>
                      </a:r>
                      <a:r>
                        <a:rPr lang="en-US" altLang="ko-KR" sz="800" b="1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(X)</a:t>
                      </a:r>
                      <a:endParaRPr lang="ko-KR" altLang="ko-KR" sz="800" b="1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1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.product-list (O)</a:t>
                      </a:r>
                      <a:r>
                        <a:rPr lang="ko-KR" altLang="ko-KR" sz="8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  <a:p>
                      <a:endParaRPr lang="en-US" altLang="ko-KR" sz="8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34" charset="-127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776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09FC55B-D257-054A-9729-D031D6396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93387"/>
              </p:ext>
            </p:extLst>
          </p:nvPr>
        </p:nvGraphicFramePr>
        <p:xfrm>
          <a:off x="312585" y="2670861"/>
          <a:ext cx="5400675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675">
                  <a:extLst>
                    <a:ext uri="{9D8B030D-6E8A-4147-A177-3AD203B41FA5}">
                      <a16:colId xmlns:a16="http://schemas.microsoft.com/office/drawing/2014/main" val="3360183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0"/>
                      <a:endParaRPr lang="en-US" altLang="ko-KR" sz="10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@@include('./common/</a:t>
                      </a:r>
                      <a:r>
                        <a:rPr lang="en-US" altLang="ko-KR" sz="10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head.html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', {</a:t>
                      </a:r>
                      <a:endParaRPr lang="ko-KR" altLang="ko-KR" sz="10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ko-KR" altLang="en-US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pageCSS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["</a:t>
                      </a:r>
                      <a:r>
                        <a:rPr lang="ko-KR" altLang="ko-KR" sz="10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폴더명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/CSS</a:t>
                      </a:r>
                      <a:r>
                        <a:rPr lang="ko-KR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"],</a:t>
                      </a:r>
                      <a:endParaRPr lang="ko-KR" altLang="ko-KR" sz="10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ko-KR" altLang="en-US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pageJS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["</a:t>
                      </a:r>
                      <a:r>
                        <a:rPr lang="ko-KR" altLang="ko-KR" sz="10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폴더명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/JS</a:t>
                      </a:r>
                      <a:r>
                        <a:rPr lang="ko-KR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"], </a:t>
                      </a:r>
                      <a:endParaRPr lang="ko-KR" altLang="ko-KR" sz="10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ko-KR" altLang="en-US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pageTitle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"LG</a:t>
                      </a:r>
                      <a:r>
                        <a:rPr lang="ko-KR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전자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| LG</a:t>
                      </a:r>
                      <a:r>
                        <a:rPr lang="ko-KR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전자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",</a:t>
                      </a:r>
                      <a:endParaRPr lang="ko-KR" altLang="ko-KR" sz="10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ko-KR" altLang="en-US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pageDesc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"</a:t>
                      </a:r>
                      <a:r>
                        <a:rPr lang="ko-KR" altLang="ko-KR" sz="10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메타에들어갈</a:t>
                      </a:r>
                      <a:r>
                        <a:rPr lang="ko-KR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디스크립션</a:t>
                      </a:r>
                      <a:r>
                        <a:rPr lang="ko-KR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내용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endParaRPr lang="ko-KR" altLang="ko-KR" sz="10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latinLnBrk="0"/>
                      <a:endParaRPr lang="ko-KR" altLang="ko-KR" sz="10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7769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66A3C15-4CB6-9B4B-B8CB-FB6E825BE233}"/>
              </a:ext>
            </a:extLst>
          </p:cNvPr>
          <p:cNvSpPr/>
          <p:nvPr/>
        </p:nvSpPr>
        <p:spPr>
          <a:xfrm>
            <a:off x="2055186" y="1834149"/>
            <a:ext cx="54896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Gulp Include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사용 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: (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주의사항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) include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안에는 주석을 달면 </a:t>
            </a:r>
            <a:r>
              <a:rPr lang="ko-KR" altLang="en-US" sz="1000" dirty="0" err="1">
                <a:solidFill>
                  <a:srgbClr val="FF0000"/>
                </a:solidFill>
                <a:latin typeface="+mn-ea"/>
              </a:rPr>
              <a:t>오류납니다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24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폴더 구성 내용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80FC5E-2B68-476A-B8CA-0CD8D1F3076C}"/>
              </a:ext>
            </a:extLst>
          </p:cNvPr>
          <p:cNvGraphicFramePr>
            <a:graphicFrameLocks noGrp="1"/>
          </p:cNvGraphicFramePr>
          <p:nvPr/>
        </p:nvGraphicFramePr>
        <p:xfrm>
          <a:off x="338554" y="847493"/>
          <a:ext cx="7486820" cy="3242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280">
                  <a:extLst>
                    <a:ext uri="{9D8B030D-6E8A-4147-A177-3AD203B41FA5}">
                      <a16:colId xmlns:a16="http://schemas.microsoft.com/office/drawing/2014/main" val="1233715520"/>
                    </a:ext>
                  </a:extLst>
                </a:gridCol>
                <a:gridCol w="1159727">
                  <a:extLst>
                    <a:ext uri="{9D8B030D-6E8A-4147-A177-3AD203B41FA5}">
                      <a16:colId xmlns:a16="http://schemas.microsoft.com/office/drawing/2014/main" val="3405304759"/>
                    </a:ext>
                  </a:extLst>
                </a:gridCol>
                <a:gridCol w="4981813">
                  <a:extLst>
                    <a:ext uri="{9D8B030D-6E8A-4147-A177-3AD203B41FA5}">
                      <a16:colId xmlns:a16="http://schemas.microsoft.com/office/drawing/2014/main" val="3039426855"/>
                    </a:ext>
                  </a:extLst>
                </a:gridCol>
              </a:tblGrid>
              <a:tr h="314052"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j-ea"/>
                          <a:ea typeface="+mj-ea"/>
                        </a:rPr>
                        <a:t>lg5-common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latin typeface="+mj-ea"/>
                          <a:ea typeface="+mj-ea"/>
                        </a:rPr>
                        <a:t>data-ajax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로컬 테스트를 위한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json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파일 모음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662726"/>
                  </a:ext>
                </a:extLst>
              </a:tr>
              <a:tr h="30552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latin typeface="+mj-ea"/>
                          <a:ea typeface="+mj-ea"/>
                        </a:rPr>
                        <a:t>fonts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사용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웹폰트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모음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841331"/>
                  </a:ext>
                </a:extLst>
              </a:tr>
              <a:tr h="30552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latin typeface="+mj-ea"/>
                          <a:ea typeface="+mj-ea"/>
                        </a:rPr>
                        <a:t>images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정적 이미지 모음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487768"/>
                  </a:ext>
                </a:extLst>
              </a:tr>
              <a:tr h="30552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latin typeface="+mj-ea"/>
                          <a:ea typeface="+mj-ea"/>
                        </a:rPr>
                        <a:t>videos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정적 비디오 모음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375377"/>
                  </a:ext>
                </a:extLst>
              </a:tr>
              <a:tr h="305520"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j-ea"/>
                          <a:ea typeface="+mj-ea"/>
                        </a:rPr>
                        <a:t>src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latin typeface="+mj-ea"/>
                          <a:ea typeface="+mj-ea"/>
                        </a:rPr>
                        <a:t>guide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퍼블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가이드 페이지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ore-KR" altLang="en-US" sz="800" dirty="0">
                          <a:latin typeface="+mn-ea"/>
                          <a:ea typeface="+mn-ea"/>
                        </a:rPr>
                        <a:t>빌드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경로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dist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/guide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url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: domain(localhost:3010)/guide/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index.html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670466"/>
                  </a:ext>
                </a:extLst>
              </a:tr>
              <a:tr h="30552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err="1">
                          <a:latin typeface="+mj-ea"/>
                          <a:ea typeface="+mj-ea"/>
                        </a:rPr>
                        <a:t>js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파일 모음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빌드 경로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dist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/lg5-common/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470806"/>
                  </a:ext>
                </a:extLst>
              </a:tr>
              <a:tr h="30552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latin typeface="+mj-ea"/>
                          <a:ea typeface="+mj-ea"/>
                        </a:rPr>
                        <a:t>pages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html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파일 모음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빌드 경로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dist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/html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387984"/>
                  </a:ext>
                </a:extLst>
              </a:tr>
              <a:tr h="30552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err="1">
                          <a:latin typeface="+mj-ea"/>
                          <a:ea typeface="+mj-ea"/>
                        </a:rPr>
                        <a:t>scss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scss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파일 모음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빌드 시 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css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포팅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후 저장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빌드 경로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dist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/lg5-common/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css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67232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15" y="4908266"/>
            <a:ext cx="10416749" cy="4142458"/>
          </a:xfrm>
          <a:prstGeom prst="rect">
            <a:avLst/>
          </a:prstGeom>
        </p:spPr>
      </p:pic>
      <p:sp>
        <p:nvSpPr>
          <p:cNvPr id="6" name="텍스트 개체 틀 1"/>
          <p:cNvSpPr txBox="1">
            <a:spLocks/>
          </p:cNvSpPr>
          <p:nvPr/>
        </p:nvSpPr>
        <p:spPr>
          <a:xfrm>
            <a:off x="223615" y="4401894"/>
            <a:ext cx="9587296" cy="431800"/>
          </a:xfrm>
          <a:prstGeom prst="rect">
            <a:avLst/>
          </a:prstGeom>
        </p:spPr>
        <p:txBody>
          <a:bodyPr/>
          <a:lstStyle>
            <a:lvl1pPr marL="0" indent="0" algn="l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742946" indent="-28574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1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8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#</a:t>
            </a:r>
            <a:r>
              <a:rPr lang="ko-KR" altLang="en-US" sz="1400" dirty="0" smtClean="0"/>
              <a:t>이미지 및 비디오 </a:t>
            </a:r>
            <a:r>
              <a:rPr lang="en-US" altLang="ko-KR" sz="1400" dirty="0" smtClean="0"/>
              <a:t>asset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업로드 위치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wcms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등록후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배포요청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7530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JS </a:t>
            </a:r>
            <a:r>
              <a:rPr lang="ko-KR" altLang="en-US" dirty="0"/>
              <a:t>파일 구성 내용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80FC5E-2B68-476A-B8CA-0CD8D1F3076C}"/>
              </a:ext>
            </a:extLst>
          </p:cNvPr>
          <p:cNvGraphicFramePr>
            <a:graphicFrameLocks noGrp="1"/>
          </p:cNvGraphicFramePr>
          <p:nvPr/>
        </p:nvGraphicFramePr>
        <p:xfrm>
          <a:off x="338554" y="847493"/>
          <a:ext cx="7486820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397">
                  <a:extLst>
                    <a:ext uri="{9D8B030D-6E8A-4147-A177-3AD203B41FA5}">
                      <a16:colId xmlns:a16="http://schemas.microsoft.com/office/drawing/2014/main" val="1233715520"/>
                    </a:ext>
                  </a:extLst>
                </a:gridCol>
                <a:gridCol w="1533293">
                  <a:extLst>
                    <a:ext uri="{9D8B030D-6E8A-4147-A177-3AD203B41FA5}">
                      <a16:colId xmlns:a16="http://schemas.microsoft.com/office/drawing/2014/main" val="2588075350"/>
                    </a:ext>
                  </a:extLst>
                </a:gridCol>
                <a:gridCol w="4452130">
                  <a:extLst>
                    <a:ext uri="{9D8B030D-6E8A-4147-A177-3AD203B41FA5}">
                      <a16:colId xmlns:a16="http://schemas.microsoft.com/office/drawing/2014/main" val="1332689033"/>
                    </a:ext>
                  </a:extLst>
                </a:gridCol>
              </a:tblGrid>
              <a:tr h="0">
                <a:tc rowSpan="7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caresolution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addressManagement.js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관리 및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주소찾기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구현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62726"/>
                  </a:ext>
                </a:extLst>
              </a:tr>
              <a:tr h="214884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carePlaner.js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케어플래너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3"/>
                        </a:rPr>
                        <a:t>http://localhost:3010/html/SLC/RMSF2003.html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4"/>
                        </a:rPr>
                        <a:t>https://lge.co.kr/care-solutions/care-planner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222509"/>
                  </a:ext>
                </a:extLst>
              </a:tr>
              <a:tr h="17907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caresolutionCart.js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케어솔루션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장바구니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5"/>
                        </a:rPr>
                        <a:t>http://localhost:3010/html/UTC/OBSF9003.html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6"/>
                        </a:rPr>
                        <a:t>https://lge.co.kr/add-to-cart/rental-care-solution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571251"/>
                  </a:ext>
                </a:extLst>
              </a:tr>
              <a:tr h="143256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caresolutionInfo.js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청약신청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케어솔루션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장바구니 우측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정보영역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구현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7"/>
                        </a:rPr>
                        <a:t>http://localhost:3010/html/UTC/RMSF9001.html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8"/>
                        </a:rPr>
                        <a:t>https://lge.co.kr/order-to-pay/rental-care-solution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5728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caresolutionWhyTab.js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why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케어솔루션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9"/>
                        </a:rPr>
                        <a:t>http://localhost:3010/html/SLC/RMSF2002.html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0"/>
                        </a:rPr>
                        <a:t>https://www.lge.co.kr/care-solutions/why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988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careWhyTab.js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why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케어십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1"/>
                        </a:rPr>
                        <a:t>http://localhost:3010/html/SLC/RMSF2014.html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2"/>
                        </a:rPr>
                        <a:t>https://www.lge.co.kr/care-solutions/why-careship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0964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requestRental.js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청약신청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구현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7"/>
                        </a:rPr>
                        <a:t>http://localhost:3010/html/UTC/RMSF9001.html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8"/>
                        </a:rPr>
                        <a:t>https://lge.co.kr/order-to-pay/rental-care-solution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35887"/>
                  </a:ext>
                </a:extLst>
              </a:tr>
              <a:tr h="2447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strike="sngStrike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strike="sng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/cart</a:t>
                      </a:r>
                      <a:endParaRPr lang="ko-KR" altLang="en-US" sz="800" strike="sngStrik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strike="sngStrike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cart.js</a:t>
                      </a:r>
                      <a:endParaRPr lang="ko-KR" altLang="en-US" sz="800" strike="sngStrik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strike="sng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삭제 된 컨텐츠</a:t>
                      </a:r>
                      <a:r>
                        <a:rPr lang="en-US" altLang="ko-KR" sz="800" strike="sng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800" strike="sng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989665"/>
                  </a:ext>
                </a:extLst>
              </a:tr>
              <a:tr h="125349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/common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footer.js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푸터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구현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397613"/>
                  </a:ext>
                </a:extLst>
              </a:tr>
              <a:tr h="12534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header.js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GNB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611378"/>
                  </a:ext>
                </a:extLst>
              </a:tr>
              <a:tr h="2447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/components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KRC0001.js …. KRP0032.js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컴포넌트 구현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각 컴포넌트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파일명으로 연결 됨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27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66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</p:spPr>
        <p:txBody>
          <a:bodyPr/>
          <a:lstStyle/>
          <a:p>
            <a:r>
              <a:rPr lang="ko-KR" altLang="en-US" dirty="0"/>
              <a:t>작업환경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E0236-1592-4C8E-9D41-D05F8360D32D}"/>
              </a:ext>
            </a:extLst>
          </p:cNvPr>
          <p:cNvSpPr txBox="1"/>
          <p:nvPr/>
        </p:nvSpPr>
        <p:spPr>
          <a:xfrm>
            <a:off x="303932" y="1299583"/>
            <a:ext cx="6184911" cy="3669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1. Node version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- 10.15.0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- 10.16…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이하 버전에서만 구동 가능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2. </a:t>
            </a:r>
            <a:r>
              <a:rPr kumimoji="0" lang="en-US" altLang="ko-K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Npm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version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- 6.4.1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3. Gulp version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- CLI version : 2.3.0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- Local version : 3.9.1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-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빌드 포트번호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3010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- gulp3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에서만 구동 가능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</a:t>
            </a:r>
            <a:r>
              <a:rPr kumimoji="0" lang="en-US" altLang="ko-K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Jquery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- 2.2.4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5. </a:t>
            </a:r>
            <a:r>
              <a:rPr kumimoji="0" lang="en-US" altLang="ko-K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Vcui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- </a:t>
            </a:r>
            <a:r>
              <a:rPr kumimoji="0" lang="en-US" altLang="ko-K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Vinylc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UI Library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- http://</a:t>
            </a:r>
            <a:r>
              <a:rPr kumimoji="0" lang="en-US" altLang="ko-K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tdd.vinylc.com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/</a:t>
            </a:r>
            <a:r>
              <a:rPr kumimoji="0" lang="en-US" altLang="ko-K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jsdoc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932" y="825150"/>
            <a:ext cx="3686907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200" b="1" dirty="0" err="1">
                <a:latin typeface="+mj-ea"/>
              </a:rPr>
              <a:t>gitlab</a:t>
            </a:r>
            <a:r>
              <a:rPr lang="en-US" altLang="ko-KR" sz="1200" b="1" dirty="0">
                <a:latin typeface="+mj-ea"/>
              </a:rPr>
              <a:t> </a:t>
            </a:r>
            <a:r>
              <a:rPr lang="ko-KR" altLang="en-US" sz="1200" b="1" dirty="0">
                <a:latin typeface="+mj-ea"/>
              </a:rPr>
              <a:t>주소 </a:t>
            </a:r>
            <a:r>
              <a:rPr lang="en-US" altLang="ko-KR" sz="1200" b="1" dirty="0">
                <a:latin typeface="+mj-ea"/>
              </a:rPr>
              <a:t>: </a:t>
            </a:r>
            <a:r>
              <a:rPr lang="en-US" altLang="ko-KR" sz="1200" dirty="0"/>
              <a:t>https://gitlab.lge.co.kr/front/</a:t>
            </a:r>
            <a:r>
              <a:rPr lang="en-US" altLang="ko-KR" sz="1200" b="1" dirty="0">
                <a:solidFill>
                  <a:srgbClr val="FF0000"/>
                </a:solidFill>
              </a:rPr>
              <a:t>lgekor-ui</a:t>
            </a:r>
            <a:r>
              <a:rPr lang="en-US" altLang="ko-KR" sz="1200" dirty="0"/>
              <a:t>.git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7554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JS </a:t>
            </a:r>
            <a:r>
              <a:rPr lang="ko-KR" altLang="en-US" dirty="0"/>
              <a:t>파일 구성 내용</a:t>
            </a:r>
            <a:r>
              <a:rPr lang="en-US" altLang="ko-KR" dirty="0"/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80FC5E-2B68-476A-B8CA-0CD8D1F3076C}"/>
              </a:ext>
            </a:extLst>
          </p:cNvPr>
          <p:cNvGraphicFramePr>
            <a:graphicFrameLocks noGrp="1"/>
          </p:cNvGraphicFramePr>
          <p:nvPr/>
        </p:nvGraphicFramePr>
        <p:xfrm>
          <a:off x="338554" y="847493"/>
          <a:ext cx="7486820" cy="576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397">
                  <a:extLst>
                    <a:ext uri="{9D8B030D-6E8A-4147-A177-3AD203B41FA5}">
                      <a16:colId xmlns:a16="http://schemas.microsoft.com/office/drawing/2014/main" val="1233715520"/>
                    </a:ext>
                  </a:extLst>
                </a:gridCol>
                <a:gridCol w="1533293">
                  <a:extLst>
                    <a:ext uri="{9D8B030D-6E8A-4147-A177-3AD203B41FA5}">
                      <a16:colId xmlns:a16="http://schemas.microsoft.com/office/drawing/2014/main" val="2588075350"/>
                    </a:ext>
                  </a:extLst>
                </a:gridCol>
                <a:gridCol w="4452130">
                  <a:extLst>
                    <a:ext uri="{9D8B030D-6E8A-4147-A177-3AD203B41FA5}">
                      <a16:colId xmlns:a16="http://schemas.microsoft.com/office/drawing/2014/main" val="133268903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/customer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faq.js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이용가이드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/FAQ.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3"/>
                        </a:rPr>
                        <a:t>http://localhost:3010/html/CS/CSRF6043.html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4"/>
                        </a:rPr>
                        <a:t>https://www.lge.co.kr/support/usage-guide-faq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239988"/>
                  </a:ext>
                </a:extLst>
              </a:tr>
              <a:tr h="16713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searchShop.js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매장찾기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구현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5"/>
                        </a:rPr>
                        <a:t>http://localhost:3010/html/CS/CSRF6040.html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6"/>
                        </a:rPr>
                        <a:t>https://lge.co.kr/support/store-finder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387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searchDetail.js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매장상세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팝업 페이지 내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UI.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347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/event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…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오픈 이벤트 컨텐츠 관련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JS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모음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추후 운영 시에는 참고용으로만 사용하면 됨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65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/helper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…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VCUI Library.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동봉한 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JSdoc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참고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912491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/home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brandHome.js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B2C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메인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LG SIGNATURE / LG 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ThinQ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인터렉션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공통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JS.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94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caresolutionHome.js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케어솔루션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메인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7"/>
                        </a:rPr>
                        <a:t>http://localhost:3010/html/SLS/MKTF2001.html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8"/>
                        </a:rPr>
                        <a:t>https://www.lge.co.kr/care-solutions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1272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main.js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B2C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메인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9"/>
                        </a:rPr>
                        <a:t>http://localhost:3010/html/MA/MKTF1000.html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0"/>
                        </a:rPr>
                        <a:t>https://www.lge.co.kr/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7158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signatureHome.js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브랜드관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LG SIGNATURE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1"/>
                        </a:rPr>
                        <a:t>http://localhost:3010/html/PRH/MKTF1111.html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2"/>
                        </a:rPr>
                        <a:t>https://www.lge.co.kr/lg-signature/info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5688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storeHome.js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스토어 메인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3"/>
                        </a:rPr>
                        <a:t>http://localhost:3010/html/PRS/MKTF1001.html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4"/>
                        </a:rPr>
                        <a:t>https://www.lge.co.kr/store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5071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storyHome.js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스토리 메인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5"/>
                        </a:rPr>
                        <a:t>http://localhost:3010/html/STS/OBS5001.html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6"/>
                        </a:rPr>
                        <a:t>https://www.lge.co.kr/story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581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56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JS </a:t>
            </a:r>
            <a:r>
              <a:rPr lang="ko-KR" altLang="en-US" dirty="0"/>
              <a:t>파일 구성 내용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80FC5E-2B68-476A-B8CA-0CD8D1F3076C}"/>
              </a:ext>
            </a:extLst>
          </p:cNvPr>
          <p:cNvGraphicFramePr>
            <a:graphicFrameLocks noGrp="1"/>
          </p:cNvGraphicFramePr>
          <p:nvPr/>
        </p:nvGraphicFramePr>
        <p:xfrm>
          <a:off x="338554" y="847493"/>
          <a:ext cx="7486821" cy="5733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397">
                  <a:extLst>
                    <a:ext uri="{9D8B030D-6E8A-4147-A177-3AD203B41FA5}">
                      <a16:colId xmlns:a16="http://schemas.microsoft.com/office/drawing/2014/main" val="1233715520"/>
                    </a:ext>
                  </a:extLst>
                </a:gridCol>
                <a:gridCol w="1533293">
                  <a:extLst>
                    <a:ext uri="{9D8B030D-6E8A-4147-A177-3AD203B41FA5}">
                      <a16:colId xmlns:a16="http://schemas.microsoft.com/office/drawing/2014/main" val="2588075350"/>
                    </a:ext>
                  </a:extLst>
                </a:gridCol>
                <a:gridCol w="4452131">
                  <a:extLst>
                    <a:ext uri="{9D8B030D-6E8A-4147-A177-3AD203B41FA5}">
                      <a16:colId xmlns:a16="http://schemas.microsoft.com/office/drawing/2014/main" val="1332689033"/>
                    </a:ext>
                  </a:extLst>
                </a:gridCol>
              </a:tblGrid>
              <a:tr h="2447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/homebrew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homeBrew.js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세 미만 접근금지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안내페이지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3"/>
                        </a:rPr>
                        <a:t>http://localhost:3010/html/SLC/MKTF2004.html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989665"/>
                  </a:ext>
                </a:extLst>
              </a:tr>
              <a:tr h="2506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/libs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...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VCUI Library.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동봉한 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JSdoc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참고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397613"/>
                  </a:ext>
                </a:extLst>
              </a:tr>
              <a:tr h="41192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/membership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…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이벤트 기획전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JS.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271120"/>
                  </a:ext>
                </a:extLst>
              </a:tr>
              <a:tr h="292125">
                <a:tc rowSpan="8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mypage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strike="sngStrike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alarm.js</a:t>
                      </a:r>
                      <a:endParaRPr lang="ko-KR" altLang="en-US" sz="800" strike="sngStrik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strike="sng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삭제된 컨텐츠</a:t>
                      </a:r>
                      <a:r>
                        <a:rPr lang="en-US" altLang="ko-KR" sz="800" strike="sng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strike="sngStrik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134392"/>
                  </a:ext>
                </a:extLst>
              </a:tr>
              <a:tr h="245326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cancelCounsel.js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해지상담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신청 페이지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4"/>
                        </a:rPr>
                        <a:t>http://localhost:3010/html/MYC/ACCF7055.html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193666"/>
                  </a:ext>
                </a:extLst>
              </a:tr>
              <a:tr h="245531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contractStatus.js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계약현황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페이지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5"/>
                        </a:rPr>
                        <a:t>http://localhost:3010/html/MYC/ACCF7025.html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6"/>
                        </a:rPr>
                        <a:t>https://www.lge.co.kr/my-page/care-solution-contract-status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569873"/>
                  </a:ext>
                </a:extLst>
              </a:tr>
              <a:tr h="245531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deliveryAddress.js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주소관리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7"/>
                        </a:rPr>
                        <a:t>http://localhost:3010/html/MYC/ACCF7009.html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8"/>
                        </a:rPr>
                        <a:t>https://www.lge.co.kr/my-page/delivery-address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249738"/>
                  </a:ext>
                </a:extLst>
              </a:tr>
              <a:tr h="245531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membership.js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멤버십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가입정보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9"/>
                        </a:rPr>
                        <a:t>http://localhost:3010/html/MYC/ACCF7039.html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0"/>
                        </a:rPr>
                        <a:t>https://www.lge.co.kr/my-page/membership-info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640334"/>
                  </a:ext>
                </a:extLst>
              </a:tr>
              <a:tr h="245531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myCoupon.js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쿠폰관리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1"/>
                        </a:rPr>
                        <a:t>http://localhost:3010/html/MYC/ACCF7018.html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2"/>
                        </a:rPr>
                        <a:t>https://www.lge.co.kr/my-page/coupons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235542"/>
                  </a:ext>
                </a:extLst>
              </a:tr>
              <a:tr h="245531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myEvent.js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참여 이벤트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3"/>
                        </a:rPr>
                        <a:t>http://localhost:3010/html/MYC/ACCF7071.html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4"/>
                        </a:rPr>
                        <a:t>https://www.lge.co.kr/my-page/event-join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321662"/>
                  </a:ext>
                </a:extLst>
              </a:tr>
              <a:tr h="245531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myInquiry.js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문의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예약 결과 조회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5"/>
                        </a:rPr>
                        <a:t>http://localhost:3010/html/MYC/ACCF7020.html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6"/>
                        </a:rPr>
                        <a:t>https://www.lge.co.kr/my-page/inquiry-and-reservation-status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73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87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JS </a:t>
            </a:r>
            <a:r>
              <a:rPr lang="ko-KR" altLang="en-US" dirty="0"/>
              <a:t>파일 구성 내용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80FC5E-2B68-476A-B8CA-0CD8D1F3076C}"/>
              </a:ext>
            </a:extLst>
          </p:cNvPr>
          <p:cNvGraphicFramePr>
            <a:graphicFrameLocks noGrp="1"/>
          </p:cNvGraphicFramePr>
          <p:nvPr/>
        </p:nvGraphicFramePr>
        <p:xfrm>
          <a:off x="338554" y="847493"/>
          <a:ext cx="7486821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397">
                  <a:extLst>
                    <a:ext uri="{9D8B030D-6E8A-4147-A177-3AD203B41FA5}">
                      <a16:colId xmlns:a16="http://schemas.microsoft.com/office/drawing/2014/main" val="1233715520"/>
                    </a:ext>
                  </a:extLst>
                </a:gridCol>
                <a:gridCol w="1533293">
                  <a:extLst>
                    <a:ext uri="{9D8B030D-6E8A-4147-A177-3AD203B41FA5}">
                      <a16:colId xmlns:a16="http://schemas.microsoft.com/office/drawing/2014/main" val="2588075350"/>
                    </a:ext>
                  </a:extLst>
                </a:gridCol>
                <a:gridCol w="4452131">
                  <a:extLst>
                    <a:ext uri="{9D8B030D-6E8A-4147-A177-3AD203B41FA5}">
                      <a16:colId xmlns:a16="http://schemas.microsoft.com/office/drawing/2014/main" val="1332689033"/>
                    </a:ext>
                  </a:extLst>
                </a:gridCol>
              </a:tblGrid>
              <a:tr h="292125">
                <a:tc rowSpan="9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mypage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strike="noStrik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myPageHome.js</a:t>
                      </a:r>
                      <a:endParaRPr lang="ko-KR" altLang="en-US" sz="8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strike="noStrik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메인</a:t>
                      </a:r>
                      <a:r>
                        <a:rPr lang="en-US" altLang="ko-KR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속도 이슈로 사용자 정보 쿠폰 </a:t>
                      </a:r>
                      <a:r>
                        <a:rPr lang="en-US" altLang="ko-KR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나의 </a:t>
                      </a:r>
                      <a:r>
                        <a:rPr lang="ko-KR" altLang="en-US" sz="800" strike="noStrik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쇼핑관리</a:t>
                      </a:r>
                      <a:r>
                        <a:rPr lang="ko-KR" altLang="en-US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주문조회</a:t>
                      </a:r>
                      <a:r>
                        <a:rPr lang="en-US" altLang="ko-KR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trike="noStrik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찜한</a:t>
                      </a:r>
                      <a:r>
                        <a:rPr lang="ko-KR" altLang="en-US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제품만 </a:t>
                      </a:r>
                      <a:r>
                        <a:rPr lang="en-US" altLang="ko-KR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json</a:t>
                      </a:r>
                      <a:r>
                        <a:rPr lang="ko-KR" altLang="en-US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</a:t>
                      </a:r>
                      <a:r>
                        <a:rPr lang="en-US" altLang="ko-KR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나머지는 </a:t>
                      </a:r>
                      <a:r>
                        <a:rPr lang="en-US" altLang="ko-KR" sz="800" strike="noStrik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jsp</a:t>
                      </a:r>
                      <a:r>
                        <a:rPr lang="ko-KR" altLang="en-US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처리함</a:t>
                      </a:r>
                      <a:r>
                        <a:rPr lang="en-US" altLang="ko-KR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3"/>
                        </a:rPr>
                        <a:t>http://localhost:3010/html/MYS/ACCF7001.html</a:t>
                      </a:r>
                      <a:endParaRPr lang="en-US" altLang="ko-KR" sz="8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4"/>
                        </a:rPr>
                        <a:t>https://www.lge.co.kr/my-page</a:t>
                      </a:r>
                      <a:endParaRPr lang="en-US" altLang="ko-KR" sz="8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134392"/>
                  </a:ext>
                </a:extLst>
              </a:tr>
              <a:tr h="245326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myProdRegist.js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보유제품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등록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5"/>
                        </a:rPr>
                        <a:t>http://localhost:3010/html/MYC/ACCF7033.html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6"/>
                        </a:rPr>
                        <a:t>https://www.lge.co.kr/my-page/manage-products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193666"/>
                  </a:ext>
                </a:extLst>
              </a:tr>
              <a:tr h="245531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myRecentList.js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최근 본 제품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7"/>
                        </a:rPr>
                        <a:t>http://localhost:3010/html/MYC/ACCF7011.html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8"/>
                        </a:rPr>
                        <a:t>https://www.lge.co.kr/my-page/recently-viewed-products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569873"/>
                  </a:ext>
                </a:extLst>
              </a:tr>
              <a:tr h="245531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myRecentListNonMember.js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앱용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페이지로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비회원용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최근 본 제품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9"/>
                        </a:rPr>
                        <a:t>http://localhost:3010/html/MYC/SERF9010.html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249738"/>
                  </a:ext>
                </a:extLst>
              </a:tr>
              <a:tr h="245531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myRestock.js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재입고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알림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0"/>
                        </a:rPr>
                        <a:t>http://localhost:3010/html/MYC/ACCF7072.html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1"/>
                        </a:rPr>
                        <a:t>https://www.lge.co.kr/my-page/restock-notification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640334"/>
                  </a:ext>
                </a:extLst>
              </a:tr>
              <a:tr h="245531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myReview.js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리뷰 관리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2"/>
                        </a:rPr>
                        <a:t>http://localhost:3010/html/MYC/ACCF7015.html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3"/>
                        </a:rPr>
                        <a:t>https://www.lge.co.kr/my-page/reviews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235542"/>
                  </a:ext>
                </a:extLst>
              </a:tr>
              <a:tr h="245531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myStore.js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단골매장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4"/>
                        </a:rPr>
                        <a:t>http://localhost:3010/html/MYC/ACCF7019.html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5"/>
                        </a:rPr>
                        <a:t>https://www.lge.co.kr/my-page/favorites-shop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321662"/>
                  </a:ext>
                </a:extLst>
              </a:tr>
              <a:tr h="245531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myTag.js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스토리 태그 구독 관리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http://localhost:3010/html/MYC/ACCF7017.html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web :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스토리홈에서 팝업으로 관리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운영 시엔 없어지고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퍼블페이지만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있음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735566"/>
                  </a:ext>
                </a:extLst>
              </a:tr>
              <a:tr h="245531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" altLang="ko-KR" sz="800" dirty="0" err="1">
                          <a:latin typeface="+mn-ea"/>
                          <a:ea typeface="+mn-ea"/>
                        </a:rPr>
                        <a:t>myWishList.js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찜한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제품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7"/>
                        </a:rPr>
                        <a:t>http://localhost:3010/html/MYC/ACCF7013.html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8"/>
                        </a:rPr>
                        <a:t>https://www.lge.co.kr/my-page/wish-products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4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250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JS </a:t>
            </a:r>
            <a:r>
              <a:rPr lang="ko-KR" altLang="en-US" dirty="0"/>
              <a:t>파일 구성 내용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80FC5E-2B68-476A-B8CA-0CD8D1F3076C}"/>
              </a:ext>
            </a:extLst>
          </p:cNvPr>
          <p:cNvGraphicFramePr>
            <a:graphicFrameLocks noGrp="1"/>
          </p:cNvGraphicFramePr>
          <p:nvPr/>
        </p:nvGraphicFramePr>
        <p:xfrm>
          <a:off x="338554" y="847493"/>
          <a:ext cx="7486821" cy="566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397">
                  <a:extLst>
                    <a:ext uri="{9D8B030D-6E8A-4147-A177-3AD203B41FA5}">
                      <a16:colId xmlns:a16="http://schemas.microsoft.com/office/drawing/2014/main" val="1233715520"/>
                    </a:ext>
                  </a:extLst>
                </a:gridCol>
                <a:gridCol w="1533293">
                  <a:extLst>
                    <a:ext uri="{9D8B030D-6E8A-4147-A177-3AD203B41FA5}">
                      <a16:colId xmlns:a16="http://schemas.microsoft.com/office/drawing/2014/main" val="2588075350"/>
                    </a:ext>
                  </a:extLst>
                </a:gridCol>
                <a:gridCol w="4452131">
                  <a:extLst>
                    <a:ext uri="{9D8B030D-6E8A-4147-A177-3AD203B41FA5}">
                      <a16:colId xmlns:a16="http://schemas.microsoft.com/office/drawing/2014/main" val="1332689033"/>
                    </a:ext>
                  </a:extLst>
                </a:gridCol>
              </a:tblGrid>
              <a:tr h="292125">
                <a:tc rowSpan="7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mypage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strike="noStrik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myWrite.js</a:t>
                      </a:r>
                      <a:endParaRPr lang="ko-KR" altLang="en-US" sz="8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나의 글 보기</a:t>
                      </a:r>
                      <a:r>
                        <a:rPr lang="en-US" altLang="ko-KR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3"/>
                        </a:rPr>
                        <a:t>http://localhost:3010/html/MYC/ACCF7070.html</a:t>
                      </a:r>
                      <a:endParaRPr lang="en-US" altLang="ko-KR" sz="8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4"/>
                        </a:rPr>
                        <a:t>https://www.lge.co.kr/my-page/email-inquiry</a:t>
                      </a:r>
                      <a:endParaRPr lang="en-US" altLang="ko-KR" sz="8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134392"/>
                  </a:ext>
                </a:extLst>
              </a:tr>
              <a:tr h="245326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" altLang="ko-KR" sz="800" dirty="0" err="1">
                          <a:latin typeface="+mn-ea"/>
                          <a:ea typeface="+mn-ea"/>
                        </a:rPr>
                        <a:t>nonememOrderLogin.js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비회원 주문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배송 조회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5"/>
                        </a:rPr>
                        <a:t>http://localhost:3010/html/UTC/OBSF9038.html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6"/>
                        </a:rPr>
                        <a:t>https://www.lge.co.kr/guest-order-and-delivery-status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193666"/>
                  </a:ext>
                </a:extLst>
              </a:tr>
              <a:tr h="245531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" altLang="ko-KR" sz="800" dirty="0" err="1">
                          <a:latin typeface="+mn-ea"/>
                          <a:ea typeface="+mn-ea"/>
                        </a:rPr>
                        <a:t>orderAndDelivery.js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배송 조회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비회원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조회리스트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상세페이지 모두 구현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7"/>
                        </a:rPr>
                        <a:t>http://localhost:3010/html/MYC/ACCF7002.html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8"/>
                        </a:rPr>
                        <a:t>http://localhost:3010/html/MYC/ACCF7003.html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9"/>
                        </a:rPr>
                        <a:t>http://localhost:3010/html/MYC/ACCF7024.html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0"/>
                        </a:rPr>
                        <a:t>http://localhost:3010/html/MYC/ACCF7065.html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1"/>
                        </a:rPr>
                        <a:t>https://www.lge.co.kr/my-page/order-status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2"/>
                        </a:rPr>
                        <a:t>https://www.lge.co.kr/my-page/order-status-detail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569873"/>
                  </a:ext>
                </a:extLst>
              </a:tr>
              <a:tr h="245531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" altLang="ko-KR" sz="800" dirty="0" err="1">
                          <a:latin typeface="+mn-ea"/>
                          <a:ea typeface="+mn-ea"/>
                        </a:rPr>
                        <a:t>paymentList.js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납부내역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조회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3"/>
                        </a:rPr>
                        <a:t>http://localhost:3010/html/MYC/ACCF7027.html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4"/>
                        </a:rPr>
                        <a:t>https://www.lge.co.kr/my-page/care-solution-payments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249738"/>
                  </a:ext>
                </a:extLst>
              </a:tr>
              <a:tr h="245531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point.js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멤버십 포인트 조회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5"/>
                        </a:rPr>
                        <a:t>http://localhost:3010/html/MYC/ACCF7052.html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6"/>
                        </a:rPr>
                        <a:t>https://www.lge.co.kr/my-page/membership-points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640334"/>
                  </a:ext>
                </a:extLst>
              </a:tr>
              <a:tr h="245531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" altLang="ko-KR" sz="800" dirty="0" err="1">
                          <a:latin typeface="+mn-ea"/>
                          <a:ea typeface="+mn-ea"/>
                        </a:rPr>
                        <a:t>receiptRegistration.js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영수증 등록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7"/>
                        </a:rPr>
                        <a:t>http://localhost:3010/html/MYC/ACCF7037.html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8"/>
                        </a:rPr>
                        <a:t>https://www.lge.co.kr/my-page/membership-receipt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235542"/>
                  </a:ext>
                </a:extLst>
              </a:tr>
              <a:tr h="491062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" altLang="ko-KR" sz="800" dirty="0" err="1">
                          <a:latin typeface="+mn-ea"/>
                          <a:ea typeface="+mn-ea"/>
                        </a:rPr>
                        <a:t>visitAlarm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방문알리미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9"/>
                        </a:rPr>
                        <a:t>http://localhost:3010/html/MYC/ACCF7030.html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20"/>
                        </a:rPr>
                        <a:t>https://www.lge.co.kr/my-page/care-solution-visit-notification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321662"/>
                  </a:ext>
                </a:extLst>
              </a:tr>
              <a:tr h="24553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objet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…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LG 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Objet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Collection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타사 작업 폴더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4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22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JS </a:t>
            </a:r>
            <a:r>
              <a:rPr lang="ko-KR" altLang="en-US" dirty="0"/>
              <a:t>파일 구성 내용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80FC5E-2B68-476A-B8CA-0CD8D1F3076C}"/>
              </a:ext>
            </a:extLst>
          </p:cNvPr>
          <p:cNvGraphicFramePr>
            <a:graphicFrameLocks noGrp="1"/>
          </p:cNvGraphicFramePr>
          <p:nvPr/>
        </p:nvGraphicFramePr>
        <p:xfrm>
          <a:off x="338554" y="847493"/>
          <a:ext cx="7486821" cy="566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397">
                  <a:extLst>
                    <a:ext uri="{9D8B030D-6E8A-4147-A177-3AD203B41FA5}">
                      <a16:colId xmlns:a16="http://schemas.microsoft.com/office/drawing/2014/main" val="1233715520"/>
                    </a:ext>
                  </a:extLst>
                </a:gridCol>
                <a:gridCol w="1533293">
                  <a:extLst>
                    <a:ext uri="{9D8B030D-6E8A-4147-A177-3AD203B41FA5}">
                      <a16:colId xmlns:a16="http://schemas.microsoft.com/office/drawing/2014/main" val="2588075350"/>
                    </a:ext>
                  </a:extLst>
                </a:gridCol>
                <a:gridCol w="4452131">
                  <a:extLst>
                    <a:ext uri="{9D8B030D-6E8A-4147-A177-3AD203B41FA5}">
                      <a16:colId xmlns:a16="http://schemas.microsoft.com/office/drawing/2014/main" val="1332689033"/>
                    </a:ext>
                  </a:extLst>
                </a:gridCol>
              </a:tblGrid>
              <a:tr h="244794">
                <a:tc rowSpan="10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/search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curation.js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검색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큐레이션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및 스마트 필터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989665"/>
                  </a:ext>
                </a:extLst>
              </a:tr>
              <a:tr h="250698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filterLayer.js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검색 좌측 제품 필터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KRP0007.js PLP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에서 같이 사용함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397613"/>
                  </a:ext>
                </a:extLst>
              </a:tr>
              <a:tr h="250698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" altLang="ko-KR" sz="800" dirty="0" err="1">
                          <a:latin typeface="+mn-ea"/>
                          <a:ea typeface="+mn-ea"/>
                        </a:rPr>
                        <a:t>integratedSearch.js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GNB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918198"/>
                  </a:ext>
                </a:extLst>
              </a:tr>
              <a:tr h="250698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" altLang="ko-KR" sz="800" dirty="0" err="1">
                          <a:latin typeface="+mn-ea"/>
                          <a:ea typeface="+mn-ea"/>
                        </a:rPr>
                        <a:t>search_additional.js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소모품 검색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54461"/>
                  </a:ext>
                </a:extLst>
              </a:tr>
              <a:tr h="250698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" altLang="ko-KR" sz="800" dirty="0" err="1">
                          <a:latin typeface="+mn-ea"/>
                          <a:ea typeface="+mn-ea"/>
                        </a:rPr>
                        <a:t>search_all.js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전체 검색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427722"/>
                  </a:ext>
                </a:extLst>
              </a:tr>
              <a:tr h="250698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" altLang="ko-KR" sz="800" dirty="0" err="1">
                          <a:latin typeface="+mn-ea"/>
                          <a:ea typeface="+mn-ea"/>
                        </a:rPr>
                        <a:t>search_customer.js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고객지원 검색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55209"/>
                  </a:ext>
                </a:extLst>
              </a:tr>
              <a:tr h="250698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" altLang="ko-KR" sz="800" dirty="0" err="1">
                          <a:latin typeface="+mn-ea"/>
                          <a:ea typeface="+mn-ea"/>
                        </a:rPr>
                        <a:t>search_event.js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이벤트 검색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64375"/>
                  </a:ext>
                </a:extLst>
              </a:tr>
              <a:tr h="250698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" altLang="ko-KR" sz="800" dirty="0" err="1">
                          <a:latin typeface="+mn-ea"/>
                          <a:ea typeface="+mn-ea"/>
                        </a:rPr>
                        <a:t>search_product.js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제품 검색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690328"/>
                  </a:ext>
                </a:extLst>
              </a:tr>
              <a:tr h="250698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" altLang="ko-KR" sz="800" dirty="0" err="1">
                          <a:latin typeface="+mn-ea"/>
                          <a:ea typeface="+mn-ea"/>
                        </a:rPr>
                        <a:t>search_shop.js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매장 검색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708344"/>
                  </a:ext>
                </a:extLst>
              </a:tr>
              <a:tr h="250698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" altLang="ko-KR" sz="800" dirty="0" err="1">
                          <a:latin typeface="+mn-ea"/>
                          <a:ea typeface="+mn-ea"/>
                        </a:rPr>
                        <a:t>search_story.js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스토리 검색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59116"/>
                  </a:ext>
                </a:extLst>
              </a:tr>
              <a:tr h="2506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/store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" altLang="ko-KR" sz="800" dirty="0" err="1">
                          <a:latin typeface="+mn-ea"/>
                          <a:ea typeface="+mn-ea"/>
                        </a:rPr>
                        <a:t>compareResult.js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제품 비교하기 결과 페이지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local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3"/>
                        </a:rPr>
                        <a:t>http://localhost:3010/html/CPR/MKTF1010.html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web :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4"/>
                        </a:rPr>
                        <a:t>https://www.lge.co.kr/compare-products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316383"/>
                  </a:ext>
                </a:extLst>
              </a:tr>
              <a:tr h="2506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/support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…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고객지원 페이지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타사 작업 영역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55092"/>
                  </a:ext>
                </a:extLst>
              </a:tr>
              <a:tr h="2506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ui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…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VCUI Library.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동봉한 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JSdoc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참고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541717"/>
                  </a:ext>
                </a:extLst>
              </a:tr>
              <a:tr h="2506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app.common.js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앱개발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팀 사용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JS.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467320"/>
                  </a:ext>
                </a:extLst>
              </a:tr>
              <a:tr h="2506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lg.common.js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전 페이지 공통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JS.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156585"/>
                  </a:ext>
                </a:extLst>
              </a:tr>
              <a:tr h="2506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support-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common.js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고객지원 팀 사용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JS.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273952"/>
                  </a:ext>
                </a:extLst>
              </a:tr>
              <a:tr h="2506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vcui.js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VCUI Library core.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동봉한 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JSdoc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참고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300320"/>
                  </a:ext>
                </a:extLst>
              </a:tr>
              <a:tr h="2506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vcui.common.js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스크립트 파일 로딩 수를 줄이기 위해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VCUI UI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스크립트들 중 많이 사용되는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JS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파일들을 합쳐 놓은 파일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로컬에서는 원활한 작업을 위해서 빈 파일로 존재하며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서버에서 빌드 시 조합해서 빌드 됨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83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63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">
            <a:extLst>
              <a:ext uri="{FF2B5EF4-FFF2-40B4-BE49-F238E27FC236}">
                <a16:creationId xmlns:a16="http://schemas.microsoft.com/office/drawing/2014/main" id="{F415AEB7-CCB2-E447-8384-228A8DE3143B}"/>
              </a:ext>
            </a:extLst>
          </p:cNvPr>
          <p:cNvSpPr txBox="1">
            <a:spLocks/>
          </p:cNvSpPr>
          <p:nvPr/>
        </p:nvSpPr>
        <p:spPr>
          <a:xfrm>
            <a:off x="223615" y="660788"/>
            <a:ext cx="9587296" cy="6197212"/>
          </a:xfrm>
          <a:prstGeom prst="rect">
            <a:avLst/>
          </a:prstGeom>
        </p:spPr>
        <p:txBody>
          <a:bodyPr/>
          <a:lstStyle>
            <a:lvl1pPr marL="0" indent="0" algn="l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742946" indent="-28574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1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8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gulp </a:t>
            </a:r>
            <a:r>
              <a:rPr lang="ko-KR" altLang="en-US" sz="1200" dirty="0">
                <a:latin typeface="+mn-ea"/>
              </a:rPr>
              <a:t>세팅 </a:t>
            </a:r>
            <a:r>
              <a:rPr lang="ko-KR" altLang="en-US" sz="1200" dirty="0" smtClean="0">
                <a:latin typeface="+mn-ea"/>
              </a:rPr>
              <a:t>방법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1</a:t>
            </a:r>
            <a:r>
              <a:rPr lang="en-US" altLang="ko-KR" sz="1000" dirty="0">
                <a:latin typeface="+mn-ea"/>
              </a:rPr>
              <a:t>. Node version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+mn-ea"/>
              </a:rPr>
              <a:t> - 10.15.0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+mn-ea"/>
              </a:rPr>
              <a:t> - 10.16… </a:t>
            </a:r>
            <a:r>
              <a:rPr lang="ko-KR" altLang="en-US" sz="1000" b="0" dirty="0">
                <a:latin typeface="+mn-ea"/>
              </a:rPr>
              <a:t>이하 버전에서만 구동 가능</a:t>
            </a:r>
            <a:r>
              <a:rPr lang="en-US" altLang="ko-KR" sz="1000" b="0" dirty="0" smtClean="0">
                <a:latin typeface="+mn-ea"/>
              </a:rPr>
              <a:t>.</a:t>
            </a:r>
            <a:endParaRPr lang="en-US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2. </a:t>
            </a:r>
            <a:r>
              <a:rPr lang="en-US" altLang="ko-KR" sz="1000" dirty="0" err="1">
                <a:latin typeface="+mn-ea"/>
              </a:rPr>
              <a:t>Npm</a:t>
            </a:r>
            <a:r>
              <a:rPr lang="en-US" altLang="ko-KR" sz="1000" dirty="0">
                <a:latin typeface="+mn-ea"/>
              </a:rPr>
              <a:t> version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+mn-ea"/>
              </a:rPr>
              <a:t> - </a:t>
            </a:r>
            <a:r>
              <a:rPr lang="en-US" altLang="ko-KR" sz="1000" b="0" dirty="0" smtClean="0">
                <a:latin typeface="+mn-ea"/>
              </a:rPr>
              <a:t>6.4.1</a:t>
            </a:r>
            <a:endParaRPr lang="en-US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3. Gulp version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+mn-ea"/>
              </a:rPr>
              <a:t> - CLI version : 2.3.0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+mn-ea"/>
              </a:rPr>
              <a:t> - Local version : 3.9.1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+mn-ea"/>
              </a:rPr>
              <a:t> - </a:t>
            </a:r>
            <a:r>
              <a:rPr lang="ko-KR" altLang="en-US" sz="1000" b="0" dirty="0">
                <a:latin typeface="+mn-ea"/>
              </a:rPr>
              <a:t>빌드 포트번호 </a:t>
            </a:r>
            <a:r>
              <a:rPr lang="en-US" altLang="ko-KR" sz="1000" b="0" dirty="0">
                <a:latin typeface="+mn-ea"/>
              </a:rPr>
              <a:t>: 3010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+mn-ea"/>
              </a:rPr>
              <a:t> - gulp3 </a:t>
            </a:r>
            <a:r>
              <a:rPr lang="ko-KR" altLang="en-US" sz="1000" b="0" dirty="0">
                <a:latin typeface="+mn-ea"/>
              </a:rPr>
              <a:t>에서만 구동 가능</a:t>
            </a:r>
            <a:r>
              <a:rPr lang="en-US" altLang="ko-KR" sz="1000" b="0" dirty="0" smtClean="0">
                <a:latin typeface="+mn-ea"/>
              </a:rPr>
              <a:t>.</a:t>
            </a:r>
            <a:endParaRPr lang="en-US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4. </a:t>
            </a:r>
            <a:r>
              <a:rPr lang="en-US" altLang="ko-KR" sz="1000" dirty="0" err="1">
                <a:latin typeface="+mn-ea"/>
              </a:rPr>
              <a:t>vsCode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에디터</a:t>
            </a:r>
            <a:r>
              <a:rPr lang="en-US" altLang="ko-KR" sz="1000" dirty="0">
                <a:latin typeface="+mn-ea"/>
              </a:rPr>
              <a:t>) </a:t>
            </a:r>
            <a:r>
              <a:rPr lang="ko-KR" altLang="en-US" sz="1000" dirty="0">
                <a:latin typeface="+mn-ea"/>
              </a:rPr>
              <a:t>설정</a:t>
            </a:r>
          </a:p>
          <a:p>
            <a:pPr>
              <a:lnSpc>
                <a:spcPct val="150000"/>
              </a:lnSpc>
            </a:pPr>
            <a:r>
              <a:rPr lang="ko-KR" altLang="en-US" sz="1000" b="0" dirty="0">
                <a:latin typeface="+mn-ea"/>
              </a:rPr>
              <a:t>저장소 지정</a:t>
            </a:r>
          </a:p>
          <a:p>
            <a:pPr>
              <a:lnSpc>
                <a:spcPct val="150000"/>
              </a:lnSpc>
            </a:pPr>
            <a:endParaRPr lang="ko-KR" altLang="en-US" sz="1000" b="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이후 터미널에서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+mn-ea"/>
              </a:rPr>
              <a:t>$ </a:t>
            </a:r>
            <a:r>
              <a:rPr lang="en-US" altLang="ko-KR" sz="1000" b="0" dirty="0" err="1">
                <a:latin typeface="+mn-ea"/>
              </a:rPr>
              <a:t>npm</a:t>
            </a:r>
            <a:r>
              <a:rPr lang="en-US" altLang="ko-KR" sz="1000" b="0" dirty="0">
                <a:latin typeface="+mn-ea"/>
              </a:rPr>
              <a:t> </a:t>
            </a:r>
            <a:r>
              <a:rPr lang="en-US" altLang="ko-KR" sz="1000" b="0" dirty="0" err="1">
                <a:latin typeface="+mn-ea"/>
              </a:rPr>
              <a:t>i</a:t>
            </a:r>
            <a:r>
              <a:rPr lang="en-US" altLang="ko-KR" sz="1000" b="0" dirty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+mn-ea"/>
              </a:rPr>
              <a:t>$ gulp build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+mn-ea"/>
              </a:rPr>
              <a:t>$ gulp</a:t>
            </a:r>
          </a:p>
          <a:p>
            <a:pPr>
              <a:lnSpc>
                <a:spcPct val="150000"/>
              </a:lnSpc>
            </a:pPr>
            <a:endParaRPr lang="en-US" altLang="ko-KR" sz="1200" b="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sp>
        <p:nvSpPr>
          <p:cNvPr id="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</p:spPr>
        <p:txBody>
          <a:bodyPr/>
          <a:lstStyle/>
          <a:p>
            <a:r>
              <a:rPr lang="ko-KR" altLang="en-US" dirty="0"/>
              <a:t>작업환경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2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</p:spPr>
        <p:txBody>
          <a:bodyPr/>
          <a:lstStyle/>
          <a:p>
            <a:r>
              <a:rPr lang="ko-KR" altLang="en-US" dirty="0"/>
              <a:t>진행 프로세스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03932" y="825150"/>
            <a:ext cx="4754956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200" b="1" dirty="0">
                <a:latin typeface="+mj-ea"/>
              </a:rPr>
              <a:t>1. </a:t>
            </a:r>
            <a:r>
              <a:rPr lang="ko-KR" altLang="en-US" sz="1200" b="1" dirty="0">
                <a:latin typeface="+mj-ea"/>
              </a:rPr>
              <a:t>지라</a:t>
            </a:r>
            <a:r>
              <a:rPr lang="en-US" altLang="ko-KR" sz="1200" b="1" dirty="0">
                <a:latin typeface="+mj-ea"/>
              </a:rPr>
              <a:t>(sample)</a:t>
            </a:r>
            <a:r>
              <a:rPr lang="ko-KR" altLang="en-US" sz="1200" b="1" dirty="0">
                <a:latin typeface="+mj-ea"/>
              </a:rPr>
              <a:t> </a:t>
            </a:r>
            <a:r>
              <a:rPr lang="en-US" altLang="ko-KR" sz="1200" b="1" dirty="0">
                <a:latin typeface="+mj-ea"/>
              </a:rPr>
              <a:t>: </a:t>
            </a:r>
            <a:r>
              <a:rPr lang="en-US" altLang="ko-KR" sz="1200" dirty="0"/>
              <a:t>http://clm.lge.com/issue/browse/BTOCSITE-21429</a:t>
            </a:r>
            <a:r>
              <a:rPr lang="en-US" altLang="ko-KR" sz="1200" b="1" dirty="0">
                <a:latin typeface="+mj-ea"/>
              </a:rPr>
              <a:t> </a:t>
            </a:r>
            <a:endParaRPr lang="ko-KR" altLang="en-US" sz="1200" b="1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32" y="1204430"/>
            <a:ext cx="7488589" cy="47474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77935" y="1945178"/>
            <a:ext cx="606829" cy="149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7" name="직사각형 6"/>
          <p:cNvSpPr/>
          <p:nvPr/>
        </p:nvSpPr>
        <p:spPr>
          <a:xfrm>
            <a:off x="1507375" y="5189912"/>
            <a:ext cx="6190210" cy="47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8" name="타원 7"/>
          <p:cNvSpPr/>
          <p:nvPr/>
        </p:nvSpPr>
        <p:spPr>
          <a:xfrm>
            <a:off x="2647604" y="1745672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타원 8"/>
          <p:cNvSpPr/>
          <p:nvPr/>
        </p:nvSpPr>
        <p:spPr>
          <a:xfrm>
            <a:off x="1370215" y="5000053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94381" y="2146950"/>
            <a:ext cx="3416530" cy="279307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latin typeface="+mj-ea"/>
              </a:rPr>
              <a:t>모 </a:t>
            </a:r>
            <a:r>
              <a:rPr lang="ko-KR" altLang="en-US" sz="1100" dirty="0" err="1">
                <a:latin typeface="+mj-ea"/>
              </a:rPr>
              <a:t>지라번호를</a:t>
            </a:r>
            <a:r>
              <a:rPr lang="ko-KR" altLang="en-US" sz="1100" dirty="0">
                <a:latin typeface="+mj-ea"/>
              </a:rPr>
              <a:t> 가지고 </a:t>
            </a:r>
            <a:r>
              <a:rPr lang="en-US" altLang="ko-KR" sz="1100" dirty="0">
                <a:latin typeface="+mj-ea"/>
              </a:rPr>
              <a:t>master</a:t>
            </a:r>
            <a:r>
              <a:rPr lang="ko-KR" altLang="en-US" sz="1100" dirty="0">
                <a:latin typeface="+mj-ea"/>
              </a:rPr>
              <a:t>를 기준으로</a:t>
            </a: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</a:rPr>
              <a:t> </a:t>
            </a:r>
            <a:r>
              <a:rPr lang="ko-KR" altLang="en-US" sz="1100" dirty="0" err="1">
                <a:latin typeface="+mj-ea"/>
              </a:rPr>
              <a:t>브랜치</a:t>
            </a:r>
            <a:r>
              <a:rPr lang="ko-KR" altLang="en-US" sz="1100" dirty="0">
                <a:latin typeface="+mj-ea"/>
              </a:rPr>
              <a:t> </a:t>
            </a:r>
            <a:r>
              <a:rPr lang="ko-KR" altLang="en-US" sz="1100" dirty="0" err="1">
                <a:latin typeface="+mj-ea"/>
              </a:rPr>
              <a:t>생성후</a:t>
            </a:r>
            <a:r>
              <a:rPr lang="ko-KR" altLang="en-US" sz="1100" dirty="0">
                <a:latin typeface="+mj-ea"/>
              </a:rPr>
              <a:t> </a:t>
            </a:r>
            <a:r>
              <a:rPr lang="ko-KR" altLang="en-US" sz="1100" dirty="0" err="1">
                <a:latin typeface="+mj-ea"/>
              </a:rPr>
              <a:t>작업진행</a:t>
            </a: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 </a:t>
            </a:r>
            <a:r>
              <a:rPr lang="ko-KR" altLang="en-US" sz="1100" dirty="0">
                <a:latin typeface="+mj-ea"/>
              </a:rPr>
              <a:t>예</a:t>
            </a:r>
            <a:r>
              <a:rPr lang="en-US" altLang="ko-KR" sz="1100" dirty="0">
                <a:latin typeface="+mj-ea"/>
              </a:rPr>
              <a:t>) </a:t>
            </a:r>
            <a:r>
              <a:rPr lang="en-US" altLang="ko-KR" sz="1100" dirty="0"/>
              <a:t>BTOCSITE-21429-master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2. </a:t>
            </a:r>
            <a:r>
              <a:rPr lang="ko-KR" altLang="en-US" sz="1100" dirty="0">
                <a:latin typeface="+mj-ea"/>
              </a:rPr>
              <a:t>모 지라에서 </a:t>
            </a:r>
            <a:r>
              <a:rPr lang="ko-KR" altLang="en-US" sz="1100" dirty="0" err="1">
                <a:latin typeface="+mj-ea"/>
              </a:rPr>
              <a:t>진행현황을</a:t>
            </a:r>
            <a:r>
              <a:rPr lang="ko-KR" altLang="en-US" sz="1100" dirty="0">
                <a:latin typeface="+mj-ea"/>
              </a:rPr>
              <a:t> 이야기 하지 않고</a:t>
            </a:r>
            <a:r>
              <a:rPr lang="en-US" altLang="ko-KR" sz="1100" dirty="0">
                <a:latin typeface="+mj-ea"/>
              </a:rPr>
              <a:t>(</a:t>
            </a:r>
            <a:r>
              <a:rPr lang="ko-KR" altLang="en-US" sz="1100" dirty="0">
                <a:latin typeface="+mj-ea"/>
              </a:rPr>
              <a:t>현업이 있는 지라이기때문에 따로 </a:t>
            </a:r>
            <a:r>
              <a:rPr lang="en-US" altLang="ko-KR" sz="1100" dirty="0">
                <a:latin typeface="+mj-ea"/>
              </a:rPr>
              <a:t>sub-tasks</a:t>
            </a:r>
            <a:r>
              <a:rPr lang="ko-KR" altLang="en-US" sz="1100" dirty="0">
                <a:latin typeface="+mj-ea"/>
              </a:rPr>
              <a:t>를 따서 진행</a:t>
            </a:r>
            <a:r>
              <a:rPr lang="en-US" altLang="ko-KR" sz="1100" dirty="0">
                <a:latin typeface="+mj-ea"/>
              </a:rPr>
              <a:t>)</a:t>
            </a:r>
            <a:r>
              <a:rPr lang="ko-KR" altLang="en-US" sz="1100" dirty="0">
                <a:latin typeface="+mj-ea"/>
              </a:rPr>
              <a:t> </a:t>
            </a: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- </a:t>
            </a:r>
            <a:r>
              <a:rPr lang="en-US" altLang="ko-KR" sz="1100" dirty="0">
                <a:solidFill>
                  <a:srgbClr val="FF0000"/>
                </a:solidFill>
                <a:latin typeface="+mj-ea"/>
              </a:rPr>
              <a:t>[UI]</a:t>
            </a:r>
            <a:r>
              <a:rPr lang="ko-KR" altLang="en-US" sz="1100" dirty="0">
                <a:latin typeface="+mj-ea"/>
              </a:rPr>
              <a:t>로 시작하는 </a:t>
            </a:r>
            <a:r>
              <a:rPr lang="en-US" altLang="ko-KR" sz="1100" dirty="0">
                <a:latin typeface="+mj-ea"/>
              </a:rPr>
              <a:t>sub-tasks</a:t>
            </a:r>
            <a:r>
              <a:rPr lang="ko-KR" altLang="en-US" sz="1100" dirty="0">
                <a:latin typeface="+mj-ea"/>
              </a:rPr>
              <a:t>를 따로 </a:t>
            </a:r>
            <a:r>
              <a:rPr lang="ko-KR" altLang="en-US" sz="1100" dirty="0" err="1">
                <a:latin typeface="+mj-ea"/>
              </a:rPr>
              <a:t>기획쪽에서</a:t>
            </a:r>
            <a:r>
              <a:rPr lang="ko-KR" altLang="en-US" sz="1100" dirty="0">
                <a:latin typeface="+mj-ea"/>
              </a:rPr>
              <a:t> 따주면 그곳에서 진행</a:t>
            </a: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- </a:t>
            </a:r>
            <a:r>
              <a:rPr lang="en-US" altLang="ko-KR" sz="1100" dirty="0">
                <a:solidFill>
                  <a:srgbClr val="FF0000"/>
                </a:solidFill>
                <a:latin typeface="+mj-ea"/>
              </a:rPr>
              <a:t>[QA]</a:t>
            </a:r>
            <a:r>
              <a:rPr lang="ko-KR" altLang="en-US" sz="1100" dirty="0">
                <a:latin typeface="+mj-ea"/>
              </a:rPr>
              <a:t>로 시작하는 </a:t>
            </a:r>
            <a:r>
              <a:rPr lang="en-US" altLang="ko-KR" sz="1100" dirty="0">
                <a:latin typeface="+mj-ea"/>
              </a:rPr>
              <a:t>sub-tasks</a:t>
            </a:r>
            <a:r>
              <a:rPr lang="ko-KR" altLang="en-US" sz="1100" dirty="0">
                <a:latin typeface="+mj-ea"/>
              </a:rPr>
              <a:t>를 직접 따로 따서 인프라 </a:t>
            </a:r>
            <a:r>
              <a:rPr lang="en-US" altLang="ko-KR" sz="1100" dirty="0">
                <a:latin typeface="+mj-ea"/>
              </a:rPr>
              <a:t>@</a:t>
            </a:r>
            <a:r>
              <a:rPr lang="ko-KR" altLang="en-US" sz="1100" dirty="0">
                <a:latin typeface="+mj-ea"/>
              </a:rPr>
              <a:t>이유라선임에게 </a:t>
            </a:r>
            <a:r>
              <a:rPr lang="en-US" altLang="ko-KR" sz="1100" dirty="0">
                <a:latin typeface="+mj-ea"/>
              </a:rPr>
              <a:t>stage</a:t>
            </a:r>
            <a:r>
              <a:rPr lang="ko-KR" altLang="en-US" sz="1100" dirty="0">
                <a:latin typeface="+mj-ea"/>
              </a:rPr>
              <a:t>와 </a:t>
            </a:r>
            <a:r>
              <a:rPr lang="en-US" altLang="ko-KR" sz="1100" dirty="0">
                <a:latin typeface="+mj-ea"/>
              </a:rPr>
              <a:t>master</a:t>
            </a:r>
            <a:r>
              <a:rPr lang="ko-KR" altLang="en-US" sz="1100" dirty="0">
                <a:latin typeface="+mj-ea"/>
              </a:rPr>
              <a:t>이관 요청</a:t>
            </a: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1176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</p:spPr>
        <p:txBody>
          <a:bodyPr/>
          <a:lstStyle/>
          <a:p>
            <a:r>
              <a:rPr lang="ko-KR" altLang="en-US" dirty="0"/>
              <a:t>서버 정보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03932" y="825150"/>
            <a:ext cx="296497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200" b="1" dirty="0">
                <a:latin typeface="+mj-ea"/>
              </a:rPr>
              <a:t>1. https://gitlab.lge.co.kr/front/lgekor-ui</a:t>
            </a:r>
            <a:endParaRPr lang="ko-KR" altLang="en-US" sz="1200" b="1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180" y="1553498"/>
            <a:ext cx="8363432" cy="37625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j-ea"/>
              </a:rPr>
              <a:t>1</a:t>
            </a:r>
            <a:r>
              <a:rPr lang="en-US" altLang="ko-KR" sz="1100" dirty="0">
                <a:latin typeface="+mj-ea"/>
              </a:rPr>
              <a:t>) </a:t>
            </a:r>
            <a:r>
              <a:rPr lang="en-US" altLang="ko-KR" sz="1100" b="1" dirty="0">
                <a:latin typeface="+mj-ea"/>
              </a:rPr>
              <a:t>Dev</a:t>
            </a:r>
            <a:r>
              <a:rPr lang="en-US" altLang="ko-KR" sz="1100" dirty="0">
                <a:latin typeface="+mj-ea"/>
              </a:rPr>
              <a:t> : </a:t>
            </a:r>
            <a:r>
              <a:rPr lang="ko-KR" altLang="en-US" sz="1100" dirty="0">
                <a:solidFill>
                  <a:schemeClr val="accent4"/>
                </a:solidFill>
                <a:latin typeface="+mj-ea"/>
              </a:rPr>
              <a:t>개인작업자가 </a:t>
            </a:r>
            <a:r>
              <a:rPr lang="en-US" altLang="ko-KR" sz="1100" dirty="0">
                <a:solidFill>
                  <a:schemeClr val="accent4"/>
                </a:solidFill>
                <a:latin typeface="+mj-ea"/>
              </a:rPr>
              <a:t>merge</a:t>
            </a:r>
            <a:r>
              <a:rPr lang="ko-KR" altLang="en-US" sz="1100" dirty="0">
                <a:solidFill>
                  <a:schemeClr val="accent4"/>
                </a:solidFill>
                <a:latin typeface="+mj-ea"/>
              </a:rPr>
              <a:t>후 확인 </a:t>
            </a:r>
            <a:endParaRPr lang="en-US" altLang="ko-KR" sz="1100" dirty="0">
              <a:solidFill>
                <a:schemeClr val="accent4"/>
              </a:solidFill>
              <a:latin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URL : https://wwwdev50.lge.co.kr/guide/index.html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+mj-ea"/>
              </a:rPr>
              <a:t>[</a:t>
            </a:r>
            <a:r>
              <a:rPr lang="ko-KR" altLang="en-US" sz="1100" b="1" dirty="0">
                <a:latin typeface="+mj-ea"/>
              </a:rPr>
              <a:t>운영</a:t>
            </a:r>
            <a:r>
              <a:rPr lang="en-US" altLang="ko-KR" sz="1100" b="1" dirty="0">
                <a:latin typeface="+mj-ea"/>
              </a:rPr>
              <a:t> </a:t>
            </a:r>
            <a:r>
              <a:rPr lang="ko-KR" altLang="en-US" sz="1100" b="1" dirty="0">
                <a:latin typeface="+mj-ea"/>
              </a:rPr>
              <a:t>서버</a:t>
            </a:r>
            <a:r>
              <a:rPr lang="en-US" altLang="ko-KR" sz="1100" b="1" dirty="0">
                <a:latin typeface="+mj-ea"/>
              </a:rPr>
              <a:t>]</a:t>
            </a: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3) </a:t>
            </a:r>
            <a:r>
              <a:rPr lang="en-US" altLang="ko-KR" sz="1100" b="1" dirty="0">
                <a:latin typeface="+mj-ea"/>
              </a:rPr>
              <a:t>Stage</a:t>
            </a:r>
            <a:r>
              <a:rPr lang="en-US" altLang="ko-KR" sz="1100" dirty="0">
                <a:latin typeface="+mj-ea"/>
              </a:rPr>
              <a:t> </a:t>
            </a:r>
            <a:r>
              <a:rPr lang="en-US" altLang="ko-KR" sz="1100" dirty="0" smtClean="0">
                <a:latin typeface="+mj-ea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+mj-ea"/>
              </a:rPr>
              <a:t>지라의 </a:t>
            </a:r>
            <a:r>
              <a:rPr lang="en-US" altLang="ko-KR" sz="1100" dirty="0" smtClean="0">
                <a:solidFill>
                  <a:srgbClr val="0070C0"/>
                </a:solidFill>
                <a:latin typeface="+mj-ea"/>
              </a:rPr>
              <a:t>sub-tasks</a:t>
            </a:r>
            <a:r>
              <a:rPr lang="ko-KR" altLang="en-US" sz="1100" dirty="0" smtClean="0">
                <a:solidFill>
                  <a:srgbClr val="0070C0"/>
                </a:solidFill>
                <a:latin typeface="+mj-ea"/>
              </a:rPr>
              <a:t>에 배포 </a:t>
            </a:r>
            <a:r>
              <a:rPr lang="ko-KR" altLang="en-US" sz="1100" dirty="0" err="1" smtClean="0">
                <a:solidFill>
                  <a:srgbClr val="0070C0"/>
                </a:solidFill>
                <a:latin typeface="+mj-ea"/>
              </a:rPr>
              <a:t>요청후</a:t>
            </a:r>
            <a:r>
              <a:rPr lang="ko-KR" altLang="en-US" sz="1100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1100" dirty="0" err="1" smtClean="0">
                <a:solidFill>
                  <a:srgbClr val="0070C0"/>
                </a:solidFill>
                <a:latin typeface="+mj-ea"/>
              </a:rPr>
              <a:t>배포양식에</a:t>
            </a:r>
            <a:r>
              <a:rPr lang="ko-KR" altLang="en-US" sz="1100" dirty="0" smtClean="0">
                <a:solidFill>
                  <a:srgbClr val="0070C0"/>
                </a:solidFill>
                <a:latin typeface="+mj-ea"/>
              </a:rPr>
              <a:t> 맞춰 메일 전달</a:t>
            </a:r>
            <a:endParaRPr lang="en-US" altLang="ko-KR" sz="11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j-ea"/>
              </a:rPr>
              <a:t>URL </a:t>
            </a:r>
            <a:r>
              <a:rPr lang="en-US" altLang="ko-KR" sz="1100" dirty="0">
                <a:latin typeface="+mj-ea"/>
              </a:rPr>
              <a:t>:  </a:t>
            </a:r>
            <a:r>
              <a:rPr lang="en-US" altLang="ko-KR" sz="1100" dirty="0">
                <a:latin typeface="+mj-ea"/>
                <a:hlinkClick r:id="rId3"/>
              </a:rPr>
              <a:t>https://wwwstg.lge.co.kr</a:t>
            </a:r>
            <a:r>
              <a:rPr lang="en-US" altLang="ko-KR" sz="1100" dirty="0" smtClean="0">
                <a:latin typeface="+mj-ea"/>
                <a:hlinkClick r:id="rId3"/>
              </a:rPr>
              <a:t>/</a:t>
            </a:r>
            <a:endParaRPr lang="en-US" altLang="ko-KR" sz="1100" dirty="0" smtClean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j-ea"/>
              </a:rPr>
              <a:t>Stage </a:t>
            </a:r>
            <a:r>
              <a:rPr lang="ko-KR" altLang="en-US" sz="1100" dirty="0" smtClean="0">
                <a:latin typeface="+mj-ea"/>
              </a:rPr>
              <a:t>서버 및 </a:t>
            </a:r>
            <a:r>
              <a:rPr lang="en-US" altLang="ko-KR" sz="1100" dirty="0" err="1" smtClean="0">
                <a:latin typeface="+mj-ea"/>
              </a:rPr>
              <a:t>maste</a:t>
            </a:r>
            <a:r>
              <a:rPr lang="ko-KR" altLang="en-US" sz="1100" dirty="0" smtClean="0">
                <a:latin typeface="+mj-ea"/>
              </a:rPr>
              <a:t>서버는 </a:t>
            </a:r>
            <a:r>
              <a:rPr lang="en-US" altLang="ko-KR" sz="1100" dirty="0" smtClean="0">
                <a:latin typeface="+mj-ea"/>
              </a:rPr>
              <a:t>.html</a:t>
            </a:r>
            <a:r>
              <a:rPr lang="ko-KR" altLang="en-US" sz="1100" dirty="0" smtClean="0">
                <a:latin typeface="+mj-ea"/>
              </a:rPr>
              <a:t>이 안보임</a:t>
            </a:r>
            <a:r>
              <a:rPr lang="en-US" altLang="ko-KR" sz="1100" dirty="0" smtClean="0">
                <a:latin typeface="+mj-ea"/>
              </a:rPr>
              <a:t>.(</a:t>
            </a:r>
            <a:r>
              <a:rPr lang="ko-KR" altLang="en-US" sz="1100" dirty="0" err="1" smtClean="0">
                <a:latin typeface="+mj-ea"/>
              </a:rPr>
              <a:t>작업자간</a:t>
            </a:r>
            <a:r>
              <a:rPr lang="ko-KR" altLang="en-US" sz="1100" dirty="0" smtClean="0">
                <a:latin typeface="+mj-ea"/>
              </a:rPr>
              <a:t> 소스 공유를 위해 </a:t>
            </a:r>
            <a:r>
              <a:rPr lang="ko-KR" altLang="en-US" sz="1100" dirty="0" err="1" smtClean="0">
                <a:latin typeface="+mj-ea"/>
              </a:rPr>
              <a:t>배포하는것임</a:t>
            </a:r>
            <a:r>
              <a:rPr lang="en-US" altLang="ko-KR" sz="1100" dirty="0" smtClean="0">
                <a:latin typeface="+mj-ea"/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4) </a:t>
            </a:r>
            <a:r>
              <a:rPr lang="en-US" altLang="ko-KR" sz="1100" b="1" dirty="0">
                <a:latin typeface="+mj-ea"/>
              </a:rPr>
              <a:t>master</a:t>
            </a:r>
            <a:r>
              <a:rPr lang="en-US" altLang="ko-KR" sz="1100" dirty="0">
                <a:latin typeface="+mj-ea"/>
              </a:rPr>
              <a:t>(</a:t>
            </a:r>
            <a:r>
              <a:rPr lang="ko-KR" altLang="en-US" sz="1100" dirty="0" err="1">
                <a:latin typeface="+mj-ea"/>
              </a:rPr>
              <a:t>운영이관</a:t>
            </a:r>
            <a:r>
              <a:rPr lang="en-US" altLang="ko-KR" sz="1100" dirty="0">
                <a:latin typeface="+mj-ea"/>
              </a:rPr>
              <a:t>) : </a:t>
            </a:r>
            <a:r>
              <a:rPr lang="ko-KR" altLang="en-US" sz="1100" dirty="0">
                <a:solidFill>
                  <a:srgbClr val="0070C0"/>
                </a:solidFill>
                <a:latin typeface="+mj-ea"/>
              </a:rPr>
              <a:t>지라의 </a:t>
            </a:r>
            <a:r>
              <a:rPr lang="en-US" altLang="ko-KR" sz="1100" dirty="0">
                <a:solidFill>
                  <a:srgbClr val="0070C0"/>
                </a:solidFill>
                <a:latin typeface="+mj-ea"/>
              </a:rPr>
              <a:t>sub-tasks</a:t>
            </a:r>
            <a:r>
              <a:rPr lang="ko-KR" altLang="en-US" sz="1100" dirty="0">
                <a:solidFill>
                  <a:srgbClr val="0070C0"/>
                </a:solidFill>
                <a:latin typeface="+mj-ea"/>
              </a:rPr>
              <a:t>에 배포 </a:t>
            </a:r>
            <a:r>
              <a:rPr lang="ko-KR" altLang="en-US" sz="1100" dirty="0" err="1">
                <a:solidFill>
                  <a:srgbClr val="0070C0"/>
                </a:solidFill>
                <a:latin typeface="+mj-ea"/>
              </a:rPr>
              <a:t>요청후</a:t>
            </a:r>
            <a:r>
              <a:rPr lang="ko-KR" altLang="en-US" sz="1100" dirty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1100" dirty="0" err="1">
                <a:solidFill>
                  <a:srgbClr val="0070C0"/>
                </a:solidFill>
                <a:latin typeface="+mj-ea"/>
              </a:rPr>
              <a:t>배포양식에</a:t>
            </a:r>
            <a:r>
              <a:rPr lang="ko-KR" altLang="en-US" sz="1100" dirty="0">
                <a:solidFill>
                  <a:srgbClr val="0070C0"/>
                </a:solidFill>
                <a:latin typeface="+mj-ea"/>
              </a:rPr>
              <a:t> 맞춰 메일 전달</a:t>
            </a: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j-ea"/>
              </a:rPr>
              <a:t>- </a:t>
            </a:r>
            <a:r>
              <a:rPr lang="en-US" altLang="ko-KR" sz="1100" dirty="0">
                <a:latin typeface="+mj-ea"/>
              </a:rPr>
              <a:t>URL : https://www.lge.co.kr/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234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</p:spPr>
        <p:txBody>
          <a:bodyPr/>
          <a:lstStyle/>
          <a:p>
            <a:r>
              <a:rPr lang="ko-KR" altLang="en-US" dirty="0"/>
              <a:t>서버 정보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03932" y="825150"/>
            <a:ext cx="296497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1. https://gitlab.lge.co.kr/front/lgekor-ui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180" y="1304477"/>
            <a:ext cx="8363432" cy="12695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latin typeface="+mj-ea"/>
              </a:rPr>
              <a:t>[Test </a:t>
            </a:r>
            <a:r>
              <a:rPr lang="ko-KR" altLang="en-US" sz="1100" b="1" dirty="0">
                <a:latin typeface="+mj-ea"/>
              </a:rPr>
              <a:t>서버</a:t>
            </a:r>
            <a:r>
              <a:rPr lang="en-US" altLang="ko-KR" sz="1100" b="1" dirty="0">
                <a:latin typeface="+mj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+mj-ea"/>
              </a:rPr>
              <a:t>1) </a:t>
            </a:r>
            <a:r>
              <a:rPr lang="en-US" altLang="ko-KR" sz="1100" dirty="0">
                <a:latin typeface="+mj-ea"/>
              </a:rPr>
              <a:t>Dev</a:t>
            </a:r>
            <a:r>
              <a:rPr lang="ko-KR" altLang="en-US" sz="1100" dirty="0">
                <a:latin typeface="+mj-ea"/>
              </a:rPr>
              <a:t>서버 </a:t>
            </a:r>
            <a:r>
              <a:rPr lang="en-US" altLang="ko-KR" sz="1100" dirty="0">
                <a:latin typeface="+mj-ea"/>
              </a:rPr>
              <a:t>/ DTI-stage </a:t>
            </a:r>
            <a:r>
              <a:rPr lang="ko-KR" altLang="en-US" sz="1100" dirty="0">
                <a:latin typeface="+mj-ea"/>
              </a:rPr>
              <a:t>서버 </a:t>
            </a:r>
            <a:r>
              <a:rPr lang="ko-KR" altLang="en-US" sz="1100" dirty="0" err="1">
                <a:latin typeface="+mj-ea"/>
              </a:rPr>
              <a:t>개인작업자</a:t>
            </a:r>
            <a:r>
              <a:rPr lang="ko-KR" altLang="en-US" sz="1100" dirty="0">
                <a:latin typeface="+mj-ea"/>
              </a:rPr>
              <a:t> </a:t>
            </a:r>
            <a:r>
              <a:rPr lang="en-US" altLang="ko-KR" sz="1100" dirty="0">
                <a:latin typeface="+mj-ea"/>
              </a:rPr>
              <a:t>marge</a:t>
            </a:r>
            <a:r>
              <a:rPr lang="ko-KR" altLang="en-US" sz="1100" dirty="0">
                <a:latin typeface="+mj-ea"/>
              </a:rPr>
              <a:t> 방법</a:t>
            </a:r>
            <a:r>
              <a:rPr lang="en-US" altLang="ko-KR" sz="1100" dirty="0"/>
              <a:t> </a:t>
            </a: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latin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32" y="1939266"/>
            <a:ext cx="5695074" cy="22150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720" y="1939266"/>
            <a:ext cx="5773341" cy="301702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3932" y="3068222"/>
            <a:ext cx="1009479" cy="215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4" name="타원 13"/>
          <p:cNvSpPr/>
          <p:nvPr/>
        </p:nvSpPr>
        <p:spPr>
          <a:xfrm>
            <a:off x="141020" y="2868716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63314" y="2356747"/>
            <a:ext cx="1571973" cy="215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6" name="타원 15"/>
          <p:cNvSpPr/>
          <p:nvPr/>
        </p:nvSpPr>
        <p:spPr>
          <a:xfrm>
            <a:off x="4213278" y="2215842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16608" y="2826164"/>
            <a:ext cx="2200970" cy="1047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8" name="타원 17"/>
          <p:cNvSpPr/>
          <p:nvPr/>
        </p:nvSpPr>
        <p:spPr>
          <a:xfrm>
            <a:off x="7379448" y="2730198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854738" y="2846413"/>
            <a:ext cx="2200970" cy="1047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0" name="타원 19"/>
          <p:cNvSpPr/>
          <p:nvPr/>
        </p:nvSpPr>
        <p:spPr>
          <a:xfrm>
            <a:off x="9717578" y="268900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339" y="5343368"/>
            <a:ext cx="5087685" cy="76174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latin typeface="+mj-ea"/>
              </a:rPr>
              <a:t>Merge Requests &gt; 2. [Edit merge requests] or [New merge request]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3. </a:t>
            </a:r>
            <a:r>
              <a:rPr lang="ko-KR" altLang="en-US" sz="1100" dirty="0">
                <a:latin typeface="+mj-ea"/>
              </a:rPr>
              <a:t>내가 작업한 </a:t>
            </a:r>
            <a:r>
              <a:rPr lang="ko-KR" altLang="en-US" sz="1100" dirty="0" err="1">
                <a:latin typeface="+mj-ea"/>
              </a:rPr>
              <a:t>브랜치</a:t>
            </a:r>
            <a:r>
              <a:rPr lang="en-US" altLang="ko-KR" sz="1100" dirty="0">
                <a:latin typeface="+mj-ea"/>
              </a:rPr>
              <a:t> </a:t>
            </a:r>
            <a:r>
              <a:rPr lang="ko-KR" altLang="en-US" sz="1100" dirty="0">
                <a:latin typeface="+mj-ea"/>
              </a:rPr>
              <a:t>선택</a:t>
            </a: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4. Merge</a:t>
            </a:r>
            <a:r>
              <a:rPr lang="ko-KR" altLang="en-US" sz="1100" dirty="0">
                <a:latin typeface="+mj-ea"/>
              </a:rPr>
              <a:t>하고자 하는 </a:t>
            </a:r>
            <a:r>
              <a:rPr lang="ko-KR" altLang="en-US" sz="1100" dirty="0" err="1">
                <a:latin typeface="+mj-ea"/>
              </a:rPr>
              <a:t>브랜치</a:t>
            </a:r>
            <a:r>
              <a:rPr lang="ko-KR" altLang="en-US" sz="1100" dirty="0">
                <a:latin typeface="+mj-ea"/>
              </a:rPr>
              <a:t> 선택</a:t>
            </a:r>
          </a:p>
        </p:txBody>
      </p:sp>
    </p:spTree>
    <p:extLst>
      <p:ext uri="{BB962C8B-B14F-4D97-AF65-F5344CB8AC3E}">
        <p14:creationId xmlns:p14="http://schemas.microsoft.com/office/powerpoint/2010/main" val="29471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</p:spPr>
        <p:txBody>
          <a:bodyPr/>
          <a:lstStyle/>
          <a:p>
            <a:r>
              <a:rPr lang="ko-KR" altLang="en-US" dirty="0"/>
              <a:t>서버 정보</a:t>
            </a:r>
            <a:endParaRPr lang="en-US" altLang="ko-KR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15" y="615142"/>
            <a:ext cx="6486201" cy="494607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63142" y="4275875"/>
            <a:ext cx="7066116" cy="1523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latin typeface="+mj-ea"/>
              </a:rPr>
              <a:t>Merge </a:t>
            </a:r>
            <a:r>
              <a:rPr lang="ko-KR" altLang="en-US" sz="1100" dirty="0">
                <a:latin typeface="+mj-ea"/>
              </a:rPr>
              <a:t>하고자</a:t>
            </a:r>
            <a:r>
              <a:rPr lang="en-US" altLang="ko-KR" sz="1100" dirty="0">
                <a:latin typeface="+mj-ea"/>
              </a:rPr>
              <a:t> </a:t>
            </a:r>
            <a:r>
              <a:rPr lang="ko-KR" altLang="en-US" sz="1100" dirty="0">
                <a:latin typeface="+mj-ea"/>
              </a:rPr>
              <a:t>하는 </a:t>
            </a:r>
            <a:r>
              <a:rPr lang="ko-KR" altLang="en-US" sz="1100" dirty="0" err="1">
                <a:latin typeface="+mj-ea"/>
              </a:rPr>
              <a:t>브랜치가</a:t>
            </a:r>
            <a:r>
              <a:rPr lang="ko-KR" altLang="en-US" sz="1100" dirty="0">
                <a:latin typeface="+mj-ea"/>
              </a:rPr>
              <a:t> 제대로 되어있나 확인</a:t>
            </a:r>
            <a:r>
              <a:rPr lang="en-US" altLang="ko-KR" sz="1100" dirty="0">
                <a:latin typeface="+mj-ea"/>
              </a:rPr>
              <a:t>(</a:t>
            </a:r>
            <a:r>
              <a:rPr lang="ko-KR" altLang="en-US" sz="1100" dirty="0" err="1">
                <a:latin typeface="+mj-ea"/>
              </a:rPr>
              <a:t>수정가능</a:t>
            </a:r>
            <a:r>
              <a:rPr lang="en-US" altLang="ko-KR" sz="1100" dirty="0">
                <a:latin typeface="+mj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latin typeface="+mj-ea"/>
              </a:rPr>
              <a:t>Title </a:t>
            </a:r>
            <a:r>
              <a:rPr lang="ko-KR" altLang="en-US" sz="1100" dirty="0">
                <a:latin typeface="+mj-ea"/>
              </a:rPr>
              <a:t>규칙 </a:t>
            </a:r>
            <a:r>
              <a:rPr lang="en-US" altLang="ko-KR" sz="1100" dirty="0">
                <a:latin typeface="+mj-ea"/>
              </a:rPr>
              <a:t>: [</a:t>
            </a:r>
            <a:r>
              <a:rPr lang="en-US" altLang="ko-KR" sz="1100" dirty="0" err="1">
                <a:latin typeface="+mj-ea"/>
              </a:rPr>
              <a:t>git</a:t>
            </a:r>
            <a:r>
              <a:rPr lang="ko-KR" altLang="en-US" sz="1100" dirty="0">
                <a:latin typeface="+mj-ea"/>
              </a:rPr>
              <a:t>명</a:t>
            </a:r>
            <a:r>
              <a:rPr lang="en-US" altLang="ko-KR" sz="1100" dirty="0">
                <a:latin typeface="+mj-ea"/>
              </a:rPr>
              <a:t>] </a:t>
            </a:r>
            <a:r>
              <a:rPr lang="ko-KR" altLang="en-US" sz="1100" dirty="0" err="1">
                <a:latin typeface="+mj-ea"/>
              </a:rPr>
              <a:t>수정내용</a:t>
            </a:r>
            <a:r>
              <a:rPr lang="ko-KR" altLang="en-US" sz="1100" dirty="0">
                <a:latin typeface="+mj-ea"/>
              </a:rPr>
              <a:t> </a:t>
            </a: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** stage</a:t>
            </a:r>
            <a:r>
              <a:rPr lang="ko-KR" altLang="en-US" sz="1100" dirty="0">
                <a:latin typeface="+mj-ea"/>
              </a:rPr>
              <a:t>와 </a:t>
            </a:r>
            <a:r>
              <a:rPr lang="en-US" altLang="ko-KR" sz="1100" dirty="0">
                <a:latin typeface="+mj-ea"/>
              </a:rPr>
              <a:t>master merge</a:t>
            </a:r>
            <a:r>
              <a:rPr lang="ko-KR" altLang="en-US" sz="1100" dirty="0" err="1">
                <a:latin typeface="+mj-ea"/>
              </a:rPr>
              <a:t>요청시</a:t>
            </a:r>
            <a:r>
              <a:rPr lang="ko-KR" altLang="en-US" sz="1100" dirty="0">
                <a:latin typeface="+mj-ea"/>
              </a:rPr>
              <a:t> 끝에 이관하고자하는 </a:t>
            </a:r>
            <a:r>
              <a:rPr lang="ko-KR" altLang="en-US" sz="1100" dirty="0" err="1">
                <a:latin typeface="+mj-ea"/>
              </a:rPr>
              <a:t>서버명</a:t>
            </a:r>
            <a:r>
              <a:rPr lang="ko-KR" altLang="en-US" sz="1100" dirty="0">
                <a:latin typeface="+mj-ea"/>
              </a:rPr>
              <a:t> 기입</a:t>
            </a:r>
            <a:r>
              <a:rPr lang="en-US" altLang="ko-KR" sz="1100" dirty="0">
                <a:latin typeface="+mj-ea"/>
              </a:rPr>
              <a:t>: </a:t>
            </a:r>
            <a:r>
              <a:rPr lang="ko-KR" altLang="en-US" sz="1100" dirty="0">
                <a:latin typeface="+mj-ea"/>
              </a:rPr>
              <a:t>예</a:t>
            </a:r>
            <a:r>
              <a:rPr lang="en-US" altLang="ko-KR" sz="1100" dirty="0">
                <a:latin typeface="+mj-ea"/>
              </a:rPr>
              <a:t>) [</a:t>
            </a:r>
            <a:r>
              <a:rPr lang="en-US" altLang="ko-KR" sz="1100" dirty="0" err="1">
                <a:latin typeface="+mj-ea"/>
              </a:rPr>
              <a:t>git</a:t>
            </a:r>
            <a:r>
              <a:rPr lang="ko-KR" altLang="en-US" sz="1100" dirty="0">
                <a:latin typeface="+mj-ea"/>
              </a:rPr>
              <a:t>명</a:t>
            </a:r>
            <a:r>
              <a:rPr lang="en-US" altLang="ko-KR" sz="1100" dirty="0">
                <a:latin typeface="+mj-ea"/>
              </a:rPr>
              <a:t>]</a:t>
            </a:r>
            <a:r>
              <a:rPr lang="ko-KR" altLang="en-US" sz="1100" dirty="0" err="1">
                <a:latin typeface="+mj-ea"/>
              </a:rPr>
              <a:t>수정내용</a:t>
            </a:r>
            <a:r>
              <a:rPr lang="ko-KR" altLang="en-US" sz="1100" dirty="0">
                <a:latin typeface="+mj-ea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+mj-ea"/>
              </a:rPr>
              <a:t>--stage(--master)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3. Assignee : </a:t>
            </a:r>
            <a:r>
              <a:rPr lang="ko-KR" altLang="en-US" sz="1100" dirty="0">
                <a:latin typeface="+mj-ea"/>
              </a:rPr>
              <a:t>작업자 개인이 </a:t>
            </a:r>
            <a:r>
              <a:rPr lang="en-US" altLang="ko-KR" sz="1100" dirty="0">
                <a:latin typeface="+mj-ea"/>
              </a:rPr>
              <a:t>marge</a:t>
            </a:r>
            <a:r>
              <a:rPr lang="ko-KR" altLang="en-US" sz="1100" dirty="0" err="1">
                <a:latin typeface="+mj-ea"/>
              </a:rPr>
              <a:t>할경우는</a:t>
            </a:r>
            <a:r>
              <a:rPr lang="ko-KR" altLang="en-US" sz="1100" dirty="0">
                <a:latin typeface="+mj-ea"/>
              </a:rPr>
              <a:t> </a:t>
            </a:r>
            <a:r>
              <a:rPr lang="en-US" altLang="ko-KR" sz="1100" dirty="0">
                <a:latin typeface="+mj-ea"/>
              </a:rPr>
              <a:t>assign to me</a:t>
            </a:r>
            <a:r>
              <a:rPr lang="ko-KR" altLang="en-US" sz="1100" dirty="0">
                <a:latin typeface="+mj-ea"/>
              </a:rPr>
              <a:t>클릭</a:t>
            </a:r>
            <a:r>
              <a:rPr lang="en-US" altLang="ko-KR" sz="1100" dirty="0">
                <a:latin typeface="+mj-ea"/>
              </a:rPr>
              <a:t/>
            </a:r>
            <a:br>
              <a:rPr lang="en-US" altLang="ko-KR" sz="1100" dirty="0">
                <a:latin typeface="+mj-ea"/>
              </a:rPr>
            </a:br>
            <a:r>
              <a:rPr lang="en-US" altLang="ko-KR" sz="1100" dirty="0">
                <a:latin typeface="+mj-ea"/>
              </a:rPr>
              <a:t>** stage</a:t>
            </a:r>
            <a:r>
              <a:rPr lang="ko-KR" altLang="en-US" sz="1100" dirty="0">
                <a:latin typeface="+mj-ea"/>
              </a:rPr>
              <a:t>와 </a:t>
            </a:r>
            <a:r>
              <a:rPr lang="en-US" altLang="ko-KR" sz="1100" dirty="0">
                <a:latin typeface="+mj-ea"/>
              </a:rPr>
              <a:t>master merge</a:t>
            </a:r>
            <a:r>
              <a:rPr lang="ko-KR" altLang="en-US" sz="1100" dirty="0" err="1">
                <a:latin typeface="+mj-ea"/>
              </a:rPr>
              <a:t>요청시</a:t>
            </a:r>
            <a:r>
              <a:rPr lang="ko-KR" altLang="en-US" sz="1100" dirty="0">
                <a:latin typeface="+mj-ea"/>
              </a:rPr>
              <a:t> 그냥 둠</a:t>
            </a:r>
            <a:r>
              <a:rPr lang="en-US" altLang="ko-KR" sz="11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4. Submit merge request </a:t>
            </a:r>
            <a:r>
              <a:rPr lang="ko-KR" altLang="en-US" sz="1100" dirty="0">
                <a:latin typeface="+mj-ea"/>
              </a:rPr>
              <a:t>클릭 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434463" y="1339175"/>
            <a:ext cx="1923879" cy="215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4" name="타원 23"/>
          <p:cNvSpPr/>
          <p:nvPr/>
        </p:nvSpPr>
        <p:spPr>
          <a:xfrm>
            <a:off x="1271551" y="1139669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10070" y="1753986"/>
            <a:ext cx="4399746" cy="215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1880579" y="4009506"/>
            <a:ext cx="2525166" cy="215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7" name="직사각형 26"/>
          <p:cNvSpPr/>
          <p:nvPr/>
        </p:nvSpPr>
        <p:spPr>
          <a:xfrm>
            <a:off x="1545871" y="5375693"/>
            <a:ext cx="997824" cy="215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8" name="타원 27"/>
          <p:cNvSpPr/>
          <p:nvPr/>
        </p:nvSpPr>
        <p:spPr>
          <a:xfrm>
            <a:off x="2172910" y="1634238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647823" y="3842563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434463" y="5184569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669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16" y="601985"/>
            <a:ext cx="6052494" cy="517336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</p:spPr>
        <p:txBody>
          <a:bodyPr/>
          <a:lstStyle/>
          <a:p>
            <a:r>
              <a:rPr lang="ko-KR" altLang="en-US" dirty="0"/>
              <a:t>서버 정보</a:t>
            </a:r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6372942" y="993002"/>
            <a:ext cx="7066116" cy="330090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latin typeface="+mj-ea"/>
              </a:rPr>
              <a:t>Dev/DTI-stage </a:t>
            </a:r>
            <a:r>
              <a:rPr lang="ko-KR" altLang="en-US" sz="1100" dirty="0">
                <a:latin typeface="+mj-ea"/>
              </a:rPr>
              <a:t>서버는 초록색 버튼 생성 </a:t>
            </a:r>
            <a:r>
              <a:rPr lang="en-US" altLang="ko-KR" sz="1100" dirty="0">
                <a:latin typeface="+mj-ea"/>
              </a:rPr>
              <a:t>&gt; </a:t>
            </a:r>
            <a:r>
              <a:rPr lang="ko-KR" altLang="en-US" sz="1100" dirty="0">
                <a:latin typeface="+mj-ea"/>
              </a:rPr>
              <a:t>클릭하면 </a:t>
            </a:r>
            <a:r>
              <a:rPr lang="en-US" altLang="ko-KR" sz="1100" dirty="0">
                <a:latin typeface="+mj-ea"/>
              </a:rPr>
              <a:t>merge</a:t>
            </a:r>
            <a:r>
              <a:rPr lang="ko-KR" altLang="en-US" sz="1100" dirty="0">
                <a:latin typeface="+mj-ea"/>
              </a:rPr>
              <a:t> 진행</a:t>
            </a:r>
            <a:endParaRPr lang="en-US" altLang="ko-KR" sz="1100" dirty="0">
              <a:latin typeface="+mj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latin typeface="+mj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latin typeface="+mj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latin typeface="+mj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latin typeface="+mj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latin typeface="+mj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latin typeface="+mj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latin typeface="+mj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latin typeface="+mj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2. Stage/master</a:t>
            </a:r>
            <a:r>
              <a:rPr lang="ko-KR" altLang="en-US" sz="1100" dirty="0">
                <a:latin typeface="+mj-ea"/>
              </a:rPr>
              <a:t>는 회색 버튼 생성 </a:t>
            </a:r>
            <a:r>
              <a:rPr lang="en-US" altLang="ko-KR" sz="1100" dirty="0">
                <a:latin typeface="+mj-ea"/>
              </a:rPr>
              <a:t>:  left</a:t>
            </a:r>
            <a:r>
              <a:rPr lang="ko-KR" altLang="en-US" sz="1100" dirty="0">
                <a:latin typeface="+mj-ea"/>
              </a:rPr>
              <a:t>메뉴의 </a:t>
            </a:r>
            <a:r>
              <a:rPr lang="en-US" altLang="ko-KR" sz="1100" dirty="0">
                <a:latin typeface="+mj-ea"/>
              </a:rPr>
              <a:t>merge requests</a:t>
            </a:r>
            <a:r>
              <a:rPr lang="ko-KR" altLang="en-US" sz="1100" dirty="0">
                <a:latin typeface="+mj-ea"/>
              </a:rPr>
              <a:t>클릭하면 리스트가 출력</a:t>
            </a: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</a:rPr>
              <a:t>리스트 확인후 </a:t>
            </a:r>
            <a:r>
              <a:rPr lang="en-US" altLang="ko-KR" sz="1100" dirty="0">
                <a:latin typeface="+mj-ea"/>
              </a:rPr>
              <a:t>merge</a:t>
            </a:r>
            <a:r>
              <a:rPr lang="ko-KR" altLang="en-US" sz="1100" dirty="0">
                <a:latin typeface="+mj-ea"/>
              </a:rPr>
              <a:t>번호 확인후 </a:t>
            </a:r>
            <a:r>
              <a:rPr lang="en-US" altLang="ko-KR" sz="1100" dirty="0">
                <a:latin typeface="+mj-ea"/>
              </a:rPr>
              <a:t>[QA]</a:t>
            </a:r>
            <a:r>
              <a:rPr lang="ko-KR" altLang="en-US" sz="1100" dirty="0">
                <a:latin typeface="+mj-ea"/>
              </a:rPr>
              <a:t>지라에 요청</a:t>
            </a:r>
            <a:endParaRPr lang="en-US" altLang="ko-KR" sz="1100" dirty="0"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41788" y="3658425"/>
            <a:ext cx="776722" cy="298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923" y="4352514"/>
            <a:ext cx="5247023" cy="21246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923" y="1253489"/>
            <a:ext cx="6049030" cy="23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4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</p:spPr>
        <p:txBody>
          <a:bodyPr/>
          <a:lstStyle/>
          <a:p>
            <a:r>
              <a:rPr lang="ko-KR" altLang="en-US" dirty="0"/>
              <a:t>정기 이관 정보</a:t>
            </a:r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223615" y="773052"/>
            <a:ext cx="8781309" cy="23698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1000" dirty="0"/>
              <a:t> </a:t>
            </a:r>
          </a:p>
          <a:p>
            <a:r>
              <a:rPr lang="en-US" altLang="ko-KR" sz="1200" b="1" dirty="0"/>
              <a:t>[</a:t>
            </a:r>
            <a:r>
              <a:rPr lang="ko-KR" altLang="en-US" sz="1200" b="1" dirty="0"/>
              <a:t>정기 이관 시간</a:t>
            </a:r>
            <a:r>
              <a:rPr lang="en-US" altLang="ko-KR" sz="1200" b="1" dirty="0"/>
              <a:t>]</a:t>
            </a:r>
          </a:p>
          <a:p>
            <a:endParaRPr lang="ko-KR" altLang="en-US" sz="12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  <a:p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3" y="1294402"/>
            <a:ext cx="9711938" cy="16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41901"/>
      </p:ext>
    </p:extLst>
  </p:cSld>
  <p:clrMapOvr>
    <a:masterClrMapping/>
  </p:clrMapOvr>
</p:sld>
</file>

<file path=ppt/theme/theme1.xml><?xml version="1.0" encoding="utf-8"?>
<a:theme xmlns:a="http://schemas.openxmlformats.org/drawingml/2006/main" name="front black page (project name이 1줄일경우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sz="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spAutoFit/>
      </a:bodyPr>
      <a:lstStyle>
        <a:defPPr>
          <a:defRPr sz="800" b="1" dirty="0">
            <a:solidFill>
              <a:schemeClr val="tx1">
                <a:lumMod val="50000"/>
                <a:lumOff val="50000"/>
              </a:schemeClr>
            </a:solidFill>
            <a:latin typeface="+mj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61350</TotalTime>
  <Words>2433</Words>
  <Application>Microsoft Office PowerPoint</Application>
  <PresentationFormat>A4 용지(210x297mm)</PresentationFormat>
  <Paragraphs>639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YouandiModern TextRegular</vt:lpstr>
      <vt:lpstr>굴림</vt:lpstr>
      <vt:lpstr>나눔고딕</vt:lpstr>
      <vt:lpstr>맑은 고딕</vt:lpstr>
      <vt:lpstr>Arial</vt:lpstr>
      <vt:lpstr>front black page (project name이 1줄일경우)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더제이</dc:creator>
  <cp:lastModifiedBy>임혜란</cp:lastModifiedBy>
  <cp:revision>1497</cp:revision>
  <cp:lastPrinted>2016-08-08T06:06:03Z</cp:lastPrinted>
  <dcterms:created xsi:type="dcterms:W3CDTF">2011-11-09T01:30:33Z</dcterms:created>
  <dcterms:modified xsi:type="dcterms:W3CDTF">2023-07-17T02:16:54Z</dcterms:modified>
</cp:coreProperties>
</file>