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2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0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96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3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4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4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4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5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2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7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30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4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1FA4B30-2553-453B-BA3B-FA0BD416475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61B4E8-D5A1-451C-8DE1-78B07F179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2742-C255-46E5-82FF-489224318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工厂模式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B12E8B-68AE-4A48-B084-C5299F86E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Factory Pattern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42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C5F63-8B55-441D-B25B-B737B829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含义：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3A20E-F99E-41FD-8A14-3A48DF2FC1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latinLnBrk="1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sz="3200" b="0" i="0" dirty="0">
                <a:solidFill>
                  <a:srgbClr val="333333"/>
                </a:solidFill>
                <a:effectLst/>
                <a:latin typeface="Helvetica Neue"/>
              </a:rPr>
              <a:t>工厂模式属于创建型模式，它提供了一种创建对象的最佳方式。在工厂模式中，我们在创建对象时不会对客户端暴露创建逻辑，并且是通过使用一个共同的接口来指向新创建的对象。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1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5F1C-0641-447D-AC4C-B37B7F15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类别：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06A2C-8924-4A7D-A980-DB2D4BFEA8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简单工厂模式：专门定义一个类用来创建其它类的实例，被创建的实例通常都具有共同的父类。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工厂方法模式：定义一个用来创建对象的接口，让子类决定实例化哪一个类，让子类决定实例化延迟到子类。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抽象工厂模式：提供一个创建一系列相关或相互依赖对象的接口，而无需指定它们具体的类。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79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2962A-3DC6-4C2F-AC1F-0D3A72E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优点：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F241A-D928-4EA2-9221-E5C7020378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一个调用者想创建一个对象，只要知道其名称就可以了。 </a:t>
            </a:r>
            <a:endParaRPr lang="en-US" altLang="zh-CN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扩展性高，如果想增加一个产品，只要扩展一个工厂类就可以。 </a:t>
            </a:r>
            <a:endParaRPr lang="en-US" altLang="zh-CN" sz="2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屏蔽产品的具体实现，调用者只关心产品的接口。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891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9191-7F8C-4383-B4AA-C90384F0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缺点：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08FB6-7703-4008-9CAE-447D6A8A02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Helvetica Neue"/>
              </a:rPr>
              <a:t>每次增加一个类别时，都需要增加一个具体类和对象实现工厂，使得系统中类的个数成倍增加，在一定程度上增加了系统的复杂度，同时也增加了系统具体类的依赖。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71904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</TotalTime>
  <Words>251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Helvetica Neue</vt:lpstr>
      <vt:lpstr>Arial</vt:lpstr>
      <vt:lpstr>Tw Cen MT</vt:lpstr>
      <vt:lpstr>水滴</vt:lpstr>
      <vt:lpstr>工厂模式</vt:lpstr>
      <vt:lpstr>含义：</vt:lpstr>
      <vt:lpstr>类别：</vt:lpstr>
      <vt:lpstr>优点：</vt:lpstr>
      <vt:lpstr>缺点：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工厂模式</dc:title>
  <dc:creator>lcj9292@outlook.com</dc:creator>
  <cp:lastModifiedBy>lcj9292@outlook.com</cp:lastModifiedBy>
  <cp:revision>3</cp:revision>
  <dcterms:created xsi:type="dcterms:W3CDTF">2021-07-03T06:52:50Z</dcterms:created>
  <dcterms:modified xsi:type="dcterms:W3CDTF">2021-07-03T07:27:55Z</dcterms:modified>
</cp:coreProperties>
</file>