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1205" r:id="rId2"/>
    <p:sldId id="1317" r:id="rId3"/>
    <p:sldId id="1327" r:id="rId4"/>
    <p:sldId id="1254" r:id="rId5"/>
    <p:sldId id="1323" r:id="rId6"/>
    <p:sldId id="1336" r:id="rId7"/>
    <p:sldId id="1328" r:id="rId8"/>
    <p:sldId id="1325" r:id="rId9"/>
    <p:sldId id="1326" r:id="rId10"/>
    <p:sldId id="1329" r:id="rId11"/>
    <p:sldId id="1269" r:id="rId12"/>
    <p:sldId id="1333" r:id="rId13"/>
    <p:sldId id="1274" r:id="rId14"/>
    <p:sldId id="1332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ny Liu" initials="BL" lastIdx="3" clrIdx="0"/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0"/>
    <a:srgbClr val="D7000F"/>
    <a:srgbClr val="FF4B58"/>
    <a:srgbClr val="929292"/>
    <a:srgbClr val="FF7D86"/>
    <a:srgbClr val="D6000F"/>
    <a:srgbClr val="FF3745"/>
    <a:srgbClr val="FF1929"/>
    <a:srgbClr val="FF717B"/>
    <a:srgbClr val="FF5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1596" autoAdjust="0"/>
  </p:normalViewPr>
  <p:slideViewPr>
    <p:cSldViewPr snapToGrid="0">
      <p:cViewPr varScale="1">
        <p:scale>
          <a:sx n="57" d="100"/>
          <a:sy n="57" d="100"/>
        </p:scale>
        <p:origin x="912" y="40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758-E5FE-4368-A8A3-B749530A29DC}" type="datetimeFigureOut"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pPr/>
              <a:t>2020/10/23</a:t>
            </a:fld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5DCA2-2C6F-4E70-A715-0F66E8866AD6}" type="slidenum"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pPr/>
              <a:t>‹#›</a:t>
            </a:fld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46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</a:defRPr>
            </a:lvl1pPr>
          </a:lstStyle>
          <a:p>
            <a:fld id="{A04AF4DB-4C47-4782-A2E4-AF0DC385DFEF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</a:defRPr>
            </a:lvl1pPr>
          </a:lstStyle>
          <a:p>
            <a:fld id="{672B52D5-0F10-409C-88A1-07E8733E16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1pPr>
    <a:lvl2pPr marL="457155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3pPr>
    <a:lvl4pPr marL="1371464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4pPr>
    <a:lvl5pPr marL="1828618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5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思源黑体 CN Normal" panose="020B0400000000000000" pitchFamily="34" charset="-122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21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3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思源黑体 CN Normal" panose="020B0400000000000000" pitchFamily="34" charset="-122"/>
              </a:rPr>
              <a:t>不同状态下，表现出不一样的行为。把判断条件抽象出来，通常把表现和状态绑定在一起，在不同状态下有不同表现，当我们把状态传给对象时，他就会执行不同工作了。（行为和状态一一对应）</a:t>
            </a:r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2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浅色风格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安踏\logo集合\安踏奥运联合logo\反白透明底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629900" y="80769"/>
            <a:ext cx="1493732" cy="108762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56401"/>
            <a:ext cx="12192000" cy="1015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43534" y="515945"/>
            <a:ext cx="8418512" cy="519479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15153" y="594149"/>
            <a:ext cx="537882" cy="363071"/>
            <a:chOff x="0" y="497540"/>
            <a:chExt cx="699248" cy="471993"/>
          </a:xfrm>
        </p:grpSpPr>
        <p:sp>
          <p:nvSpPr>
            <p:cNvPr id="7" name="燕尾形 6"/>
            <p:cNvSpPr/>
            <p:nvPr userDrawn="1"/>
          </p:nvSpPr>
          <p:spPr>
            <a:xfrm>
              <a:off x="0" y="497540"/>
              <a:ext cx="363071" cy="4719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燕尾形 7"/>
            <p:cNvSpPr/>
            <p:nvPr userDrawn="1"/>
          </p:nvSpPr>
          <p:spPr>
            <a:xfrm>
              <a:off x="336177" y="497540"/>
              <a:ext cx="363071" cy="4719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浅色风格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56401"/>
            <a:ext cx="12192000" cy="1015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43534" y="515945"/>
            <a:ext cx="8418512" cy="519479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900953" y="1035424"/>
            <a:ext cx="8377518" cy="53788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50000"/>
                </a:schemeClr>
              </a:gs>
              <a:gs pos="92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12292" y="446506"/>
            <a:ext cx="588956" cy="700121"/>
            <a:chOff x="299378" y="591650"/>
            <a:chExt cx="353611" cy="420355"/>
          </a:xfrm>
          <a:effectLst>
            <a:outerShdw blurRad="152400" dist="88900" dir="18900000" sx="94000" sy="94000" algn="bl" rotWithShape="0">
              <a:schemeClr val="tx1">
                <a:lumMod val="75000"/>
                <a:lumOff val="25000"/>
                <a:alpha val="64000"/>
              </a:schemeClr>
            </a:outerShdw>
          </a:effectLst>
        </p:grpSpPr>
        <p:sp>
          <p:nvSpPr>
            <p:cNvPr id="10" name="泪滴形 9"/>
            <p:cNvSpPr/>
            <p:nvPr userDrawn="1"/>
          </p:nvSpPr>
          <p:spPr>
            <a:xfrm rot="18900000">
              <a:off x="299378" y="776745"/>
              <a:ext cx="235260" cy="235260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泪滴形 10"/>
            <p:cNvSpPr/>
            <p:nvPr userDrawn="1"/>
          </p:nvSpPr>
          <p:spPr>
            <a:xfrm rot="18900000">
              <a:off x="472989" y="591650"/>
              <a:ext cx="180000" cy="180000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浅色风格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333832"/>
            <a:ext cx="537029" cy="566051"/>
          </a:xfrm>
          <a:prstGeom prst="rect">
            <a:avLst/>
          </a:prstGeom>
          <a:solidFill>
            <a:srgbClr val="D7000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98286" y="333832"/>
            <a:ext cx="9550400" cy="566051"/>
          </a:xfrm>
          <a:prstGeom prst="rect">
            <a:avLst/>
          </a:prstGeom>
          <a:solidFill>
            <a:srgbClr val="D7000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50157" y="6516914"/>
            <a:ext cx="11491686" cy="10159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70863" y="348799"/>
            <a:ext cx="7547442" cy="3671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 sz="28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-1" y="348799"/>
            <a:ext cx="914401" cy="3671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 sz="28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末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/>
          </p:cNvSpPr>
          <p:nvPr/>
        </p:nvSpPr>
        <p:spPr>
          <a:xfrm>
            <a:off x="11706224" y="6515100"/>
            <a:ext cx="466726" cy="26908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1BF7B-44AB-42A1-ACAD-82CC1F165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itchFamily="34" charset="0"/>
              </a:rPr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6" r:id="rId2"/>
    <p:sldLayoutId id="2147483692" r:id="rId3"/>
    <p:sldLayoutId id="2147483698" r:id="rId4"/>
    <p:sldLayoutId id="2147483695" r:id="rId5"/>
    <p:sldLayoutId id="2147483693" r:id="rId6"/>
    <p:sldLayoutId id="2147483694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61D695D-67FA-4EAB-910E-93EE41C7F535}"/>
              </a:ext>
            </a:extLst>
          </p:cNvPr>
          <p:cNvSpPr/>
          <p:nvPr/>
        </p:nvSpPr>
        <p:spPr>
          <a:xfrm>
            <a:off x="0" y="2188029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设计模式</a:t>
            </a:r>
            <a:r>
              <a:rPr lang="en-US" altLang="zh-CN" sz="72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</a:t>
            </a:r>
            <a:r>
              <a:rPr lang="zh-CN" altLang="en-US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</a:t>
            </a:r>
            <a:r>
              <a:rPr lang="zh-CN" altLang="en-US" sz="72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endParaRPr lang="en-US" altLang="zh-CN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83818" y="5002930"/>
            <a:ext cx="8873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常恰时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战略管理处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20201023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70AC3BA-32D9-4A7A-AD38-6B4B9300A42C}"/>
              </a:ext>
            </a:extLst>
          </p:cNvPr>
          <p:cNvGrpSpPr/>
          <p:nvPr/>
        </p:nvGrpSpPr>
        <p:grpSpPr>
          <a:xfrm flipH="1">
            <a:off x="1697248" y="4228485"/>
            <a:ext cx="3135085" cy="2068687"/>
            <a:chOff x="2372913" y="4228485"/>
            <a:chExt cx="3135085" cy="2068687"/>
          </a:xfrm>
        </p:grpSpPr>
        <p:sp>
          <p:nvSpPr>
            <p:cNvPr id="20" name="矩形 10">
              <a:extLst>
                <a:ext uri="{FF2B5EF4-FFF2-40B4-BE49-F238E27FC236}">
                  <a16:creationId xmlns="" xmlns:a16="http://schemas.microsoft.com/office/drawing/2014/main" id="{81BD54EE-E96F-4CA1-BA28-299679320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927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="" xmlns:a16="http://schemas.microsoft.com/office/drawing/2014/main" id="{FACC7BA9-4931-4CBB-969C-0AF754387D43}"/>
                </a:ext>
              </a:extLst>
            </p:cNvPr>
            <p:cNvSpPr txBox="1"/>
            <p:nvPr/>
          </p:nvSpPr>
          <p:spPr>
            <a:xfrm>
              <a:off x="2372913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简介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47DF23D-A10B-46C4-91FD-7EC45CB80443}"/>
              </a:ext>
            </a:extLst>
          </p:cNvPr>
          <p:cNvGrpSpPr/>
          <p:nvPr/>
        </p:nvGrpSpPr>
        <p:grpSpPr>
          <a:xfrm>
            <a:off x="6008336" y="2944797"/>
            <a:ext cx="3135085" cy="3721707"/>
            <a:chOff x="217369" y="2944797"/>
            <a:chExt cx="3135085" cy="3721707"/>
          </a:xfrm>
        </p:grpSpPr>
        <p:sp>
          <p:nvSpPr>
            <p:cNvPr id="29" name="矩形 10">
              <a:extLst>
                <a:ext uri="{FF2B5EF4-FFF2-40B4-BE49-F238E27FC236}">
                  <a16:creationId xmlns="" xmlns:a16="http://schemas.microsoft.com/office/drawing/2014/main" id="{B8EE01BD-8DC7-4D2C-8DC5-71F0B208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423" y="3945436"/>
              <a:ext cx="1560976" cy="1497944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4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369" y="5835507"/>
              <a:ext cx="3135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D7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优缺点</a:t>
              </a:r>
            </a:p>
            <a:p>
              <a:pPr algn="ctr"/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 rot="5400000">
              <a:off x="1530911" y="2944797"/>
              <a:ext cx="508000" cy="508000"/>
            </a:xfrm>
            <a:prstGeom prst="chevron">
              <a:avLst/>
            </a:prstGeom>
            <a:solidFill>
              <a:srgbClr val="D7000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113D623-1EE1-4C89-94B0-2135B8B848CF}"/>
              </a:ext>
            </a:extLst>
          </p:cNvPr>
          <p:cNvGrpSpPr/>
          <p:nvPr/>
        </p:nvGrpSpPr>
        <p:grpSpPr>
          <a:xfrm flipH="1">
            <a:off x="3852792" y="4228485"/>
            <a:ext cx="3135085" cy="2068687"/>
            <a:chOff x="4528457" y="4228485"/>
            <a:chExt cx="3135085" cy="2068687"/>
          </a:xfrm>
        </p:grpSpPr>
        <p:sp>
          <p:nvSpPr>
            <p:cNvPr id="27" name="矩形 10">
              <a:extLst>
                <a:ext uri="{FF2B5EF4-FFF2-40B4-BE49-F238E27FC236}">
                  <a16:creationId xmlns="" xmlns:a16="http://schemas.microsoft.com/office/drawing/2014/main" id="{A75A7749-5B75-4FF9-8C83-6070CF299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471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="" xmlns:a16="http://schemas.microsoft.com/office/drawing/2014/main" id="{2CDC45D9-1346-47BE-87D0-E900F1DE4DAC}"/>
                </a:ext>
              </a:extLst>
            </p:cNvPr>
            <p:cNvSpPr txBox="1"/>
            <p:nvPr/>
          </p:nvSpPr>
          <p:spPr>
            <a:xfrm>
              <a:off x="4528457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实例分析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7" name="矩形 10">
            <a:extLst>
              <a:ext uri="{FF2B5EF4-FFF2-40B4-BE49-F238E27FC236}">
                <a16:creationId xmlns="" xmlns:a16="http://schemas.microsoft.com/office/drawing/2014/main" id="{6E8AA46E-E620-4BEC-B10A-DA9428364196}"/>
              </a:ext>
            </a:extLst>
          </p:cNvPr>
          <p:cNvSpPr>
            <a:spLocks noChangeAspect="1"/>
          </p:cNvSpPr>
          <p:nvPr/>
        </p:nvSpPr>
        <p:spPr>
          <a:xfrm>
            <a:off x="9245894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="" xmlns:a16="http://schemas.microsoft.com/office/drawing/2014/main" id="{25536ECA-F09C-477D-BB59-EB50F60EF9E6}"/>
              </a:ext>
            </a:extLst>
          </p:cNvPr>
          <p:cNvSpPr txBox="1"/>
          <p:nvPr/>
        </p:nvSpPr>
        <p:spPr>
          <a:xfrm>
            <a:off x="8163880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A0B955F-5D00-4280-BF33-A57A07E798AA}"/>
              </a:ext>
            </a:extLst>
          </p:cNvPr>
          <p:cNvSpPr/>
          <p:nvPr/>
        </p:nvSpPr>
        <p:spPr>
          <a:xfrm>
            <a:off x="0" y="0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0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优缺点</a:t>
            </a:r>
          </a:p>
        </p:txBody>
      </p:sp>
      <p:sp>
        <p:nvSpPr>
          <p:cNvPr id="68" name="上箭头 67"/>
          <p:cNvSpPr/>
          <p:nvPr/>
        </p:nvSpPr>
        <p:spPr>
          <a:xfrm flipH="1">
            <a:off x="5649362" y="1334577"/>
            <a:ext cx="905228" cy="5229995"/>
          </a:xfrm>
          <a:prstGeom prst="upArrow">
            <a:avLst>
              <a:gd name="adj1" fmla="val 32848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917943" y="2131721"/>
            <a:ext cx="2921411" cy="2121284"/>
          </a:xfrm>
          <a:custGeom>
            <a:avLst/>
            <a:gdLst>
              <a:gd name="connsiteX0" fmla="*/ 0 w 3050951"/>
              <a:gd name="connsiteY0" fmla="*/ 2227964 h 2227964"/>
              <a:gd name="connsiteX1" fmla="*/ 0 w 3050951"/>
              <a:gd name="connsiteY1" fmla="*/ 1378185 h 2227964"/>
              <a:gd name="connsiteX2" fmla="*/ 285494 w 3050951"/>
              <a:gd name="connsiteY2" fmla="*/ 688944 h 2227964"/>
              <a:gd name="connsiteX3" fmla="*/ 974736 w 3050951"/>
              <a:gd name="connsiteY3" fmla="*/ 403452 h 2227964"/>
              <a:gd name="connsiteX4" fmla="*/ 2516819 w 3050951"/>
              <a:gd name="connsiteY4" fmla="*/ 403451 h 2227964"/>
              <a:gd name="connsiteX5" fmla="*/ 2516819 w 3050951"/>
              <a:gd name="connsiteY5" fmla="*/ 0 h 2227964"/>
              <a:gd name="connsiteX6" fmla="*/ 3050951 w 3050951"/>
              <a:gd name="connsiteY6" fmla="*/ 556991 h 2227964"/>
              <a:gd name="connsiteX7" fmla="*/ 2516819 w 3050951"/>
              <a:gd name="connsiteY7" fmla="*/ 1113982 h 2227964"/>
              <a:gd name="connsiteX8" fmla="*/ 2516819 w 3050951"/>
              <a:gd name="connsiteY8" fmla="*/ 710531 h 2227964"/>
              <a:gd name="connsiteX9" fmla="*/ 974734 w 3050951"/>
              <a:gd name="connsiteY9" fmla="*/ 710531 h 2227964"/>
              <a:gd name="connsiteX10" fmla="*/ 307079 w 3050951"/>
              <a:gd name="connsiteY10" fmla="*/ 1378184 h 2227964"/>
              <a:gd name="connsiteX11" fmla="*/ 307080 w 3050951"/>
              <a:gd name="connsiteY11" fmla="*/ 2227964 h 2227964"/>
              <a:gd name="connsiteX12" fmla="*/ 0 w 3050951"/>
              <a:gd name="connsiteY12" fmla="*/ 2227964 h 222796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16819 w 3050951"/>
              <a:gd name="connsiteY7" fmla="*/ 100730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24439 w 3050951"/>
              <a:gd name="connsiteY7" fmla="*/ 88538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2921411"/>
              <a:gd name="connsiteY0" fmla="*/ 2121284 h 2121284"/>
              <a:gd name="connsiteX1" fmla="*/ 0 w 2921411"/>
              <a:gd name="connsiteY1" fmla="*/ 1271505 h 2121284"/>
              <a:gd name="connsiteX2" fmla="*/ 285494 w 2921411"/>
              <a:gd name="connsiteY2" fmla="*/ 582264 h 2121284"/>
              <a:gd name="connsiteX3" fmla="*/ 974736 w 2921411"/>
              <a:gd name="connsiteY3" fmla="*/ 296772 h 2121284"/>
              <a:gd name="connsiteX4" fmla="*/ 2516819 w 2921411"/>
              <a:gd name="connsiteY4" fmla="*/ 296771 h 2121284"/>
              <a:gd name="connsiteX5" fmla="*/ 2532059 w 2921411"/>
              <a:gd name="connsiteY5" fmla="*/ 0 h 2121284"/>
              <a:gd name="connsiteX6" fmla="*/ 2921411 w 2921411"/>
              <a:gd name="connsiteY6" fmla="*/ 450311 h 2121284"/>
              <a:gd name="connsiteX7" fmla="*/ 2524439 w 2921411"/>
              <a:gd name="connsiteY7" fmla="*/ 885382 h 2121284"/>
              <a:gd name="connsiteX8" fmla="*/ 2516819 w 2921411"/>
              <a:gd name="connsiteY8" fmla="*/ 603851 h 2121284"/>
              <a:gd name="connsiteX9" fmla="*/ 974734 w 2921411"/>
              <a:gd name="connsiteY9" fmla="*/ 603851 h 2121284"/>
              <a:gd name="connsiteX10" fmla="*/ 307079 w 2921411"/>
              <a:gd name="connsiteY10" fmla="*/ 1271504 h 2121284"/>
              <a:gd name="connsiteX11" fmla="*/ 307080 w 2921411"/>
              <a:gd name="connsiteY11" fmla="*/ 2121284 h 2121284"/>
              <a:gd name="connsiteX12" fmla="*/ 0 w 2921411"/>
              <a:gd name="connsiteY12" fmla="*/ 2121284 h 212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1411" h="2121284">
                <a:moveTo>
                  <a:pt x="0" y="2121284"/>
                </a:moveTo>
                <a:lnTo>
                  <a:pt x="0" y="1271505"/>
                </a:lnTo>
                <a:cubicBezTo>
                  <a:pt x="0" y="1012989"/>
                  <a:pt x="102696" y="765062"/>
                  <a:pt x="285494" y="582264"/>
                </a:cubicBezTo>
                <a:cubicBezTo>
                  <a:pt x="468292" y="399466"/>
                  <a:pt x="716220" y="296772"/>
                  <a:pt x="974736" y="296772"/>
                </a:cubicBezTo>
                <a:lnTo>
                  <a:pt x="2516819" y="296771"/>
                </a:lnTo>
                <a:lnTo>
                  <a:pt x="2532059" y="0"/>
                </a:lnTo>
                <a:lnTo>
                  <a:pt x="2921411" y="450311"/>
                </a:lnTo>
                <a:lnTo>
                  <a:pt x="2524439" y="885382"/>
                </a:lnTo>
                <a:lnTo>
                  <a:pt x="2516819" y="603851"/>
                </a:lnTo>
                <a:lnTo>
                  <a:pt x="974734" y="603851"/>
                </a:lnTo>
                <a:cubicBezTo>
                  <a:pt x="605999" y="603851"/>
                  <a:pt x="307080" y="902769"/>
                  <a:pt x="307079" y="1271504"/>
                </a:cubicBezTo>
                <a:cubicBezTo>
                  <a:pt x="307079" y="1554764"/>
                  <a:pt x="307080" y="1838024"/>
                  <a:pt x="307080" y="2121284"/>
                </a:cubicBezTo>
                <a:lnTo>
                  <a:pt x="0" y="212128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flipH="1">
            <a:off x="3322683" y="3174808"/>
            <a:ext cx="2921411" cy="2121284"/>
          </a:xfrm>
          <a:custGeom>
            <a:avLst/>
            <a:gdLst>
              <a:gd name="connsiteX0" fmla="*/ 0 w 3050951"/>
              <a:gd name="connsiteY0" fmla="*/ 2227964 h 2227964"/>
              <a:gd name="connsiteX1" fmla="*/ 0 w 3050951"/>
              <a:gd name="connsiteY1" fmla="*/ 1378185 h 2227964"/>
              <a:gd name="connsiteX2" fmla="*/ 285494 w 3050951"/>
              <a:gd name="connsiteY2" fmla="*/ 688944 h 2227964"/>
              <a:gd name="connsiteX3" fmla="*/ 974736 w 3050951"/>
              <a:gd name="connsiteY3" fmla="*/ 403452 h 2227964"/>
              <a:gd name="connsiteX4" fmla="*/ 2516819 w 3050951"/>
              <a:gd name="connsiteY4" fmla="*/ 403451 h 2227964"/>
              <a:gd name="connsiteX5" fmla="*/ 2516819 w 3050951"/>
              <a:gd name="connsiteY5" fmla="*/ 0 h 2227964"/>
              <a:gd name="connsiteX6" fmla="*/ 3050951 w 3050951"/>
              <a:gd name="connsiteY6" fmla="*/ 556991 h 2227964"/>
              <a:gd name="connsiteX7" fmla="*/ 2516819 w 3050951"/>
              <a:gd name="connsiteY7" fmla="*/ 1113982 h 2227964"/>
              <a:gd name="connsiteX8" fmla="*/ 2516819 w 3050951"/>
              <a:gd name="connsiteY8" fmla="*/ 710531 h 2227964"/>
              <a:gd name="connsiteX9" fmla="*/ 974734 w 3050951"/>
              <a:gd name="connsiteY9" fmla="*/ 710531 h 2227964"/>
              <a:gd name="connsiteX10" fmla="*/ 307079 w 3050951"/>
              <a:gd name="connsiteY10" fmla="*/ 1378184 h 2227964"/>
              <a:gd name="connsiteX11" fmla="*/ 307080 w 3050951"/>
              <a:gd name="connsiteY11" fmla="*/ 2227964 h 2227964"/>
              <a:gd name="connsiteX12" fmla="*/ 0 w 3050951"/>
              <a:gd name="connsiteY12" fmla="*/ 2227964 h 222796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16819 w 3050951"/>
              <a:gd name="connsiteY7" fmla="*/ 100730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24439 w 3050951"/>
              <a:gd name="connsiteY7" fmla="*/ 88538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2921411"/>
              <a:gd name="connsiteY0" fmla="*/ 2121284 h 2121284"/>
              <a:gd name="connsiteX1" fmla="*/ 0 w 2921411"/>
              <a:gd name="connsiteY1" fmla="*/ 1271505 h 2121284"/>
              <a:gd name="connsiteX2" fmla="*/ 285494 w 2921411"/>
              <a:gd name="connsiteY2" fmla="*/ 582264 h 2121284"/>
              <a:gd name="connsiteX3" fmla="*/ 974736 w 2921411"/>
              <a:gd name="connsiteY3" fmla="*/ 296772 h 2121284"/>
              <a:gd name="connsiteX4" fmla="*/ 2516819 w 2921411"/>
              <a:gd name="connsiteY4" fmla="*/ 296771 h 2121284"/>
              <a:gd name="connsiteX5" fmla="*/ 2532059 w 2921411"/>
              <a:gd name="connsiteY5" fmla="*/ 0 h 2121284"/>
              <a:gd name="connsiteX6" fmla="*/ 2921411 w 2921411"/>
              <a:gd name="connsiteY6" fmla="*/ 450311 h 2121284"/>
              <a:gd name="connsiteX7" fmla="*/ 2524439 w 2921411"/>
              <a:gd name="connsiteY7" fmla="*/ 885382 h 2121284"/>
              <a:gd name="connsiteX8" fmla="*/ 2516819 w 2921411"/>
              <a:gd name="connsiteY8" fmla="*/ 603851 h 2121284"/>
              <a:gd name="connsiteX9" fmla="*/ 974734 w 2921411"/>
              <a:gd name="connsiteY9" fmla="*/ 603851 h 2121284"/>
              <a:gd name="connsiteX10" fmla="*/ 307079 w 2921411"/>
              <a:gd name="connsiteY10" fmla="*/ 1271504 h 2121284"/>
              <a:gd name="connsiteX11" fmla="*/ 307080 w 2921411"/>
              <a:gd name="connsiteY11" fmla="*/ 2121284 h 2121284"/>
              <a:gd name="connsiteX12" fmla="*/ 0 w 2921411"/>
              <a:gd name="connsiteY12" fmla="*/ 2121284 h 212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1411" h="2121284">
                <a:moveTo>
                  <a:pt x="0" y="2121284"/>
                </a:moveTo>
                <a:lnTo>
                  <a:pt x="0" y="1271505"/>
                </a:lnTo>
                <a:cubicBezTo>
                  <a:pt x="0" y="1012989"/>
                  <a:pt x="102696" y="765062"/>
                  <a:pt x="285494" y="582264"/>
                </a:cubicBezTo>
                <a:cubicBezTo>
                  <a:pt x="468292" y="399466"/>
                  <a:pt x="716220" y="296772"/>
                  <a:pt x="974736" y="296772"/>
                </a:cubicBezTo>
                <a:lnTo>
                  <a:pt x="2516819" y="296771"/>
                </a:lnTo>
                <a:lnTo>
                  <a:pt x="2532059" y="0"/>
                </a:lnTo>
                <a:lnTo>
                  <a:pt x="2921411" y="450311"/>
                </a:lnTo>
                <a:lnTo>
                  <a:pt x="2524439" y="885382"/>
                </a:lnTo>
                <a:lnTo>
                  <a:pt x="2516819" y="603851"/>
                </a:lnTo>
                <a:lnTo>
                  <a:pt x="974734" y="603851"/>
                </a:lnTo>
                <a:cubicBezTo>
                  <a:pt x="605999" y="603851"/>
                  <a:pt x="307080" y="902769"/>
                  <a:pt x="307079" y="1271504"/>
                </a:cubicBezTo>
                <a:cubicBezTo>
                  <a:pt x="307079" y="1554764"/>
                  <a:pt x="307080" y="1838024"/>
                  <a:pt x="307080" y="2121284"/>
                </a:cubicBezTo>
                <a:lnTo>
                  <a:pt x="0" y="212128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圆角右箭头 52"/>
          <p:cNvSpPr/>
          <p:nvPr/>
        </p:nvSpPr>
        <p:spPr>
          <a:xfrm flipH="1">
            <a:off x="4384442" y="4528438"/>
            <a:ext cx="1859652" cy="2227964"/>
          </a:xfrm>
          <a:prstGeom prst="bentArrow">
            <a:avLst>
              <a:gd name="adj1" fmla="val 16454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129362" y="3600944"/>
            <a:ext cx="3365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</a:t>
            </a: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模式的结构与实现都较为复杂，如果使用不当将导致程序结构和代码的混乱。 </a:t>
            </a:r>
            <a:endParaRPr lang="en-US" altLang="zh-CN" sz="20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37919" y="3299191"/>
            <a:ext cx="2218468" cy="965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规避</a:t>
            </a: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某</a:t>
            </a: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一个巨大的条件语句块</a:t>
            </a:r>
          </a:p>
        </p:txBody>
      </p:sp>
      <p:sp>
        <p:nvSpPr>
          <p:cNvPr id="78" name="矩形 77"/>
          <p:cNvSpPr/>
          <p:nvPr/>
        </p:nvSpPr>
        <p:spPr>
          <a:xfrm>
            <a:off x="3570930" y="1261235"/>
            <a:ext cx="1946057" cy="66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</a:p>
        </p:txBody>
      </p:sp>
      <p:sp>
        <p:nvSpPr>
          <p:cNvPr id="79" name="矩形 78"/>
          <p:cNvSpPr/>
          <p:nvPr/>
        </p:nvSpPr>
        <p:spPr>
          <a:xfrm>
            <a:off x="980432" y="4731762"/>
            <a:ext cx="3313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</a:t>
            </a: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所有与某个状态有关的行为放到一个类中</a:t>
            </a: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，方便</a:t>
            </a: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地增加新的状态</a:t>
            </a:r>
          </a:p>
        </p:txBody>
      </p:sp>
      <p:grpSp>
        <p:nvGrpSpPr>
          <p:cNvPr id="14" name="组合 330"/>
          <p:cNvGrpSpPr/>
          <p:nvPr/>
        </p:nvGrpSpPr>
        <p:grpSpPr>
          <a:xfrm>
            <a:off x="5235079" y="5368632"/>
            <a:ext cx="435319" cy="489266"/>
            <a:chOff x="279401" y="2698750"/>
            <a:chExt cx="1473200" cy="16557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" name="Freeform 45"/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6" name="Freeform 46"/>
            <p:cNvSpPr/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Freeform 48"/>
            <p:cNvSpPr/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Freeform 51"/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8" name="组合 332"/>
          <p:cNvGrpSpPr/>
          <p:nvPr/>
        </p:nvGrpSpPr>
        <p:grpSpPr>
          <a:xfrm>
            <a:off x="5247275" y="4018294"/>
            <a:ext cx="410927" cy="459713"/>
            <a:chOff x="5330826" y="2798763"/>
            <a:chExt cx="1390650" cy="15557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" name="Freeform 57"/>
            <p:cNvSpPr/>
            <p:nvPr/>
          </p:nvSpPr>
          <p:spPr bwMode="auto">
            <a:xfrm>
              <a:off x="5614988" y="2798763"/>
              <a:ext cx="1106488" cy="987425"/>
            </a:xfrm>
            <a:custGeom>
              <a:avLst/>
              <a:gdLst>
                <a:gd name="T0" fmla="*/ 376 w 376"/>
                <a:gd name="T1" fmla="*/ 0 h 336"/>
                <a:gd name="T2" fmla="*/ 213 w 376"/>
                <a:gd name="T3" fmla="*/ 37 h 336"/>
                <a:gd name="T4" fmla="*/ 202 w 376"/>
                <a:gd name="T5" fmla="*/ 99 h 336"/>
                <a:gd name="T6" fmla="*/ 202 w 376"/>
                <a:gd name="T7" fmla="*/ 40 h 336"/>
                <a:gd name="T8" fmla="*/ 112 w 376"/>
                <a:gd name="T9" fmla="*/ 94 h 336"/>
                <a:gd name="T10" fmla="*/ 111 w 376"/>
                <a:gd name="T11" fmla="*/ 159 h 336"/>
                <a:gd name="T12" fmla="*/ 102 w 376"/>
                <a:gd name="T13" fmla="*/ 101 h 336"/>
                <a:gd name="T14" fmla="*/ 15 w 376"/>
                <a:gd name="T15" fmla="*/ 321 h 336"/>
                <a:gd name="T16" fmla="*/ 291 w 376"/>
                <a:gd name="T17" fmla="*/ 67 h 336"/>
                <a:gd name="T18" fmla="*/ 13 w 376"/>
                <a:gd name="T19" fmla="*/ 332 h 336"/>
                <a:gd name="T20" fmla="*/ 289 w 376"/>
                <a:gd name="T21" fmla="*/ 223 h 336"/>
                <a:gd name="T22" fmla="*/ 189 w 376"/>
                <a:gd name="T23" fmla="*/ 204 h 336"/>
                <a:gd name="T24" fmla="*/ 295 w 376"/>
                <a:gd name="T25" fmla="*/ 214 h 336"/>
                <a:gd name="T26" fmla="*/ 344 w 376"/>
                <a:gd name="T27" fmla="*/ 131 h 336"/>
                <a:gd name="T28" fmla="*/ 255 w 376"/>
                <a:gd name="T29" fmla="*/ 141 h 336"/>
                <a:gd name="T30" fmla="*/ 348 w 376"/>
                <a:gd name="T31" fmla="*/ 119 h 336"/>
                <a:gd name="T32" fmla="*/ 376 w 376"/>
                <a:gd name="T3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336">
                  <a:moveTo>
                    <a:pt x="376" y="0"/>
                  </a:moveTo>
                  <a:cubicBezTo>
                    <a:pt x="313" y="5"/>
                    <a:pt x="258" y="16"/>
                    <a:pt x="213" y="37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70" y="53"/>
                    <a:pt x="137" y="70"/>
                    <a:pt x="112" y="94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0" y="171"/>
                    <a:pt x="8" y="276"/>
                    <a:pt x="15" y="321"/>
                  </a:cubicBezTo>
                  <a:cubicBezTo>
                    <a:pt x="75" y="236"/>
                    <a:pt x="191" y="121"/>
                    <a:pt x="291" y="67"/>
                  </a:cubicBezTo>
                  <a:cubicBezTo>
                    <a:pt x="291" y="67"/>
                    <a:pt x="125" y="188"/>
                    <a:pt x="13" y="332"/>
                  </a:cubicBezTo>
                  <a:cubicBezTo>
                    <a:pt x="150" y="336"/>
                    <a:pt x="236" y="286"/>
                    <a:pt x="289" y="223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295" y="214"/>
                    <a:pt x="295" y="214"/>
                    <a:pt x="295" y="214"/>
                  </a:cubicBezTo>
                  <a:cubicBezTo>
                    <a:pt x="317" y="189"/>
                    <a:pt x="335" y="154"/>
                    <a:pt x="344" y="13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72" y="64"/>
                    <a:pt x="376" y="0"/>
                    <a:pt x="3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0" name="Freeform 58"/>
            <p:cNvSpPr/>
            <p:nvPr/>
          </p:nvSpPr>
          <p:spPr bwMode="auto">
            <a:xfrm>
              <a:off x="5330826" y="3706813"/>
              <a:ext cx="422275" cy="547688"/>
            </a:xfrm>
            <a:custGeom>
              <a:avLst/>
              <a:gdLst>
                <a:gd name="T0" fmla="*/ 129 w 144"/>
                <a:gd name="T1" fmla="*/ 0 h 187"/>
                <a:gd name="T2" fmla="*/ 0 w 144"/>
                <a:gd name="T3" fmla="*/ 187 h 187"/>
                <a:gd name="T4" fmla="*/ 144 w 144"/>
                <a:gd name="T5" fmla="*/ 7 h 187"/>
                <a:gd name="T6" fmla="*/ 128 w 144"/>
                <a:gd name="T7" fmla="*/ 5 h 187"/>
                <a:gd name="T8" fmla="*/ 129 w 144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87">
                  <a:moveTo>
                    <a:pt x="129" y="0"/>
                  </a:moveTo>
                  <a:cubicBezTo>
                    <a:pt x="48" y="99"/>
                    <a:pt x="0" y="187"/>
                    <a:pt x="0" y="187"/>
                  </a:cubicBezTo>
                  <a:cubicBezTo>
                    <a:pt x="45" y="121"/>
                    <a:pt x="95" y="60"/>
                    <a:pt x="144" y="7"/>
                  </a:cubicBezTo>
                  <a:cubicBezTo>
                    <a:pt x="139" y="6"/>
                    <a:pt x="133" y="6"/>
                    <a:pt x="128" y="5"/>
                  </a:cubicBezTo>
                  <a:cubicBezTo>
                    <a:pt x="128" y="5"/>
                    <a:pt x="128" y="3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Freeform 59"/>
            <p:cNvSpPr/>
            <p:nvPr/>
          </p:nvSpPr>
          <p:spPr bwMode="auto">
            <a:xfrm>
              <a:off x="5330826" y="4143375"/>
              <a:ext cx="1271588" cy="211138"/>
            </a:xfrm>
            <a:custGeom>
              <a:avLst/>
              <a:gdLst>
                <a:gd name="T0" fmla="*/ 206 w 433"/>
                <a:gd name="T1" fmla="*/ 45 h 72"/>
                <a:gd name="T2" fmla="*/ 107 w 433"/>
                <a:gd name="T3" fmla="*/ 20 h 72"/>
                <a:gd name="T4" fmla="*/ 107 w 433"/>
                <a:gd name="T5" fmla="*/ 20 h 72"/>
                <a:gd name="T6" fmla="*/ 4 w 433"/>
                <a:gd name="T7" fmla="*/ 51 h 72"/>
                <a:gd name="T8" fmla="*/ 4 w 433"/>
                <a:gd name="T9" fmla="*/ 51 h 72"/>
                <a:gd name="T10" fmla="*/ 107 w 433"/>
                <a:gd name="T11" fmla="*/ 0 h 72"/>
                <a:gd name="T12" fmla="*/ 107 w 433"/>
                <a:gd name="T13" fmla="*/ 0 h 72"/>
                <a:gd name="T14" fmla="*/ 215 w 433"/>
                <a:gd name="T15" fmla="*/ 27 h 72"/>
                <a:gd name="T16" fmla="*/ 215 w 433"/>
                <a:gd name="T17" fmla="*/ 27 h 72"/>
                <a:gd name="T18" fmla="*/ 316 w 433"/>
                <a:gd name="T19" fmla="*/ 52 h 72"/>
                <a:gd name="T20" fmla="*/ 316 w 433"/>
                <a:gd name="T21" fmla="*/ 52 h 72"/>
                <a:gd name="T22" fmla="*/ 413 w 433"/>
                <a:gd name="T23" fmla="*/ 12 h 72"/>
                <a:gd name="T24" fmla="*/ 413 w 433"/>
                <a:gd name="T25" fmla="*/ 12 h 72"/>
                <a:gd name="T26" fmla="*/ 413 w 433"/>
                <a:gd name="T27" fmla="*/ 12 h 72"/>
                <a:gd name="T28" fmla="*/ 413 w 433"/>
                <a:gd name="T29" fmla="*/ 12 h 72"/>
                <a:gd name="T30" fmla="*/ 428 w 433"/>
                <a:gd name="T31" fmla="*/ 10 h 72"/>
                <a:gd name="T32" fmla="*/ 428 w 433"/>
                <a:gd name="T33" fmla="*/ 10 h 72"/>
                <a:gd name="T34" fmla="*/ 430 w 433"/>
                <a:gd name="T35" fmla="*/ 24 h 72"/>
                <a:gd name="T36" fmla="*/ 430 w 433"/>
                <a:gd name="T37" fmla="*/ 24 h 72"/>
                <a:gd name="T38" fmla="*/ 316 w 433"/>
                <a:gd name="T39" fmla="*/ 72 h 72"/>
                <a:gd name="T40" fmla="*/ 316 w 433"/>
                <a:gd name="T41" fmla="*/ 72 h 72"/>
                <a:gd name="T42" fmla="*/ 206 w 433"/>
                <a:gd name="T43" fmla="*/ 4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3" h="72">
                  <a:moveTo>
                    <a:pt x="206" y="45"/>
                  </a:moveTo>
                  <a:cubicBezTo>
                    <a:pt x="167" y="26"/>
                    <a:pt x="134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51" y="20"/>
                    <a:pt x="8" y="55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0" y="47"/>
                    <a:pt x="39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37" y="0"/>
                    <a:pt x="173" y="7"/>
                    <a:pt x="215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55" y="46"/>
                    <a:pt x="289" y="52"/>
                    <a:pt x="316" y="52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80" y="52"/>
                    <a:pt x="410" y="16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7" y="8"/>
                    <a:pt x="423" y="7"/>
                    <a:pt x="428" y="10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2" y="14"/>
                    <a:pt x="433" y="20"/>
                    <a:pt x="430" y="24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29" y="26"/>
                    <a:pt x="393" y="72"/>
                    <a:pt x="316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286" y="72"/>
                    <a:pt x="249" y="65"/>
                    <a:pt x="206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5" name="组合 334"/>
          <p:cNvGrpSpPr/>
          <p:nvPr/>
        </p:nvGrpSpPr>
        <p:grpSpPr>
          <a:xfrm>
            <a:off x="6590515" y="3192363"/>
            <a:ext cx="493487" cy="435319"/>
            <a:chOff x="10213976" y="2881313"/>
            <a:chExt cx="1670050" cy="1473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6" name="Freeform 62"/>
            <p:cNvSpPr/>
            <p:nvPr/>
          </p:nvSpPr>
          <p:spPr bwMode="auto">
            <a:xfrm>
              <a:off x="10477501" y="2881313"/>
              <a:ext cx="1406525" cy="1335088"/>
            </a:xfrm>
            <a:custGeom>
              <a:avLst/>
              <a:gdLst>
                <a:gd name="T0" fmla="*/ 412 w 478"/>
                <a:gd name="T1" fmla="*/ 96 h 455"/>
                <a:gd name="T2" fmla="*/ 118 w 478"/>
                <a:gd name="T3" fmla="*/ 12 h 455"/>
                <a:gd name="T4" fmla="*/ 22 w 478"/>
                <a:gd name="T5" fmla="*/ 63 h 455"/>
                <a:gd name="T6" fmla="*/ 0 w 478"/>
                <a:gd name="T7" fmla="*/ 138 h 455"/>
                <a:gd name="T8" fmla="*/ 26 w 478"/>
                <a:gd name="T9" fmla="*/ 138 h 455"/>
                <a:gd name="T10" fmla="*/ 45 w 478"/>
                <a:gd name="T11" fmla="*/ 70 h 455"/>
                <a:gd name="T12" fmla="*/ 111 w 478"/>
                <a:gd name="T13" fmla="*/ 36 h 455"/>
                <a:gd name="T14" fmla="*/ 405 w 478"/>
                <a:gd name="T15" fmla="*/ 120 h 455"/>
                <a:gd name="T16" fmla="*/ 443 w 478"/>
                <a:gd name="T17" fmla="*/ 184 h 455"/>
                <a:gd name="T18" fmla="*/ 381 w 478"/>
                <a:gd name="T19" fmla="*/ 398 h 455"/>
                <a:gd name="T20" fmla="*/ 354 w 478"/>
                <a:gd name="T21" fmla="*/ 429 h 455"/>
                <a:gd name="T22" fmla="*/ 354 w 478"/>
                <a:gd name="T23" fmla="*/ 455 h 455"/>
                <a:gd name="T24" fmla="*/ 405 w 478"/>
                <a:gd name="T25" fmla="*/ 405 h 455"/>
                <a:gd name="T26" fmla="*/ 466 w 478"/>
                <a:gd name="T27" fmla="*/ 190 h 455"/>
                <a:gd name="T28" fmla="*/ 412 w 478"/>
                <a:gd name="T29" fmla="*/ 9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8" h="455">
                  <a:moveTo>
                    <a:pt x="412" y="96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77" y="0"/>
                    <a:pt x="33" y="23"/>
                    <a:pt x="22" y="6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53" y="43"/>
                    <a:pt x="82" y="27"/>
                    <a:pt x="111" y="36"/>
                  </a:cubicBezTo>
                  <a:cubicBezTo>
                    <a:pt x="405" y="120"/>
                    <a:pt x="405" y="120"/>
                    <a:pt x="405" y="120"/>
                  </a:cubicBezTo>
                  <a:cubicBezTo>
                    <a:pt x="434" y="128"/>
                    <a:pt x="450" y="157"/>
                    <a:pt x="443" y="184"/>
                  </a:cubicBezTo>
                  <a:cubicBezTo>
                    <a:pt x="381" y="398"/>
                    <a:pt x="381" y="398"/>
                    <a:pt x="381" y="398"/>
                  </a:cubicBezTo>
                  <a:cubicBezTo>
                    <a:pt x="377" y="412"/>
                    <a:pt x="367" y="423"/>
                    <a:pt x="354" y="429"/>
                  </a:cubicBezTo>
                  <a:cubicBezTo>
                    <a:pt x="354" y="455"/>
                    <a:pt x="354" y="455"/>
                    <a:pt x="354" y="455"/>
                  </a:cubicBezTo>
                  <a:cubicBezTo>
                    <a:pt x="378" y="448"/>
                    <a:pt x="398" y="430"/>
                    <a:pt x="405" y="405"/>
                  </a:cubicBezTo>
                  <a:cubicBezTo>
                    <a:pt x="466" y="190"/>
                    <a:pt x="466" y="190"/>
                    <a:pt x="466" y="190"/>
                  </a:cubicBezTo>
                  <a:cubicBezTo>
                    <a:pt x="478" y="150"/>
                    <a:pt x="453" y="108"/>
                    <a:pt x="41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7" name="Freeform 63"/>
            <p:cNvSpPr/>
            <p:nvPr/>
          </p:nvSpPr>
          <p:spPr bwMode="auto">
            <a:xfrm>
              <a:off x="10583863" y="3005138"/>
              <a:ext cx="1173163" cy="1093788"/>
            </a:xfrm>
            <a:custGeom>
              <a:avLst/>
              <a:gdLst>
                <a:gd name="T0" fmla="*/ 388 w 399"/>
                <a:gd name="T1" fmla="*/ 104 h 373"/>
                <a:gd name="T2" fmla="*/ 350 w 399"/>
                <a:gd name="T3" fmla="*/ 80 h 373"/>
                <a:gd name="T4" fmla="*/ 267 w 399"/>
                <a:gd name="T5" fmla="*/ 56 h 373"/>
                <a:gd name="T6" fmla="*/ 173 w 399"/>
                <a:gd name="T7" fmla="*/ 29 h 373"/>
                <a:gd name="T8" fmla="*/ 90 w 399"/>
                <a:gd name="T9" fmla="*/ 6 h 373"/>
                <a:gd name="T10" fmla="*/ 45 w 399"/>
                <a:gd name="T11" fmla="*/ 6 h 373"/>
                <a:gd name="T12" fmla="*/ 14 w 399"/>
                <a:gd name="T13" fmla="*/ 46 h 373"/>
                <a:gd name="T14" fmla="*/ 0 w 399"/>
                <a:gd name="T15" fmla="*/ 96 h 373"/>
                <a:gd name="T16" fmla="*/ 12 w 399"/>
                <a:gd name="T17" fmla="*/ 96 h 373"/>
                <a:gd name="T18" fmla="*/ 26 w 399"/>
                <a:gd name="T19" fmla="*/ 50 h 373"/>
                <a:gd name="T20" fmla="*/ 50 w 399"/>
                <a:gd name="T21" fmla="*/ 17 h 373"/>
                <a:gd name="T22" fmla="*/ 87 w 399"/>
                <a:gd name="T23" fmla="*/ 17 h 373"/>
                <a:gd name="T24" fmla="*/ 169 w 399"/>
                <a:gd name="T25" fmla="*/ 41 h 373"/>
                <a:gd name="T26" fmla="*/ 264 w 399"/>
                <a:gd name="T27" fmla="*/ 68 h 373"/>
                <a:gd name="T28" fmla="*/ 347 w 399"/>
                <a:gd name="T29" fmla="*/ 92 h 373"/>
                <a:gd name="T30" fmla="*/ 378 w 399"/>
                <a:gd name="T31" fmla="*/ 111 h 373"/>
                <a:gd name="T32" fmla="*/ 381 w 399"/>
                <a:gd name="T33" fmla="*/ 152 h 373"/>
                <a:gd name="T34" fmla="*/ 329 w 399"/>
                <a:gd name="T35" fmla="*/ 335 h 373"/>
                <a:gd name="T36" fmla="*/ 318 w 399"/>
                <a:gd name="T37" fmla="*/ 356 h 373"/>
                <a:gd name="T38" fmla="*/ 318 w 399"/>
                <a:gd name="T39" fmla="*/ 373 h 373"/>
                <a:gd name="T40" fmla="*/ 341 w 399"/>
                <a:gd name="T41" fmla="*/ 338 h 373"/>
                <a:gd name="T42" fmla="*/ 393 w 399"/>
                <a:gd name="T43" fmla="*/ 155 h 373"/>
                <a:gd name="T44" fmla="*/ 388 w 399"/>
                <a:gd name="T45" fmla="*/ 10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9" h="373">
                  <a:moveTo>
                    <a:pt x="388" y="104"/>
                  </a:moveTo>
                  <a:cubicBezTo>
                    <a:pt x="380" y="92"/>
                    <a:pt x="366" y="85"/>
                    <a:pt x="350" y="80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74" y="1"/>
                    <a:pt x="59" y="0"/>
                    <a:pt x="45" y="6"/>
                  </a:cubicBezTo>
                  <a:cubicBezTo>
                    <a:pt x="31" y="12"/>
                    <a:pt x="20" y="25"/>
                    <a:pt x="14" y="4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1" y="30"/>
                    <a:pt x="40" y="21"/>
                    <a:pt x="50" y="17"/>
                  </a:cubicBezTo>
                  <a:cubicBezTo>
                    <a:pt x="60" y="13"/>
                    <a:pt x="72" y="13"/>
                    <a:pt x="87" y="17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264" y="68"/>
                    <a:pt x="264" y="68"/>
                    <a:pt x="264" y="68"/>
                  </a:cubicBezTo>
                  <a:cubicBezTo>
                    <a:pt x="347" y="92"/>
                    <a:pt x="347" y="92"/>
                    <a:pt x="347" y="92"/>
                  </a:cubicBezTo>
                  <a:cubicBezTo>
                    <a:pt x="361" y="96"/>
                    <a:pt x="372" y="102"/>
                    <a:pt x="378" y="111"/>
                  </a:cubicBezTo>
                  <a:cubicBezTo>
                    <a:pt x="384" y="120"/>
                    <a:pt x="387" y="132"/>
                    <a:pt x="381" y="152"/>
                  </a:cubicBezTo>
                  <a:cubicBezTo>
                    <a:pt x="329" y="335"/>
                    <a:pt x="329" y="335"/>
                    <a:pt x="329" y="335"/>
                  </a:cubicBezTo>
                  <a:cubicBezTo>
                    <a:pt x="326" y="344"/>
                    <a:pt x="322" y="351"/>
                    <a:pt x="318" y="356"/>
                  </a:cubicBezTo>
                  <a:cubicBezTo>
                    <a:pt x="318" y="373"/>
                    <a:pt x="318" y="373"/>
                    <a:pt x="318" y="373"/>
                  </a:cubicBezTo>
                  <a:cubicBezTo>
                    <a:pt x="328" y="366"/>
                    <a:pt x="336" y="354"/>
                    <a:pt x="341" y="338"/>
                  </a:cubicBezTo>
                  <a:cubicBezTo>
                    <a:pt x="393" y="155"/>
                    <a:pt x="393" y="155"/>
                    <a:pt x="393" y="155"/>
                  </a:cubicBezTo>
                  <a:cubicBezTo>
                    <a:pt x="399" y="134"/>
                    <a:pt x="397" y="116"/>
                    <a:pt x="38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Freeform 64"/>
            <p:cNvSpPr>
              <a:spLocks noEditPoints="1"/>
            </p:cNvSpPr>
            <p:nvPr/>
          </p:nvSpPr>
          <p:spPr bwMode="auto">
            <a:xfrm>
              <a:off x="10213976" y="3257550"/>
              <a:ext cx="1357313" cy="1096963"/>
            </a:xfrm>
            <a:custGeom>
              <a:avLst/>
              <a:gdLst>
                <a:gd name="T0" fmla="*/ 78 w 462"/>
                <a:gd name="T1" fmla="*/ 374 h 374"/>
                <a:gd name="T2" fmla="*/ 0 w 462"/>
                <a:gd name="T3" fmla="*/ 299 h 374"/>
                <a:gd name="T4" fmla="*/ 0 w 462"/>
                <a:gd name="T5" fmla="*/ 299 h 374"/>
                <a:gd name="T6" fmla="*/ 0 w 462"/>
                <a:gd name="T7" fmla="*/ 75 h 374"/>
                <a:gd name="T8" fmla="*/ 78 w 462"/>
                <a:gd name="T9" fmla="*/ 0 h 374"/>
                <a:gd name="T10" fmla="*/ 78 w 462"/>
                <a:gd name="T11" fmla="*/ 0 h 374"/>
                <a:gd name="T12" fmla="*/ 384 w 462"/>
                <a:gd name="T13" fmla="*/ 0 h 374"/>
                <a:gd name="T14" fmla="*/ 462 w 462"/>
                <a:gd name="T15" fmla="*/ 75 h 374"/>
                <a:gd name="T16" fmla="*/ 462 w 462"/>
                <a:gd name="T17" fmla="*/ 75 h 374"/>
                <a:gd name="T18" fmla="*/ 462 w 462"/>
                <a:gd name="T19" fmla="*/ 299 h 374"/>
                <a:gd name="T20" fmla="*/ 384 w 462"/>
                <a:gd name="T21" fmla="*/ 374 h 374"/>
                <a:gd name="T22" fmla="*/ 384 w 462"/>
                <a:gd name="T23" fmla="*/ 374 h 374"/>
                <a:gd name="T24" fmla="*/ 78 w 462"/>
                <a:gd name="T25" fmla="*/ 374 h 374"/>
                <a:gd name="T26" fmla="*/ 24 w 462"/>
                <a:gd name="T27" fmla="*/ 75 h 374"/>
                <a:gd name="T28" fmla="*/ 24 w 462"/>
                <a:gd name="T29" fmla="*/ 299 h 374"/>
                <a:gd name="T30" fmla="*/ 78 w 462"/>
                <a:gd name="T31" fmla="*/ 349 h 374"/>
                <a:gd name="T32" fmla="*/ 78 w 462"/>
                <a:gd name="T33" fmla="*/ 349 h 374"/>
                <a:gd name="T34" fmla="*/ 384 w 462"/>
                <a:gd name="T35" fmla="*/ 349 h 374"/>
                <a:gd name="T36" fmla="*/ 438 w 462"/>
                <a:gd name="T37" fmla="*/ 299 h 374"/>
                <a:gd name="T38" fmla="*/ 438 w 462"/>
                <a:gd name="T39" fmla="*/ 299 h 374"/>
                <a:gd name="T40" fmla="*/ 438 w 462"/>
                <a:gd name="T41" fmla="*/ 75 h 374"/>
                <a:gd name="T42" fmla="*/ 384 w 462"/>
                <a:gd name="T43" fmla="*/ 25 h 374"/>
                <a:gd name="T44" fmla="*/ 384 w 462"/>
                <a:gd name="T45" fmla="*/ 25 h 374"/>
                <a:gd name="T46" fmla="*/ 78 w 462"/>
                <a:gd name="T47" fmla="*/ 25 h 374"/>
                <a:gd name="T48" fmla="*/ 24 w 462"/>
                <a:gd name="T49" fmla="*/ 7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2" h="374">
                  <a:moveTo>
                    <a:pt x="78" y="374"/>
                  </a:moveTo>
                  <a:cubicBezTo>
                    <a:pt x="35" y="374"/>
                    <a:pt x="0" y="341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427" y="0"/>
                    <a:pt x="462" y="33"/>
                    <a:pt x="462" y="75"/>
                  </a:cubicBezTo>
                  <a:cubicBezTo>
                    <a:pt x="462" y="75"/>
                    <a:pt x="462" y="75"/>
                    <a:pt x="462" y="75"/>
                  </a:cubicBezTo>
                  <a:cubicBezTo>
                    <a:pt x="462" y="299"/>
                    <a:pt x="462" y="299"/>
                    <a:pt x="462" y="299"/>
                  </a:cubicBezTo>
                  <a:cubicBezTo>
                    <a:pt x="462" y="341"/>
                    <a:pt x="427" y="374"/>
                    <a:pt x="384" y="374"/>
                  </a:cubicBezTo>
                  <a:cubicBezTo>
                    <a:pt x="384" y="374"/>
                    <a:pt x="384" y="374"/>
                    <a:pt x="384" y="374"/>
                  </a:cubicBezTo>
                  <a:cubicBezTo>
                    <a:pt x="78" y="374"/>
                    <a:pt x="78" y="374"/>
                    <a:pt x="78" y="374"/>
                  </a:cubicBezTo>
                  <a:close/>
                  <a:moveTo>
                    <a:pt x="24" y="75"/>
                  </a:moveTo>
                  <a:cubicBezTo>
                    <a:pt x="24" y="299"/>
                    <a:pt x="24" y="299"/>
                    <a:pt x="24" y="299"/>
                  </a:cubicBezTo>
                  <a:cubicBezTo>
                    <a:pt x="24" y="326"/>
                    <a:pt x="48" y="349"/>
                    <a:pt x="78" y="349"/>
                  </a:cubicBezTo>
                  <a:cubicBezTo>
                    <a:pt x="78" y="349"/>
                    <a:pt x="78" y="349"/>
                    <a:pt x="78" y="349"/>
                  </a:cubicBezTo>
                  <a:cubicBezTo>
                    <a:pt x="384" y="349"/>
                    <a:pt x="384" y="349"/>
                    <a:pt x="384" y="349"/>
                  </a:cubicBezTo>
                  <a:cubicBezTo>
                    <a:pt x="414" y="349"/>
                    <a:pt x="437" y="326"/>
                    <a:pt x="438" y="299"/>
                  </a:cubicBezTo>
                  <a:cubicBezTo>
                    <a:pt x="438" y="299"/>
                    <a:pt x="438" y="299"/>
                    <a:pt x="438" y="299"/>
                  </a:cubicBezTo>
                  <a:cubicBezTo>
                    <a:pt x="438" y="75"/>
                    <a:pt x="438" y="75"/>
                    <a:pt x="438" y="75"/>
                  </a:cubicBezTo>
                  <a:cubicBezTo>
                    <a:pt x="437" y="48"/>
                    <a:pt x="414" y="25"/>
                    <a:pt x="384" y="25"/>
                  </a:cubicBezTo>
                  <a:cubicBezTo>
                    <a:pt x="384" y="25"/>
                    <a:pt x="384" y="25"/>
                    <a:pt x="384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48" y="25"/>
                    <a:pt x="24" y="48"/>
                    <a:pt x="24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9" name="Freeform 65"/>
            <p:cNvSpPr/>
            <p:nvPr/>
          </p:nvSpPr>
          <p:spPr bwMode="auto">
            <a:xfrm>
              <a:off x="10313988" y="3351213"/>
              <a:ext cx="1157288" cy="912813"/>
            </a:xfrm>
            <a:custGeom>
              <a:avLst/>
              <a:gdLst>
                <a:gd name="T0" fmla="*/ 246 w 394"/>
                <a:gd name="T1" fmla="*/ 311 h 311"/>
                <a:gd name="T2" fmla="*/ 148 w 394"/>
                <a:gd name="T3" fmla="*/ 311 h 311"/>
                <a:gd name="T4" fmla="*/ 62 w 394"/>
                <a:gd name="T5" fmla="*/ 311 h 311"/>
                <a:gd name="T6" fmla="*/ 18 w 394"/>
                <a:gd name="T7" fmla="*/ 297 h 311"/>
                <a:gd name="T8" fmla="*/ 18 w 394"/>
                <a:gd name="T9" fmla="*/ 297 h 311"/>
                <a:gd name="T10" fmla="*/ 0 w 394"/>
                <a:gd name="T11" fmla="*/ 251 h 311"/>
                <a:gd name="T12" fmla="*/ 0 w 394"/>
                <a:gd name="T13" fmla="*/ 251 h 311"/>
                <a:gd name="T14" fmla="*/ 0 w 394"/>
                <a:gd name="T15" fmla="*/ 60 h 311"/>
                <a:gd name="T16" fmla="*/ 18 w 394"/>
                <a:gd name="T17" fmla="*/ 12 h 311"/>
                <a:gd name="T18" fmla="*/ 18 w 394"/>
                <a:gd name="T19" fmla="*/ 12 h 311"/>
                <a:gd name="T20" fmla="*/ 62 w 394"/>
                <a:gd name="T21" fmla="*/ 0 h 311"/>
                <a:gd name="T22" fmla="*/ 62 w 394"/>
                <a:gd name="T23" fmla="*/ 0 h 311"/>
                <a:gd name="T24" fmla="*/ 148 w 394"/>
                <a:gd name="T25" fmla="*/ 0 h 311"/>
                <a:gd name="T26" fmla="*/ 246 w 394"/>
                <a:gd name="T27" fmla="*/ 0 h 311"/>
                <a:gd name="T28" fmla="*/ 332 w 394"/>
                <a:gd name="T29" fmla="*/ 0 h 311"/>
                <a:gd name="T30" fmla="*/ 332 w 394"/>
                <a:gd name="T31" fmla="*/ 6 h 311"/>
                <a:gd name="T32" fmla="*/ 332 w 394"/>
                <a:gd name="T33" fmla="*/ 12 h 311"/>
                <a:gd name="T34" fmla="*/ 246 w 394"/>
                <a:gd name="T35" fmla="*/ 12 h 311"/>
                <a:gd name="T36" fmla="*/ 148 w 394"/>
                <a:gd name="T37" fmla="*/ 12 h 311"/>
                <a:gd name="T38" fmla="*/ 62 w 394"/>
                <a:gd name="T39" fmla="*/ 12 h 311"/>
                <a:gd name="T40" fmla="*/ 26 w 394"/>
                <a:gd name="T41" fmla="*/ 22 h 311"/>
                <a:gd name="T42" fmla="*/ 26 w 394"/>
                <a:gd name="T43" fmla="*/ 22 h 311"/>
                <a:gd name="T44" fmla="*/ 12 w 394"/>
                <a:gd name="T45" fmla="*/ 60 h 311"/>
                <a:gd name="T46" fmla="*/ 12 w 394"/>
                <a:gd name="T47" fmla="*/ 60 h 311"/>
                <a:gd name="T48" fmla="*/ 12 w 394"/>
                <a:gd name="T49" fmla="*/ 251 h 311"/>
                <a:gd name="T50" fmla="*/ 26 w 394"/>
                <a:gd name="T51" fmla="*/ 288 h 311"/>
                <a:gd name="T52" fmla="*/ 26 w 394"/>
                <a:gd name="T53" fmla="*/ 288 h 311"/>
                <a:gd name="T54" fmla="*/ 62 w 394"/>
                <a:gd name="T55" fmla="*/ 298 h 311"/>
                <a:gd name="T56" fmla="*/ 62 w 394"/>
                <a:gd name="T57" fmla="*/ 298 h 311"/>
                <a:gd name="T58" fmla="*/ 148 w 394"/>
                <a:gd name="T59" fmla="*/ 298 h 311"/>
                <a:gd name="T60" fmla="*/ 246 w 394"/>
                <a:gd name="T61" fmla="*/ 298 h 311"/>
                <a:gd name="T62" fmla="*/ 332 w 394"/>
                <a:gd name="T63" fmla="*/ 298 h 311"/>
                <a:gd name="T64" fmla="*/ 368 w 394"/>
                <a:gd name="T65" fmla="*/ 288 h 311"/>
                <a:gd name="T66" fmla="*/ 368 w 394"/>
                <a:gd name="T67" fmla="*/ 288 h 311"/>
                <a:gd name="T68" fmla="*/ 382 w 394"/>
                <a:gd name="T69" fmla="*/ 251 h 311"/>
                <a:gd name="T70" fmla="*/ 382 w 394"/>
                <a:gd name="T71" fmla="*/ 251 h 311"/>
                <a:gd name="T72" fmla="*/ 382 w 394"/>
                <a:gd name="T73" fmla="*/ 60 h 311"/>
                <a:gd name="T74" fmla="*/ 368 w 394"/>
                <a:gd name="T75" fmla="*/ 22 h 311"/>
                <a:gd name="T76" fmla="*/ 368 w 394"/>
                <a:gd name="T77" fmla="*/ 22 h 311"/>
                <a:gd name="T78" fmla="*/ 332 w 394"/>
                <a:gd name="T79" fmla="*/ 12 h 311"/>
                <a:gd name="T80" fmla="*/ 332 w 394"/>
                <a:gd name="T81" fmla="*/ 12 h 311"/>
                <a:gd name="T82" fmla="*/ 332 w 394"/>
                <a:gd name="T83" fmla="*/ 6 h 311"/>
                <a:gd name="T84" fmla="*/ 332 w 394"/>
                <a:gd name="T85" fmla="*/ 0 h 311"/>
                <a:gd name="T86" fmla="*/ 376 w 394"/>
                <a:gd name="T87" fmla="*/ 12 h 311"/>
                <a:gd name="T88" fmla="*/ 376 w 394"/>
                <a:gd name="T89" fmla="*/ 12 h 311"/>
                <a:gd name="T90" fmla="*/ 394 w 394"/>
                <a:gd name="T91" fmla="*/ 60 h 311"/>
                <a:gd name="T92" fmla="*/ 394 w 394"/>
                <a:gd name="T93" fmla="*/ 60 h 311"/>
                <a:gd name="T94" fmla="*/ 394 w 394"/>
                <a:gd name="T95" fmla="*/ 251 h 311"/>
                <a:gd name="T96" fmla="*/ 376 w 394"/>
                <a:gd name="T97" fmla="*/ 297 h 311"/>
                <a:gd name="T98" fmla="*/ 376 w 394"/>
                <a:gd name="T99" fmla="*/ 297 h 311"/>
                <a:gd name="T100" fmla="*/ 332 w 394"/>
                <a:gd name="T101" fmla="*/ 311 h 311"/>
                <a:gd name="T102" fmla="*/ 332 w 394"/>
                <a:gd name="T103" fmla="*/ 311 h 311"/>
                <a:gd name="T104" fmla="*/ 246 w 394"/>
                <a:gd name="T10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4" h="311">
                  <a:moveTo>
                    <a:pt x="246" y="311"/>
                  </a:moveTo>
                  <a:cubicBezTo>
                    <a:pt x="148" y="311"/>
                    <a:pt x="148" y="311"/>
                    <a:pt x="148" y="311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45" y="311"/>
                    <a:pt x="30" y="307"/>
                    <a:pt x="18" y="297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6" y="288"/>
                    <a:pt x="0" y="272"/>
                    <a:pt x="0" y="25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8"/>
                    <a:pt x="6" y="2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30" y="3"/>
                    <a:pt x="46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12"/>
                    <a:pt x="332" y="12"/>
                    <a:pt x="332" y="1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47" y="12"/>
                    <a:pt x="34" y="15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8" y="29"/>
                    <a:pt x="12" y="40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70"/>
                    <a:pt x="18" y="281"/>
                    <a:pt x="26" y="288"/>
                  </a:cubicBezTo>
                  <a:cubicBezTo>
                    <a:pt x="26" y="288"/>
                    <a:pt x="26" y="288"/>
                    <a:pt x="26" y="288"/>
                  </a:cubicBezTo>
                  <a:cubicBezTo>
                    <a:pt x="35" y="295"/>
                    <a:pt x="47" y="298"/>
                    <a:pt x="62" y="298"/>
                  </a:cubicBezTo>
                  <a:cubicBezTo>
                    <a:pt x="62" y="298"/>
                    <a:pt x="62" y="298"/>
                    <a:pt x="62" y="298"/>
                  </a:cubicBezTo>
                  <a:cubicBezTo>
                    <a:pt x="148" y="298"/>
                    <a:pt x="148" y="298"/>
                    <a:pt x="148" y="298"/>
                  </a:cubicBezTo>
                  <a:cubicBezTo>
                    <a:pt x="246" y="298"/>
                    <a:pt x="246" y="298"/>
                    <a:pt x="246" y="298"/>
                  </a:cubicBezTo>
                  <a:cubicBezTo>
                    <a:pt x="332" y="298"/>
                    <a:pt x="332" y="298"/>
                    <a:pt x="332" y="298"/>
                  </a:cubicBezTo>
                  <a:cubicBezTo>
                    <a:pt x="347" y="298"/>
                    <a:pt x="359" y="295"/>
                    <a:pt x="368" y="288"/>
                  </a:cubicBezTo>
                  <a:cubicBezTo>
                    <a:pt x="368" y="288"/>
                    <a:pt x="368" y="288"/>
                    <a:pt x="368" y="288"/>
                  </a:cubicBezTo>
                  <a:cubicBezTo>
                    <a:pt x="376" y="281"/>
                    <a:pt x="382" y="270"/>
                    <a:pt x="382" y="251"/>
                  </a:cubicBezTo>
                  <a:cubicBezTo>
                    <a:pt x="382" y="251"/>
                    <a:pt x="382" y="251"/>
                    <a:pt x="382" y="251"/>
                  </a:cubicBezTo>
                  <a:cubicBezTo>
                    <a:pt x="382" y="60"/>
                    <a:pt x="382" y="60"/>
                    <a:pt x="382" y="60"/>
                  </a:cubicBezTo>
                  <a:cubicBezTo>
                    <a:pt x="382" y="40"/>
                    <a:pt x="376" y="29"/>
                    <a:pt x="368" y="22"/>
                  </a:cubicBezTo>
                  <a:cubicBezTo>
                    <a:pt x="368" y="22"/>
                    <a:pt x="368" y="22"/>
                    <a:pt x="368" y="22"/>
                  </a:cubicBezTo>
                  <a:cubicBezTo>
                    <a:pt x="359" y="15"/>
                    <a:pt x="347" y="12"/>
                    <a:pt x="332" y="12"/>
                  </a:cubicBezTo>
                  <a:cubicBezTo>
                    <a:pt x="332" y="12"/>
                    <a:pt x="332" y="12"/>
                    <a:pt x="332" y="12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8" y="0"/>
                    <a:pt x="364" y="3"/>
                    <a:pt x="376" y="12"/>
                  </a:cubicBezTo>
                  <a:cubicBezTo>
                    <a:pt x="376" y="12"/>
                    <a:pt x="376" y="12"/>
                    <a:pt x="376" y="12"/>
                  </a:cubicBezTo>
                  <a:cubicBezTo>
                    <a:pt x="387" y="22"/>
                    <a:pt x="394" y="38"/>
                    <a:pt x="394" y="60"/>
                  </a:cubicBezTo>
                  <a:cubicBezTo>
                    <a:pt x="394" y="60"/>
                    <a:pt x="394" y="60"/>
                    <a:pt x="394" y="60"/>
                  </a:cubicBezTo>
                  <a:cubicBezTo>
                    <a:pt x="394" y="251"/>
                    <a:pt x="394" y="251"/>
                    <a:pt x="394" y="251"/>
                  </a:cubicBezTo>
                  <a:cubicBezTo>
                    <a:pt x="394" y="272"/>
                    <a:pt x="387" y="288"/>
                    <a:pt x="376" y="297"/>
                  </a:cubicBezTo>
                  <a:cubicBezTo>
                    <a:pt x="376" y="297"/>
                    <a:pt x="376" y="297"/>
                    <a:pt x="376" y="297"/>
                  </a:cubicBezTo>
                  <a:cubicBezTo>
                    <a:pt x="364" y="307"/>
                    <a:pt x="348" y="311"/>
                    <a:pt x="332" y="311"/>
                  </a:cubicBezTo>
                  <a:cubicBezTo>
                    <a:pt x="332" y="311"/>
                    <a:pt x="332" y="311"/>
                    <a:pt x="332" y="311"/>
                  </a:cubicBezTo>
                  <a:cubicBezTo>
                    <a:pt x="246" y="311"/>
                    <a:pt x="246" y="311"/>
                    <a:pt x="246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Freeform 66"/>
            <p:cNvSpPr/>
            <p:nvPr/>
          </p:nvSpPr>
          <p:spPr bwMode="auto">
            <a:xfrm>
              <a:off x="10363201" y="3548063"/>
              <a:ext cx="1058863" cy="660400"/>
            </a:xfrm>
            <a:custGeom>
              <a:avLst/>
              <a:gdLst>
                <a:gd name="T0" fmla="*/ 305 w 360"/>
                <a:gd name="T1" fmla="*/ 0 h 225"/>
                <a:gd name="T2" fmla="*/ 284 w 360"/>
                <a:gd name="T3" fmla="*/ 15 h 225"/>
                <a:gd name="T4" fmla="*/ 215 w 360"/>
                <a:gd name="T5" fmla="*/ 84 h 225"/>
                <a:gd name="T6" fmla="*/ 286 w 360"/>
                <a:gd name="T7" fmla="*/ 149 h 225"/>
                <a:gd name="T8" fmla="*/ 286 w 360"/>
                <a:gd name="T9" fmla="*/ 161 h 225"/>
                <a:gd name="T10" fmla="*/ 280 w 360"/>
                <a:gd name="T11" fmla="*/ 164 h 225"/>
                <a:gd name="T12" fmla="*/ 275 w 360"/>
                <a:gd name="T13" fmla="*/ 162 h 225"/>
                <a:gd name="T14" fmla="*/ 166 w 360"/>
                <a:gd name="T15" fmla="*/ 62 h 225"/>
                <a:gd name="T16" fmla="*/ 128 w 360"/>
                <a:gd name="T17" fmla="*/ 41 h 225"/>
                <a:gd name="T18" fmla="*/ 92 w 360"/>
                <a:gd name="T19" fmla="*/ 62 h 225"/>
                <a:gd name="T20" fmla="*/ 0 w 360"/>
                <a:gd name="T21" fmla="*/ 146 h 225"/>
                <a:gd name="T22" fmla="*/ 0 w 360"/>
                <a:gd name="T23" fmla="*/ 176 h 225"/>
                <a:gd name="T24" fmla="*/ 53 w 360"/>
                <a:gd name="T25" fmla="*/ 225 h 225"/>
                <a:gd name="T26" fmla="*/ 134 w 360"/>
                <a:gd name="T27" fmla="*/ 225 h 225"/>
                <a:gd name="T28" fmla="*/ 226 w 360"/>
                <a:gd name="T29" fmla="*/ 225 h 225"/>
                <a:gd name="T30" fmla="*/ 307 w 360"/>
                <a:gd name="T31" fmla="*/ 225 h 225"/>
                <a:gd name="T32" fmla="*/ 360 w 360"/>
                <a:gd name="T33" fmla="*/ 176 h 225"/>
                <a:gd name="T34" fmla="*/ 360 w 360"/>
                <a:gd name="T35" fmla="*/ 46 h 225"/>
                <a:gd name="T36" fmla="*/ 329 w 360"/>
                <a:gd name="T37" fmla="*/ 15 h 225"/>
                <a:gd name="T38" fmla="*/ 305 w 360"/>
                <a:gd name="T3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0" h="225">
                  <a:moveTo>
                    <a:pt x="305" y="0"/>
                  </a:moveTo>
                  <a:cubicBezTo>
                    <a:pt x="302" y="0"/>
                    <a:pt x="295" y="4"/>
                    <a:pt x="284" y="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86" y="149"/>
                    <a:pt x="286" y="149"/>
                    <a:pt x="286" y="149"/>
                  </a:cubicBezTo>
                  <a:cubicBezTo>
                    <a:pt x="289" y="152"/>
                    <a:pt x="289" y="158"/>
                    <a:pt x="286" y="161"/>
                  </a:cubicBezTo>
                  <a:cubicBezTo>
                    <a:pt x="285" y="163"/>
                    <a:pt x="282" y="164"/>
                    <a:pt x="280" y="164"/>
                  </a:cubicBezTo>
                  <a:cubicBezTo>
                    <a:pt x="278" y="164"/>
                    <a:pt x="276" y="163"/>
                    <a:pt x="275" y="1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49" y="47"/>
                    <a:pt x="137" y="41"/>
                    <a:pt x="128" y="41"/>
                  </a:cubicBezTo>
                  <a:cubicBezTo>
                    <a:pt x="120" y="41"/>
                    <a:pt x="109" y="47"/>
                    <a:pt x="92" y="62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213"/>
                    <a:pt x="24" y="225"/>
                    <a:pt x="53" y="225"/>
                  </a:cubicBezTo>
                  <a:cubicBezTo>
                    <a:pt x="134" y="225"/>
                    <a:pt x="134" y="225"/>
                    <a:pt x="134" y="225"/>
                  </a:cubicBezTo>
                  <a:cubicBezTo>
                    <a:pt x="226" y="225"/>
                    <a:pt x="226" y="225"/>
                    <a:pt x="226" y="225"/>
                  </a:cubicBezTo>
                  <a:cubicBezTo>
                    <a:pt x="307" y="225"/>
                    <a:pt x="307" y="225"/>
                    <a:pt x="307" y="225"/>
                  </a:cubicBezTo>
                  <a:cubicBezTo>
                    <a:pt x="336" y="225"/>
                    <a:pt x="360" y="213"/>
                    <a:pt x="360" y="176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29" y="15"/>
                    <a:pt x="329" y="15"/>
                    <a:pt x="329" y="15"/>
                  </a:cubicBezTo>
                  <a:cubicBezTo>
                    <a:pt x="317" y="4"/>
                    <a:pt x="310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Oval 67"/>
            <p:cNvSpPr>
              <a:spLocks noChangeArrowheads="1"/>
            </p:cNvSpPr>
            <p:nvPr/>
          </p:nvSpPr>
          <p:spPr bwMode="auto">
            <a:xfrm>
              <a:off x="10845801" y="3471863"/>
              <a:ext cx="228600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2" name="组合 359"/>
          <p:cNvGrpSpPr/>
          <p:nvPr/>
        </p:nvGrpSpPr>
        <p:grpSpPr>
          <a:xfrm>
            <a:off x="5132595" y="2635795"/>
            <a:ext cx="455711" cy="484363"/>
            <a:chOff x="255588" y="323850"/>
            <a:chExt cx="1590675" cy="16906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" name="Freeform 6"/>
            <p:cNvSpPr/>
            <p:nvPr/>
          </p:nvSpPr>
          <p:spPr bwMode="auto">
            <a:xfrm>
              <a:off x="898526" y="500063"/>
              <a:ext cx="103188" cy="158750"/>
            </a:xfrm>
            <a:custGeom>
              <a:avLst/>
              <a:gdLst>
                <a:gd name="T0" fmla="*/ 3 w 35"/>
                <a:gd name="T1" fmla="*/ 8 h 54"/>
                <a:gd name="T2" fmla="*/ 11 w 35"/>
                <a:gd name="T3" fmla="*/ 19 h 54"/>
                <a:gd name="T4" fmla="*/ 11 w 35"/>
                <a:gd name="T5" fmla="*/ 52 h 54"/>
                <a:gd name="T6" fmla="*/ 22 w 35"/>
                <a:gd name="T7" fmla="*/ 52 h 54"/>
                <a:gd name="T8" fmla="*/ 22 w 35"/>
                <a:gd name="T9" fmla="*/ 30 h 54"/>
                <a:gd name="T10" fmla="*/ 29 w 35"/>
                <a:gd name="T11" fmla="*/ 14 h 54"/>
                <a:gd name="T12" fmla="*/ 26 w 35"/>
                <a:gd name="T13" fmla="*/ 11 h 54"/>
                <a:gd name="T14" fmla="*/ 19 w 35"/>
                <a:gd name="T15" fmla="*/ 22 h 54"/>
                <a:gd name="T16" fmla="*/ 11 w 35"/>
                <a:gd name="T17" fmla="*/ 12 h 54"/>
                <a:gd name="T18" fmla="*/ 0 w 35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54">
                  <a:moveTo>
                    <a:pt x="3" y="8"/>
                  </a:moveTo>
                  <a:cubicBezTo>
                    <a:pt x="3" y="8"/>
                    <a:pt x="9" y="11"/>
                    <a:pt x="11" y="19"/>
                  </a:cubicBezTo>
                  <a:cubicBezTo>
                    <a:pt x="13" y="27"/>
                    <a:pt x="11" y="52"/>
                    <a:pt x="11" y="52"/>
                  </a:cubicBezTo>
                  <a:cubicBezTo>
                    <a:pt x="14" y="54"/>
                    <a:pt x="18" y="54"/>
                    <a:pt x="22" y="5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3" y="18"/>
                    <a:pt x="29" y="14"/>
                  </a:cubicBezTo>
                  <a:cubicBezTo>
                    <a:pt x="35" y="9"/>
                    <a:pt x="29" y="8"/>
                    <a:pt x="26" y="11"/>
                  </a:cubicBezTo>
                  <a:cubicBezTo>
                    <a:pt x="24" y="14"/>
                    <a:pt x="22" y="22"/>
                    <a:pt x="19" y="22"/>
                  </a:cubicBezTo>
                  <a:cubicBezTo>
                    <a:pt x="15" y="23"/>
                    <a:pt x="12" y="14"/>
                    <a:pt x="11" y="12"/>
                  </a:cubicBezTo>
                  <a:cubicBezTo>
                    <a:pt x="9" y="6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969963" y="323850"/>
              <a:ext cx="320675" cy="314325"/>
            </a:xfrm>
            <a:custGeom>
              <a:avLst/>
              <a:gdLst>
                <a:gd name="T0" fmla="*/ 0 w 109"/>
                <a:gd name="T1" fmla="*/ 72 h 107"/>
                <a:gd name="T2" fmla="*/ 45 w 109"/>
                <a:gd name="T3" fmla="*/ 26 h 107"/>
                <a:gd name="T4" fmla="*/ 100 w 109"/>
                <a:gd name="T5" fmla="*/ 0 h 107"/>
                <a:gd name="T6" fmla="*/ 64 w 109"/>
                <a:gd name="T7" fmla="*/ 88 h 107"/>
                <a:gd name="T8" fmla="*/ 0 w 109"/>
                <a:gd name="T9" fmla="*/ 7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7">
                  <a:moveTo>
                    <a:pt x="0" y="72"/>
                  </a:moveTo>
                  <a:cubicBezTo>
                    <a:pt x="0" y="72"/>
                    <a:pt x="4" y="31"/>
                    <a:pt x="45" y="26"/>
                  </a:cubicBezTo>
                  <a:cubicBezTo>
                    <a:pt x="78" y="21"/>
                    <a:pt x="97" y="20"/>
                    <a:pt x="100" y="0"/>
                  </a:cubicBezTo>
                  <a:cubicBezTo>
                    <a:pt x="100" y="0"/>
                    <a:pt x="109" y="70"/>
                    <a:pt x="64" y="88"/>
                  </a:cubicBezTo>
                  <a:cubicBezTo>
                    <a:pt x="19" y="107"/>
                    <a:pt x="0" y="72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611188" y="323850"/>
              <a:ext cx="320675" cy="314325"/>
            </a:xfrm>
            <a:custGeom>
              <a:avLst/>
              <a:gdLst>
                <a:gd name="T0" fmla="*/ 109 w 109"/>
                <a:gd name="T1" fmla="*/ 72 h 107"/>
                <a:gd name="T2" fmla="*/ 65 w 109"/>
                <a:gd name="T3" fmla="*/ 26 h 107"/>
                <a:gd name="T4" fmla="*/ 9 w 109"/>
                <a:gd name="T5" fmla="*/ 0 h 107"/>
                <a:gd name="T6" fmla="*/ 45 w 109"/>
                <a:gd name="T7" fmla="*/ 88 h 107"/>
                <a:gd name="T8" fmla="*/ 109 w 109"/>
                <a:gd name="T9" fmla="*/ 7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7">
                  <a:moveTo>
                    <a:pt x="109" y="72"/>
                  </a:moveTo>
                  <a:cubicBezTo>
                    <a:pt x="109" y="72"/>
                    <a:pt x="106" y="31"/>
                    <a:pt x="65" y="26"/>
                  </a:cubicBezTo>
                  <a:cubicBezTo>
                    <a:pt x="31" y="21"/>
                    <a:pt x="13" y="20"/>
                    <a:pt x="9" y="0"/>
                  </a:cubicBezTo>
                  <a:cubicBezTo>
                    <a:pt x="9" y="0"/>
                    <a:pt x="0" y="70"/>
                    <a:pt x="45" y="88"/>
                  </a:cubicBezTo>
                  <a:cubicBezTo>
                    <a:pt x="91" y="107"/>
                    <a:pt x="109" y="72"/>
                    <a:pt x="10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auto">
            <a:xfrm>
              <a:off x="273051" y="741363"/>
              <a:ext cx="1193800" cy="1182688"/>
            </a:xfrm>
            <a:custGeom>
              <a:avLst/>
              <a:gdLst>
                <a:gd name="T0" fmla="*/ 248 w 406"/>
                <a:gd name="T1" fmla="*/ 20 h 403"/>
                <a:gd name="T2" fmla="*/ 199 w 406"/>
                <a:gd name="T3" fmla="*/ 2 h 403"/>
                <a:gd name="T4" fmla="*/ 130 w 406"/>
                <a:gd name="T5" fmla="*/ 33 h 403"/>
                <a:gd name="T6" fmla="*/ 109 w 406"/>
                <a:gd name="T7" fmla="*/ 45 h 403"/>
                <a:gd name="T8" fmla="*/ 110 w 406"/>
                <a:gd name="T9" fmla="*/ 46 h 403"/>
                <a:gd name="T10" fmla="*/ 120 w 406"/>
                <a:gd name="T11" fmla="*/ 28 h 403"/>
                <a:gd name="T12" fmla="*/ 84 w 406"/>
                <a:gd name="T13" fmla="*/ 50 h 403"/>
                <a:gd name="T14" fmla="*/ 31 w 406"/>
                <a:gd name="T15" fmla="*/ 258 h 403"/>
                <a:gd name="T16" fmla="*/ 28 w 406"/>
                <a:gd name="T17" fmla="*/ 220 h 403"/>
                <a:gd name="T18" fmla="*/ 58 w 406"/>
                <a:gd name="T19" fmla="*/ 238 h 403"/>
                <a:gd name="T20" fmla="*/ 99 w 406"/>
                <a:gd name="T21" fmla="*/ 228 h 403"/>
                <a:gd name="T22" fmla="*/ 128 w 406"/>
                <a:gd name="T23" fmla="*/ 284 h 403"/>
                <a:gd name="T24" fmla="*/ 141 w 406"/>
                <a:gd name="T25" fmla="*/ 276 h 403"/>
                <a:gd name="T26" fmla="*/ 142 w 406"/>
                <a:gd name="T27" fmla="*/ 233 h 403"/>
                <a:gd name="T28" fmla="*/ 187 w 406"/>
                <a:gd name="T29" fmla="*/ 210 h 403"/>
                <a:gd name="T30" fmla="*/ 191 w 406"/>
                <a:gd name="T31" fmla="*/ 170 h 403"/>
                <a:gd name="T32" fmla="*/ 248 w 406"/>
                <a:gd name="T33" fmla="*/ 127 h 403"/>
                <a:gd name="T34" fmla="*/ 263 w 406"/>
                <a:gd name="T35" fmla="*/ 120 h 403"/>
                <a:gd name="T36" fmla="*/ 286 w 406"/>
                <a:gd name="T37" fmla="*/ 90 h 403"/>
                <a:gd name="T38" fmla="*/ 317 w 406"/>
                <a:gd name="T39" fmla="*/ 101 h 403"/>
                <a:gd name="T40" fmla="*/ 350 w 406"/>
                <a:gd name="T41" fmla="*/ 55 h 403"/>
                <a:gd name="T42" fmla="*/ 349 w 406"/>
                <a:gd name="T43" fmla="*/ 46 h 403"/>
                <a:gd name="T44" fmla="*/ 368 w 406"/>
                <a:gd name="T45" fmla="*/ 70 h 403"/>
                <a:gd name="T46" fmla="*/ 389 w 406"/>
                <a:gd name="T47" fmla="*/ 98 h 403"/>
                <a:gd name="T48" fmla="*/ 395 w 406"/>
                <a:gd name="T49" fmla="*/ 97 h 403"/>
                <a:gd name="T50" fmla="*/ 245 w 406"/>
                <a:gd name="T51" fmla="*/ 173 h 403"/>
                <a:gd name="T52" fmla="*/ 231 w 406"/>
                <a:gd name="T53" fmla="*/ 187 h 403"/>
                <a:gd name="T54" fmla="*/ 254 w 406"/>
                <a:gd name="T55" fmla="*/ 175 h 403"/>
                <a:gd name="T56" fmla="*/ 270 w 406"/>
                <a:gd name="T57" fmla="*/ 151 h 403"/>
                <a:gd name="T58" fmla="*/ 251 w 406"/>
                <a:gd name="T59" fmla="*/ 160 h 403"/>
                <a:gd name="T60" fmla="*/ 185 w 406"/>
                <a:gd name="T61" fmla="*/ 221 h 403"/>
                <a:gd name="T62" fmla="*/ 194 w 406"/>
                <a:gd name="T63" fmla="*/ 238 h 403"/>
                <a:gd name="T64" fmla="*/ 196 w 406"/>
                <a:gd name="T65" fmla="*/ 247 h 403"/>
                <a:gd name="T66" fmla="*/ 194 w 406"/>
                <a:gd name="T67" fmla="*/ 256 h 403"/>
                <a:gd name="T68" fmla="*/ 181 w 406"/>
                <a:gd name="T69" fmla="*/ 282 h 403"/>
                <a:gd name="T70" fmla="*/ 168 w 406"/>
                <a:gd name="T71" fmla="*/ 282 h 403"/>
                <a:gd name="T72" fmla="*/ 185 w 406"/>
                <a:gd name="T73" fmla="*/ 284 h 403"/>
                <a:gd name="T74" fmla="*/ 180 w 406"/>
                <a:gd name="T75" fmla="*/ 308 h 403"/>
                <a:gd name="T76" fmla="*/ 206 w 406"/>
                <a:gd name="T77" fmla="*/ 269 h 403"/>
                <a:gd name="T78" fmla="*/ 207 w 406"/>
                <a:gd name="T79" fmla="*/ 282 h 403"/>
                <a:gd name="T80" fmla="*/ 190 w 406"/>
                <a:gd name="T81" fmla="*/ 298 h 403"/>
                <a:gd name="T82" fmla="*/ 199 w 406"/>
                <a:gd name="T83" fmla="*/ 300 h 403"/>
                <a:gd name="T84" fmla="*/ 212 w 406"/>
                <a:gd name="T85" fmla="*/ 308 h 403"/>
                <a:gd name="T86" fmla="*/ 187 w 406"/>
                <a:gd name="T87" fmla="*/ 306 h 403"/>
                <a:gd name="T88" fmla="*/ 272 w 406"/>
                <a:gd name="T89" fmla="*/ 310 h 403"/>
                <a:gd name="T90" fmla="*/ 236 w 406"/>
                <a:gd name="T91" fmla="*/ 296 h 403"/>
                <a:gd name="T92" fmla="*/ 249 w 406"/>
                <a:gd name="T93" fmla="*/ 309 h 403"/>
                <a:gd name="T94" fmla="*/ 286 w 406"/>
                <a:gd name="T95" fmla="*/ 293 h 403"/>
                <a:gd name="T96" fmla="*/ 288 w 406"/>
                <a:gd name="T97" fmla="*/ 295 h 403"/>
                <a:gd name="T98" fmla="*/ 267 w 406"/>
                <a:gd name="T99" fmla="*/ 346 h 403"/>
                <a:gd name="T100" fmla="*/ 239 w 406"/>
                <a:gd name="T101" fmla="*/ 325 h 403"/>
                <a:gd name="T102" fmla="*/ 200 w 406"/>
                <a:gd name="T103" fmla="*/ 343 h 403"/>
                <a:gd name="T104" fmla="*/ 195 w 406"/>
                <a:gd name="T105" fmla="*/ 374 h 403"/>
                <a:gd name="T106" fmla="*/ 241 w 406"/>
                <a:gd name="T107" fmla="*/ 382 h 403"/>
                <a:gd name="T108" fmla="*/ 271 w 406"/>
                <a:gd name="T109" fmla="*/ 389 h 403"/>
                <a:gd name="T110" fmla="*/ 274 w 406"/>
                <a:gd name="T111" fmla="*/ 391 h 403"/>
                <a:gd name="T112" fmla="*/ 303 w 406"/>
                <a:gd name="T113" fmla="*/ 314 h 403"/>
                <a:gd name="T114" fmla="*/ 312 w 406"/>
                <a:gd name="T115" fmla="*/ 3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3">
                  <a:moveTo>
                    <a:pt x="338" y="52"/>
                  </a:moveTo>
                  <a:cubicBezTo>
                    <a:pt x="331" y="45"/>
                    <a:pt x="331" y="45"/>
                    <a:pt x="331" y="45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296" y="36"/>
                    <a:pt x="296" y="36"/>
                    <a:pt x="296" y="36"/>
                  </a:cubicBezTo>
                  <a:cubicBezTo>
                    <a:pt x="296" y="36"/>
                    <a:pt x="289" y="37"/>
                    <a:pt x="289" y="38"/>
                  </a:cubicBezTo>
                  <a:cubicBezTo>
                    <a:pt x="289" y="39"/>
                    <a:pt x="277" y="30"/>
                    <a:pt x="277" y="30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48" y="20"/>
                    <a:pt x="248" y="20"/>
                    <a:pt x="248" y="20"/>
                  </a:cubicBezTo>
                  <a:cubicBezTo>
                    <a:pt x="241" y="26"/>
                    <a:pt x="241" y="26"/>
                    <a:pt x="241" y="26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27" y="27"/>
                    <a:pt x="227" y="27"/>
                    <a:pt x="227" y="27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1" y="13"/>
                    <a:pt x="191" y="13"/>
                    <a:pt x="191" y="13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7"/>
                    <a:pt x="164" y="12"/>
                    <a:pt x="164" y="12"/>
                  </a:cubicBezTo>
                  <a:cubicBezTo>
                    <a:pt x="163" y="12"/>
                    <a:pt x="155" y="14"/>
                    <a:pt x="154" y="15"/>
                  </a:cubicBezTo>
                  <a:cubicBezTo>
                    <a:pt x="154" y="16"/>
                    <a:pt x="148" y="22"/>
                    <a:pt x="146" y="23"/>
                  </a:cubicBezTo>
                  <a:cubicBezTo>
                    <a:pt x="144" y="24"/>
                    <a:pt x="136" y="25"/>
                    <a:pt x="135" y="27"/>
                  </a:cubicBezTo>
                  <a:cubicBezTo>
                    <a:pt x="134" y="28"/>
                    <a:pt x="131" y="32"/>
                    <a:pt x="130" y="33"/>
                  </a:cubicBezTo>
                  <a:cubicBezTo>
                    <a:pt x="130" y="34"/>
                    <a:pt x="128" y="38"/>
                    <a:pt x="128" y="38"/>
                  </a:cubicBezTo>
                  <a:cubicBezTo>
                    <a:pt x="128" y="39"/>
                    <a:pt x="122" y="44"/>
                    <a:pt x="123" y="41"/>
                  </a:cubicBezTo>
                  <a:cubicBezTo>
                    <a:pt x="124" y="38"/>
                    <a:pt x="127" y="34"/>
                    <a:pt x="127" y="33"/>
                  </a:cubicBezTo>
                  <a:cubicBezTo>
                    <a:pt x="128" y="32"/>
                    <a:pt x="129" y="31"/>
                    <a:pt x="129" y="29"/>
                  </a:cubicBezTo>
                  <a:cubicBezTo>
                    <a:pt x="129" y="28"/>
                    <a:pt x="129" y="26"/>
                    <a:pt x="129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25"/>
                    <a:pt x="125" y="26"/>
                    <a:pt x="122" y="29"/>
                  </a:cubicBezTo>
                  <a:cubicBezTo>
                    <a:pt x="120" y="32"/>
                    <a:pt x="116" y="35"/>
                    <a:pt x="116" y="35"/>
                  </a:cubicBezTo>
                  <a:cubicBezTo>
                    <a:pt x="115" y="36"/>
                    <a:pt x="114" y="38"/>
                    <a:pt x="112" y="39"/>
                  </a:cubicBezTo>
                  <a:cubicBezTo>
                    <a:pt x="110" y="41"/>
                    <a:pt x="107" y="43"/>
                    <a:pt x="107" y="43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7"/>
                    <a:pt x="112" y="48"/>
                  </a:cubicBezTo>
                  <a:cubicBezTo>
                    <a:pt x="113" y="49"/>
                    <a:pt x="115" y="51"/>
                    <a:pt x="115" y="51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08" y="54"/>
                    <a:pt x="108" y="55"/>
                  </a:cubicBezTo>
                  <a:cubicBezTo>
                    <a:pt x="107" y="56"/>
                    <a:pt x="107" y="60"/>
                    <a:pt x="107" y="60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6"/>
                    <a:pt x="103" y="54"/>
                    <a:pt x="105" y="53"/>
                  </a:cubicBezTo>
                  <a:cubicBezTo>
                    <a:pt x="106" y="52"/>
                    <a:pt x="104" y="53"/>
                    <a:pt x="107" y="50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1" y="46"/>
                    <a:pt x="110" y="46"/>
                  </a:cubicBezTo>
                  <a:cubicBezTo>
                    <a:pt x="109" y="46"/>
                    <a:pt x="105" y="46"/>
                    <a:pt x="105" y="46"/>
                  </a:cubicBezTo>
                  <a:cubicBezTo>
                    <a:pt x="105" y="46"/>
                    <a:pt x="104" y="49"/>
                    <a:pt x="103" y="50"/>
                  </a:cubicBezTo>
                  <a:cubicBezTo>
                    <a:pt x="102" y="51"/>
                    <a:pt x="99" y="55"/>
                    <a:pt x="99" y="55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3" y="55"/>
                    <a:pt x="95" y="54"/>
                    <a:pt x="95" y="53"/>
                  </a:cubicBezTo>
                  <a:cubicBezTo>
                    <a:pt x="96" y="51"/>
                    <a:pt x="99" y="50"/>
                    <a:pt x="100" y="48"/>
                  </a:cubicBezTo>
                  <a:cubicBezTo>
                    <a:pt x="101" y="47"/>
                    <a:pt x="100" y="48"/>
                    <a:pt x="101" y="47"/>
                  </a:cubicBezTo>
                  <a:cubicBezTo>
                    <a:pt x="101" y="45"/>
                    <a:pt x="102" y="43"/>
                    <a:pt x="104" y="42"/>
                  </a:cubicBezTo>
                  <a:cubicBezTo>
                    <a:pt x="105" y="41"/>
                    <a:pt x="108" y="39"/>
                    <a:pt x="108" y="39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18" y="27"/>
                    <a:pt x="117" y="27"/>
                  </a:cubicBezTo>
                  <a:cubicBezTo>
                    <a:pt x="116" y="28"/>
                    <a:pt x="111" y="33"/>
                    <a:pt x="111" y="33"/>
                  </a:cubicBezTo>
                  <a:cubicBezTo>
                    <a:pt x="111" y="33"/>
                    <a:pt x="106" y="35"/>
                    <a:pt x="106" y="35"/>
                  </a:cubicBezTo>
                  <a:cubicBezTo>
                    <a:pt x="105" y="36"/>
                    <a:pt x="102" y="40"/>
                    <a:pt x="102" y="40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31" y="102"/>
                    <a:pt x="21" y="156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8" y="176"/>
                    <a:pt x="18" y="176"/>
                    <a:pt x="18" y="176"/>
                  </a:cubicBezTo>
                  <a:cubicBezTo>
                    <a:pt x="19" y="170"/>
                    <a:pt x="0" y="269"/>
                    <a:pt x="78" y="344"/>
                  </a:cubicBezTo>
                  <a:cubicBezTo>
                    <a:pt x="65" y="325"/>
                    <a:pt x="65" y="325"/>
                    <a:pt x="65" y="325"/>
                  </a:cubicBezTo>
                  <a:cubicBezTo>
                    <a:pt x="49" y="302"/>
                    <a:pt x="49" y="302"/>
                    <a:pt x="49" y="302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1" y="267"/>
                    <a:pt x="31" y="267"/>
                    <a:pt x="31" y="26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6" y="241"/>
                    <a:pt x="36" y="241"/>
                    <a:pt x="36" y="241"/>
                  </a:cubicBezTo>
                  <a:cubicBezTo>
                    <a:pt x="38" y="236"/>
                    <a:pt x="38" y="236"/>
                    <a:pt x="38" y="236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28" y="231"/>
                    <a:pt x="28" y="231"/>
                    <a:pt x="28" y="231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3" y="221"/>
                    <a:pt x="23" y="221"/>
                    <a:pt x="23" y="221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5" y="217"/>
                    <a:pt x="25" y="217"/>
                    <a:pt x="25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7" y="228"/>
                    <a:pt x="37" y="228"/>
                    <a:pt x="37" y="228"/>
                  </a:cubicBezTo>
                  <a:cubicBezTo>
                    <a:pt x="44" y="223"/>
                    <a:pt x="44" y="223"/>
                    <a:pt x="44" y="223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2" y="227"/>
                    <a:pt x="52" y="227"/>
                    <a:pt x="52" y="227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3" y="235"/>
                    <a:pt x="53" y="235"/>
                    <a:pt x="53" y="235"/>
                  </a:cubicBezTo>
                  <a:cubicBezTo>
                    <a:pt x="55" y="236"/>
                    <a:pt x="55" y="236"/>
                    <a:pt x="55" y="236"/>
                  </a:cubicBezTo>
                  <a:cubicBezTo>
                    <a:pt x="55" y="236"/>
                    <a:pt x="58" y="231"/>
                    <a:pt x="58" y="232"/>
                  </a:cubicBezTo>
                  <a:cubicBezTo>
                    <a:pt x="58" y="233"/>
                    <a:pt x="58" y="236"/>
                    <a:pt x="58" y="238"/>
                  </a:cubicBezTo>
                  <a:cubicBezTo>
                    <a:pt x="58" y="239"/>
                    <a:pt x="60" y="246"/>
                    <a:pt x="60" y="246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71"/>
                    <a:pt x="73" y="271"/>
                    <a:pt x="73" y="271"/>
                  </a:cubicBezTo>
                  <a:cubicBezTo>
                    <a:pt x="80" y="269"/>
                    <a:pt x="80" y="269"/>
                    <a:pt x="80" y="269"/>
                  </a:cubicBezTo>
                  <a:cubicBezTo>
                    <a:pt x="78" y="266"/>
                    <a:pt x="78" y="266"/>
                    <a:pt x="78" y="266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1" y="235"/>
                    <a:pt x="91" y="235"/>
                    <a:pt x="91" y="235"/>
                  </a:cubicBezTo>
                  <a:cubicBezTo>
                    <a:pt x="93" y="230"/>
                    <a:pt x="93" y="230"/>
                    <a:pt x="93" y="230"/>
                  </a:cubicBezTo>
                  <a:cubicBezTo>
                    <a:pt x="95" y="230"/>
                    <a:pt x="95" y="230"/>
                    <a:pt x="95" y="230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104" y="231"/>
                    <a:pt x="104" y="231"/>
                    <a:pt x="104" y="231"/>
                  </a:cubicBezTo>
                  <a:cubicBezTo>
                    <a:pt x="104" y="231"/>
                    <a:pt x="108" y="240"/>
                    <a:pt x="110" y="242"/>
                  </a:cubicBezTo>
                  <a:cubicBezTo>
                    <a:pt x="112" y="243"/>
                    <a:pt x="111" y="247"/>
                    <a:pt x="112" y="247"/>
                  </a:cubicBezTo>
                  <a:cubicBezTo>
                    <a:pt x="113" y="248"/>
                    <a:pt x="118" y="243"/>
                    <a:pt x="119" y="244"/>
                  </a:cubicBezTo>
                  <a:cubicBezTo>
                    <a:pt x="120" y="245"/>
                    <a:pt x="122" y="252"/>
                    <a:pt x="122" y="252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32" y="278"/>
                    <a:pt x="132" y="278"/>
                    <a:pt x="132" y="278"/>
                  </a:cubicBezTo>
                  <a:cubicBezTo>
                    <a:pt x="131" y="279"/>
                    <a:pt x="131" y="279"/>
                    <a:pt x="131" y="279"/>
                  </a:cubicBezTo>
                  <a:cubicBezTo>
                    <a:pt x="126" y="276"/>
                    <a:pt x="126" y="276"/>
                    <a:pt x="126" y="276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36" y="290"/>
                    <a:pt x="136" y="290"/>
                    <a:pt x="136" y="290"/>
                  </a:cubicBezTo>
                  <a:cubicBezTo>
                    <a:pt x="142" y="299"/>
                    <a:pt x="142" y="299"/>
                    <a:pt x="142" y="299"/>
                  </a:cubicBezTo>
                  <a:cubicBezTo>
                    <a:pt x="153" y="304"/>
                    <a:pt x="153" y="304"/>
                    <a:pt x="153" y="304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44" y="288"/>
                    <a:pt x="144" y="288"/>
                    <a:pt x="144" y="288"/>
                  </a:cubicBezTo>
                  <a:cubicBezTo>
                    <a:pt x="133" y="282"/>
                    <a:pt x="133" y="282"/>
                    <a:pt x="133" y="282"/>
                  </a:cubicBezTo>
                  <a:cubicBezTo>
                    <a:pt x="135" y="280"/>
                    <a:pt x="135" y="280"/>
                    <a:pt x="135" y="280"/>
                  </a:cubicBezTo>
                  <a:cubicBezTo>
                    <a:pt x="138" y="282"/>
                    <a:pt x="138" y="282"/>
                    <a:pt x="138" y="282"/>
                  </a:cubicBezTo>
                  <a:cubicBezTo>
                    <a:pt x="144" y="287"/>
                    <a:pt x="144" y="287"/>
                    <a:pt x="144" y="287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44" y="281"/>
                    <a:pt x="144" y="281"/>
                    <a:pt x="144" y="281"/>
                  </a:cubicBezTo>
                  <a:cubicBezTo>
                    <a:pt x="141" y="276"/>
                    <a:pt x="141" y="276"/>
                    <a:pt x="141" y="276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30" y="268"/>
                    <a:pt x="130" y="268"/>
                    <a:pt x="130" y="268"/>
                  </a:cubicBezTo>
                  <a:cubicBezTo>
                    <a:pt x="130" y="268"/>
                    <a:pt x="127" y="265"/>
                    <a:pt x="127" y="263"/>
                  </a:cubicBezTo>
                  <a:cubicBezTo>
                    <a:pt x="127" y="262"/>
                    <a:pt x="129" y="256"/>
                    <a:pt x="129" y="256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35" y="258"/>
                    <a:pt x="135" y="258"/>
                    <a:pt x="135" y="258"/>
                  </a:cubicBezTo>
                  <a:cubicBezTo>
                    <a:pt x="142" y="261"/>
                    <a:pt x="142" y="261"/>
                    <a:pt x="142" y="261"/>
                  </a:cubicBezTo>
                  <a:cubicBezTo>
                    <a:pt x="148" y="255"/>
                    <a:pt x="148" y="255"/>
                    <a:pt x="148" y="255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2" y="243"/>
                    <a:pt x="152" y="243"/>
                    <a:pt x="152" y="243"/>
                  </a:cubicBezTo>
                  <a:cubicBezTo>
                    <a:pt x="152" y="243"/>
                    <a:pt x="149" y="241"/>
                    <a:pt x="148" y="240"/>
                  </a:cubicBezTo>
                  <a:cubicBezTo>
                    <a:pt x="147" y="239"/>
                    <a:pt x="142" y="233"/>
                    <a:pt x="142" y="233"/>
                  </a:cubicBezTo>
                  <a:cubicBezTo>
                    <a:pt x="148" y="230"/>
                    <a:pt x="148" y="230"/>
                    <a:pt x="148" y="230"/>
                  </a:cubicBezTo>
                  <a:cubicBezTo>
                    <a:pt x="152" y="229"/>
                    <a:pt x="152" y="229"/>
                    <a:pt x="152" y="229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6" y="234"/>
                    <a:pt x="156" y="234"/>
                    <a:pt x="156" y="234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164" y="225"/>
                    <a:pt x="164" y="225"/>
                    <a:pt x="164" y="225"/>
                  </a:cubicBezTo>
                  <a:cubicBezTo>
                    <a:pt x="167" y="223"/>
                    <a:pt x="167" y="223"/>
                    <a:pt x="167" y="223"/>
                  </a:cubicBezTo>
                  <a:cubicBezTo>
                    <a:pt x="170" y="223"/>
                    <a:pt x="170" y="223"/>
                    <a:pt x="170" y="223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7" y="210"/>
                    <a:pt x="188" y="208"/>
                    <a:pt x="188" y="205"/>
                  </a:cubicBezTo>
                  <a:cubicBezTo>
                    <a:pt x="188" y="202"/>
                    <a:pt x="188" y="198"/>
                    <a:pt x="188" y="198"/>
                  </a:cubicBezTo>
                  <a:cubicBezTo>
                    <a:pt x="188" y="198"/>
                    <a:pt x="188" y="195"/>
                    <a:pt x="189" y="194"/>
                  </a:cubicBezTo>
                  <a:cubicBezTo>
                    <a:pt x="190" y="193"/>
                    <a:pt x="190" y="190"/>
                    <a:pt x="190" y="189"/>
                  </a:cubicBezTo>
                  <a:cubicBezTo>
                    <a:pt x="190" y="189"/>
                    <a:pt x="187" y="185"/>
                    <a:pt x="187" y="185"/>
                  </a:cubicBezTo>
                  <a:cubicBezTo>
                    <a:pt x="186" y="181"/>
                    <a:pt x="186" y="181"/>
                    <a:pt x="186" y="181"/>
                  </a:cubicBezTo>
                  <a:cubicBezTo>
                    <a:pt x="186" y="181"/>
                    <a:pt x="188" y="180"/>
                    <a:pt x="186" y="179"/>
                  </a:cubicBezTo>
                  <a:cubicBezTo>
                    <a:pt x="185" y="177"/>
                    <a:pt x="179" y="174"/>
                    <a:pt x="179" y="174"/>
                  </a:cubicBezTo>
                  <a:cubicBezTo>
                    <a:pt x="181" y="169"/>
                    <a:pt x="181" y="169"/>
                    <a:pt x="181" y="169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87" y="167"/>
                    <a:pt x="191" y="170"/>
                    <a:pt x="191" y="170"/>
                  </a:cubicBezTo>
                  <a:cubicBezTo>
                    <a:pt x="191" y="171"/>
                    <a:pt x="194" y="175"/>
                    <a:pt x="195" y="174"/>
                  </a:cubicBezTo>
                  <a:cubicBezTo>
                    <a:pt x="195" y="173"/>
                    <a:pt x="200" y="168"/>
                    <a:pt x="200" y="168"/>
                  </a:cubicBezTo>
                  <a:cubicBezTo>
                    <a:pt x="205" y="173"/>
                    <a:pt x="205" y="173"/>
                    <a:pt x="205" y="173"/>
                  </a:cubicBezTo>
                  <a:cubicBezTo>
                    <a:pt x="205" y="173"/>
                    <a:pt x="206" y="172"/>
                    <a:pt x="205" y="177"/>
                  </a:cubicBezTo>
                  <a:cubicBezTo>
                    <a:pt x="205" y="181"/>
                    <a:pt x="205" y="183"/>
                    <a:pt x="205" y="183"/>
                  </a:cubicBezTo>
                  <a:cubicBezTo>
                    <a:pt x="205" y="183"/>
                    <a:pt x="216" y="181"/>
                    <a:pt x="217" y="179"/>
                  </a:cubicBezTo>
                  <a:cubicBezTo>
                    <a:pt x="217" y="177"/>
                    <a:pt x="219" y="165"/>
                    <a:pt x="219" y="165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34" y="146"/>
                    <a:pt x="234" y="146"/>
                    <a:pt x="234" y="146"/>
                  </a:cubicBezTo>
                  <a:cubicBezTo>
                    <a:pt x="234" y="146"/>
                    <a:pt x="236" y="152"/>
                    <a:pt x="239" y="147"/>
                  </a:cubicBezTo>
                  <a:cubicBezTo>
                    <a:pt x="243" y="141"/>
                    <a:pt x="246" y="131"/>
                    <a:pt x="248" y="127"/>
                  </a:cubicBezTo>
                  <a:cubicBezTo>
                    <a:pt x="250" y="123"/>
                    <a:pt x="257" y="115"/>
                    <a:pt x="257" y="114"/>
                  </a:cubicBezTo>
                  <a:cubicBezTo>
                    <a:pt x="257" y="114"/>
                    <a:pt x="257" y="112"/>
                    <a:pt x="258" y="111"/>
                  </a:cubicBezTo>
                  <a:cubicBezTo>
                    <a:pt x="258" y="113"/>
                    <a:pt x="259" y="116"/>
                    <a:pt x="259" y="117"/>
                  </a:cubicBezTo>
                  <a:cubicBezTo>
                    <a:pt x="259" y="118"/>
                    <a:pt x="258" y="126"/>
                    <a:pt x="258" y="126"/>
                  </a:cubicBezTo>
                  <a:cubicBezTo>
                    <a:pt x="258" y="126"/>
                    <a:pt x="258" y="132"/>
                    <a:pt x="258" y="132"/>
                  </a:cubicBezTo>
                  <a:cubicBezTo>
                    <a:pt x="258" y="133"/>
                    <a:pt x="256" y="138"/>
                    <a:pt x="256" y="138"/>
                  </a:cubicBezTo>
                  <a:cubicBezTo>
                    <a:pt x="256" y="138"/>
                    <a:pt x="261" y="139"/>
                    <a:pt x="261" y="139"/>
                  </a:cubicBezTo>
                  <a:cubicBezTo>
                    <a:pt x="262" y="139"/>
                    <a:pt x="269" y="142"/>
                    <a:pt x="267" y="138"/>
                  </a:cubicBezTo>
                  <a:cubicBezTo>
                    <a:pt x="265" y="135"/>
                    <a:pt x="264" y="133"/>
                    <a:pt x="264" y="133"/>
                  </a:cubicBezTo>
                  <a:cubicBezTo>
                    <a:pt x="264" y="133"/>
                    <a:pt x="260" y="131"/>
                    <a:pt x="261" y="129"/>
                  </a:cubicBezTo>
                  <a:cubicBezTo>
                    <a:pt x="262" y="127"/>
                    <a:pt x="263" y="126"/>
                    <a:pt x="263" y="124"/>
                  </a:cubicBezTo>
                  <a:cubicBezTo>
                    <a:pt x="263" y="121"/>
                    <a:pt x="264" y="122"/>
                    <a:pt x="263" y="120"/>
                  </a:cubicBezTo>
                  <a:cubicBezTo>
                    <a:pt x="262" y="118"/>
                    <a:pt x="261" y="119"/>
                    <a:pt x="261" y="115"/>
                  </a:cubicBezTo>
                  <a:cubicBezTo>
                    <a:pt x="260" y="111"/>
                    <a:pt x="261" y="109"/>
                    <a:pt x="261" y="109"/>
                  </a:cubicBezTo>
                  <a:cubicBezTo>
                    <a:pt x="261" y="106"/>
                    <a:pt x="261" y="106"/>
                    <a:pt x="261" y="106"/>
                  </a:cubicBezTo>
                  <a:cubicBezTo>
                    <a:pt x="258" y="107"/>
                    <a:pt x="258" y="107"/>
                    <a:pt x="258" y="107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35" y="107"/>
                    <a:pt x="237" y="106"/>
                  </a:cubicBezTo>
                  <a:cubicBezTo>
                    <a:pt x="238" y="106"/>
                    <a:pt x="248" y="97"/>
                    <a:pt x="248" y="97"/>
                  </a:cubicBezTo>
                  <a:cubicBezTo>
                    <a:pt x="248" y="97"/>
                    <a:pt x="256" y="89"/>
                    <a:pt x="257" y="89"/>
                  </a:cubicBezTo>
                  <a:cubicBezTo>
                    <a:pt x="257" y="88"/>
                    <a:pt x="261" y="87"/>
                    <a:pt x="262" y="87"/>
                  </a:cubicBezTo>
                  <a:cubicBezTo>
                    <a:pt x="264" y="87"/>
                    <a:pt x="273" y="88"/>
                    <a:pt x="273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86" y="90"/>
                    <a:pt x="286" y="90"/>
                    <a:pt x="286" y="90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7"/>
                    <a:pt x="294" y="85"/>
                    <a:pt x="294" y="84"/>
                  </a:cubicBezTo>
                  <a:cubicBezTo>
                    <a:pt x="294" y="83"/>
                    <a:pt x="296" y="81"/>
                    <a:pt x="297" y="80"/>
                  </a:cubicBezTo>
                  <a:cubicBezTo>
                    <a:pt x="298" y="79"/>
                    <a:pt x="308" y="76"/>
                    <a:pt x="308" y="76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05" y="89"/>
                    <a:pt x="305" y="89"/>
                    <a:pt x="305" y="89"/>
                  </a:cubicBezTo>
                  <a:cubicBezTo>
                    <a:pt x="302" y="92"/>
                    <a:pt x="302" y="92"/>
                    <a:pt x="302" y="92"/>
                  </a:cubicBezTo>
                  <a:cubicBezTo>
                    <a:pt x="302" y="92"/>
                    <a:pt x="292" y="99"/>
                    <a:pt x="292" y="100"/>
                  </a:cubicBezTo>
                  <a:cubicBezTo>
                    <a:pt x="293" y="102"/>
                    <a:pt x="300" y="108"/>
                    <a:pt x="300" y="108"/>
                  </a:cubicBezTo>
                  <a:cubicBezTo>
                    <a:pt x="300" y="108"/>
                    <a:pt x="300" y="116"/>
                    <a:pt x="302" y="119"/>
                  </a:cubicBezTo>
                  <a:cubicBezTo>
                    <a:pt x="304" y="121"/>
                    <a:pt x="309" y="124"/>
                    <a:pt x="309" y="124"/>
                  </a:cubicBezTo>
                  <a:cubicBezTo>
                    <a:pt x="317" y="101"/>
                    <a:pt x="317" y="101"/>
                    <a:pt x="317" y="101"/>
                  </a:cubicBezTo>
                  <a:cubicBezTo>
                    <a:pt x="317" y="101"/>
                    <a:pt x="315" y="91"/>
                    <a:pt x="315" y="91"/>
                  </a:cubicBezTo>
                  <a:cubicBezTo>
                    <a:pt x="315" y="90"/>
                    <a:pt x="325" y="82"/>
                    <a:pt x="325" y="82"/>
                  </a:cubicBezTo>
                  <a:cubicBezTo>
                    <a:pt x="341" y="78"/>
                    <a:pt x="341" y="78"/>
                    <a:pt x="341" y="78"/>
                  </a:cubicBezTo>
                  <a:cubicBezTo>
                    <a:pt x="343" y="74"/>
                    <a:pt x="343" y="74"/>
                    <a:pt x="343" y="74"/>
                  </a:cubicBezTo>
                  <a:cubicBezTo>
                    <a:pt x="341" y="68"/>
                    <a:pt x="341" y="68"/>
                    <a:pt x="341" y="68"/>
                  </a:cubicBezTo>
                  <a:cubicBezTo>
                    <a:pt x="334" y="63"/>
                    <a:pt x="334" y="63"/>
                    <a:pt x="334" y="63"/>
                  </a:cubicBezTo>
                  <a:cubicBezTo>
                    <a:pt x="339" y="61"/>
                    <a:pt x="339" y="61"/>
                    <a:pt x="339" y="61"/>
                  </a:cubicBezTo>
                  <a:cubicBezTo>
                    <a:pt x="339" y="61"/>
                    <a:pt x="344" y="61"/>
                    <a:pt x="344" y="62"/>
                  </a:cubicBezTo>
                  <a:cubicBezTo>
                    <a:pt x="344" y="62"/>
                    <a:pt x="351" y="66"/>
                    <a:pt x="351" y="66"/>
                  </a:cubicBezTo>
                  <a:cubicBezTo>
                    <a:pt x="351" y="66"/>
                    <a:pt x="354" y="67"/>
                    <a:pt x="354" y="66"/>
                  </a:cubicBezTo>
                  <a:cubicBezTo>
                    <a:pt x="354" y="65"/>
                    <a:pt x="354" y="59"/>
                    <a:pt x="354" y="59"/>
                  </a:cubicBezTo>
                  <a:cubicBezTo>
                    <a:pt x="350" y="55"/>
                    <a:pt x="350" y="55"/>
                    <a:pt x="350" y="55"/>
                  </a:cubicBezTo>
                  <a:lnTo>
                    <a:pt x="338" y="52"/>
                  </a:lnTo>
                  <a:close/>
                  <a:moveTo>
                    <a:pt x="406" y="101"/>
                  </a:moveTo>
                  <a:cubicBezTo>
                    <a:pt x="406" y="101"/>
                    <a:pt x="399" y="86"/>
                    <a:pt x="388" y="73"/>
                  </a:cubicBezTo>
                  <a:cubicBezTo>
                    <a:pt x="377" y="59"/>
                    <a:pt x="360" y="43"/>
                    <a:pt x="360" y="43"/>
                  </a:cubicBezTo>
                  <a:cubicBezTo>
                    <a:pt x="359" y="42"/>
                    <a:pt x="359" y="42"/>
                    <a:pt x="359" y="42"/>
                  </a:cubicBezTo>
                  <a:cubicBezTo>
                    <a:pt x="357" y="42"/>
                    <a:pt x="357" y="42"/>
                    <a:pt x="357" y="42"/>
                  </a:cubicBezTo>
                  <a:cubicBezTo>
                    <a:pt x="354" y="38"/>
                    <a:pt x="354" y="38"/>
                    <a:pt x="354" y="38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52" y="44"/>
                    <a:pt x="352" y="44"/>
                    <a:pt x="352" y="44"/>
                  </a:cubicBezTo>
                  <a:cubicBezTo>
                    <a:pt x="349" y="46"/>
                    <a:pt x="349" y="46"/>
                    <a:pt x="349" y="46"/>
                  </a:cubicBezTo>
                  <a:cubicBezTo>
                    <a:pt x="349" y="47"/>
                    <a:pt x="349" y="47"/>
                    <a:pt x="349" y="47"/>
                  </a:cubicBezTo>
                  <a:cubicBezTo>
                    <a:pt x="353" y="50"/>
                    <a:pt x="353" y="50"/>
                    <a:pt x="353" y="50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61" y="55"/>
                    <a:pt x="361" y="55"/>
                    <a:pt x="361" y="55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6" y="60"/>
                    <a:pt x="366" y="60"/>
                    <a:pt x="366" y="60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4" y="59"/>
                    <a:pt x="364" y="59"/>
                    <a:pt x="364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63" y="65"/>
                    <a:pt x="363" y="65"/>
                    <a:pt x="363" y="65"/>
                  </a:cubicBezTo>
                  <a:cubicBezTo>
                    <a:pt x="363" y="65"/>
                    <a:pt x="367" y="69"/>
                    <a:pt x="368" y="70"/>
                  </a:cubicBezTo>
                  <a:cubicBezTo>
                    <a:pt x="369" y="71"/>
                    <a:pt x="370" y="72"/>
                    <a:pt x="370" y="72"/>
                  </a:cubicBezTo>
                  <a:cubicBezTo>
                    <a:pt x="370" y="72"/>
                    <a:pt x="372" y="70"/>
                    <a:pt x="373" y="70"/>
                  </a:cubicBezTo>
                  <a:cubicBezTo>
                    <a:pt x="374" y="69"/>
                    <a:pt x="375" y="71"/>
                    <a:pt x="375" y="71"/>
                  </a:cubicBezTo>
                  <a:cubicBezTo>
                    <a:pt x="377" y="72"/>
                    <a:pt x="377" y="72"/>
                    <a:pt x="377" y="72"/>
                  </a:cubicBezTo>
                  <a:cubicBezTo>
                    <a:pt x="376" y="73"/>
                    <a:pt x="376" y="73"/>
                    <a:pt x="376" y="73"/>
                  </a:cubicBezTo>
                  <a:cubicBezTo>
                    <a:pt x="376" y="73"/>
                    <a:pt x="377" y="76"/>
                    <a:pt x="377" y="77"/>
                  </a:cubicBezTo>
                  <a:cubicBezTo>
                    <a:pt x="377" y="78"/>
                    <a:pt x="375" y="80"/>
                    <a:pt x="375" y="81"/>
                  </a:cubicBezTo>
                  <a:cubicBezTo>
                    <a:pt x="375" y="82"/>
                    <a:pt x="376" y="84"/>
                    <a:pt x="376" y="85"/>
                  </a:cubicBezTo>
                  <a:cubicBezTo>
                    <a:pt x="376" y="86"/>
                    <a:pt x="380" y="89"/>
                    <a:pt x="380" y="89"/>
                  </a:cubicBezTo>
                  <a:cubicBezTo>
                    <a:pt x="380" y="89"/>
                    <a:pt x="383" y="91"/>
                    <a:pt x="383" y="92"/>
                  </a:cubicBezTo>
                  <a:cubicBezTo>
                    <a:pt x="383" y="93"/>
                    <a:pt x="384" y="96"/>
                    <a:pt x="384" y="96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93" y="102"/>
                    <a:pt x="393" y="102"/>
                    <a:pt x="393" y="102"/>
                  </a:cubicBezTo>
                  <a:cubicBezTo>
                    <a:pt x="394" y="100"/>
                    <a:pt x="394" y="100"/>
                    <a:pt x="394" y="100"/>
                  </a:cubicBezTo>
                  <a:cubicBezTo>
                    <a:pt x="396" y="101"/>
                    <a:pt x="396" y="101"/>
                    <a:pt x="396" y="101"/>
                  </a:cubicBezTo>
                  <a:cubicBezTo>
                    <a:pt x="397" y="104"/>
                    <a:pt x="397" y="104"/>
                    <a:pt x="397" y="104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5" y="114"/>
                    <a:pt x="395" y="114"/>
                    <a:pt x="395" y="114"/>
                  </a:cubicBezTo>
                  <a:cubicBezTo>
                    <a:pt x="395" y="117"/>
                    <a:pt x="395" y="117"/>
                    <a:pt x="395" y="117"/>
                  </a:cubicBezTo>
                  <a:cubicBezTo>
                    <a:pt x="395" y="117"/>
                    <a:pt x="398" y="114"/>
                    <a:pt x="398" y="113"/>
                  </a:cubicBezTo>
                  <a:cubicBezTo>
                    <a:pt x="398" y="113"/>
                    <a:pt x="399" y="108"/>
                    <a:pt x="399" y="107"/>
                  </a:cubicBezTo>
                  <a:cubicBezTo>
                    <a:pt x="399" y="106"/>
                    <a:pt x="399" y="102"/>
                    <a:pt x="399" y="102"/>
                  </a:cubicBezTo>
                  <a:cubicBezTo>
                    <a:pt x="398" y="99"/>
                    <a:pt x="398" y="99"/>
                    <a:pt x="398" y="99"/>
                  </a:cubicBezTo>
                  <a:cubicBezTo>
                    <a:pt x="398" y="99"/>
                    <a:pt x="395" y="97"/>
                    <a:pt x="395" y="97"/>
                  </a:cubicBezTo>
                  <a:cubicBezTo>
                    <a:pt x="395" y="96"/>
                    <a:pt x="394" y="94"/>
                    <a:pt x="394" y="93"/>
                  </a:cubicBezTo>
                  <a:cubicBezTo>
                    <a:pt x="394" y="92"/>
                    <a:pt x="397" y="89"/>
                    <a:pt x="397" y="89"/>
                  </a:cubicBezTo>
                  <a:cubicBezTo>
                    <a:pt x="398" y="93"/>
                    <a:pt x="398" y="93"/>
                    <a:pt x="398" y="93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6"/>
                    <a:pt x="401" y="95"/>
                    <a:pt x="401" y="94"/>
                  </a:cubicBezTo>
                  <a:cubicBezTo>
                    <a:pt x="401" y="94"/>
                    <a:pt x="406" y="101"/>
                    <a:pt x="406" y="101"/>
                  </a:cubicBezTo>
                  <a:close/>
                  <a:moveTo>
                    <a:pt x="402" y="99"/>
                  </a:moveTo>
                  <a:cubicBezTo>
                    <a:pt x="404" y="101"/>
                    <a:pt x="404" y="101"/>
                    <a:pt x="404" y="101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8"/>
                    <a:pt x="402" y="99"/>
                    <a:pt x="402" y="99"/>
                  </a:cubicBezTo>
                  <a:close/>
                  <a:moveTo>
                    <a:pt x="250" y="171"/>
                  </a:moveTo>
                  <a:cubicBezTo>
                    <a:pt x="248" y="172"/>
                    <a:pt x="245" y="173"/>
                    <a:pt x="245" y="173"/>
                  </a:cubicBezTo>
                  <a:cubicBezTo>
                    <a:pt x="245" y="173"/>
                    <a:pt x="242" y="173"/>
                    <a:pt x="242" y="174"/>
                  </a:cubicBezTo>
                  <a:cubicBezTo>
                    <a:pt x="241" y="175"/>
                    <a:pt x="241" y="175"/>
                    <a:pt x="238" y="176"/>
                  </a:cubicBezTo>
                  <a:cubicBezTo>
                    <a:pt x="236" y="178"/>
                    <a:pt x="237" y="176"/>
                    <a:pt x="236" y="178"/>
                  </a:cubicBezTo>
                  <a:cubicBezTo>
                    <a:pt x="235" y="180"/>
                    <a:pt x="236" y="181"/>
                    <a:pt x="233" y="181"/>
                  </a:cubicBezTo>
                  <a:cubicBezTo>
                    <a:pt x="231" y="181"/>
                    <a:pt x="229" y="181"/>
                    <a:pt x="227" y="181"/>
                  </a:cubicBezTo>
                  <a:cubicBezTo>
                    <a:pt x="225" y="181"/>
                    <a:pt x="225" y="180"/>
                    <a:pt x="224" y="181"/>
                  </a:cubicBezTo>
                  <a:cubicBezTo>
                    <a:pt x="222" y="183"/>
                    <a:pt x="221" y="183"/>
                    <a:pt x="220" y="184"/>
                  </a:cubicBezTo>
                  <a:cubicBezTo>
                    <a:pt x="220" y="185"/>
                    <a:pt x="220" y="185"/>
                    <a:pt x="221" y="185"/>
                  </a:cubicBezTo>
                  <a:cubicBezTo>
                    <a:pt x="221" y="185"/>
                    <a:pt x="226" y="186"/>
                    <a:pt x="227" y="186"/>
                  </a:cubicBezTo>
                  <a:cubicBezTo>
                    <a:pt x="227" y="188"/>
                    <a:pt x="227" y="188"/>
                    <a:pt x="227" y="188"/>
                  </a:cubicBezTo>
                  <a:cubicBezTo>
                    <a:pt x="229" y="188"/>
                    <a:pt x="229" y="188"/>
                    <a:pt x="229" y="188"/>
                  </a:cubicBezTo>
                  <a:cubicBezTo>
                    <a:pt x="229" y="188"/>
                    <a:pt x="231" y="188"/>
                    <a:pt x="231" y="187"/>
                  </a:cubicBezTo>
                  <a:cubicBezTo>
                    <a:pt x="231" y="186"/>
                    <a:pt x="231" y="186"/>
                    <a:pt x="231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8" y="186"/>
                    <a:pt x="229" y="185"/>
                    <a:pt x="232" y="185"/>
                  </a:cubicBezTo>
                  <a:cubicBezTo>
                    <a:pt x="236" y="184"/>
                    <a:pt x="237" y="183"/>
                    <a:pt x="237" y="183"/>
                  </a:cubicBezTo>
                  <a:cubicBezTo>
                    <a:pt x="234" y="186"/>
                    <a:pt x="234" y="186"/>
                    <a:pt x="234" y="186"/>
                  </a:cubicBezTo>
                  <a:cubicBezTo>
                    <a:pt x="234" y="186"/>
                    <a:pt x="237" y="187"/>
                    <a:pt x="239" y="187"/>
                  </a:cubicBezTo>
                  <a:cubicBezTo>
                    <a:pt x="240" y="186"/>
                    <a:pt x="240" y="186"/>
                    <a:pt x="243" y="184"/>
                  </a:cubicBezTo>
                  <a:cubicBezTo>
                    <a:pt x="246" y="183"/>
                    <a:pt x="246" y="183"/>
                    <a:pt x="247" y="182"/>
                  </a:cubicBezTo>
                  <a:cubicBezTo>
                    <a:pt x="248" y="182"/>
                    <a:pt x="249" y="184"/>
                    <a:pt x="249" y="184"/>
                  </a:cubicBezTo>
                  <a:cubicBezTo>
                    <a:pt x="250" y="184"/>
                    <a:pt x="252" y="184"/>
                    <a:pt x="253" y="182"/>
                  </a:cubicBezTo>
                  <a:cubicBezTo>
                    <a:pt x="254" y="180"/>
                    <a:pt x="254" y="178"/>
                    <a:pt x="254" y="177"/>
                  </a:cubicBezTo>
                  <a:cubicBezTo>
                    <a:pt x="254" y="176"/>
                    <a:pt x="255" y="177"/>
                    <a:pt x="254" y="175"/>
                  </a:cubicBezTo>
                  <a:cubicBezTo>
                    <a:pt x="254" y="174"/>
                    <a:pt x="253" y="174"/>
                    <a:pt x="254" y="173"/>
                  </a:cubicBezTo>
                  <a:cubicBezTo>
                    <a:pt x="255" y="172"/>
                    <a:pt x="256" y="172"/>
                    <a:pt x="256" y="171"/>
                  </a:cubicBezTo>
                  <a:cubicBezTo>
                    <a:pt x="256" y="169"/>
                    <a:pt x="256" y="169"/>
                    <a:pt x="257" y="168"/>
                  </a:cubicBezTo>
                  <a:cubicBezTo>
                    <a:pt x="257" y="166"/>
                    <a:pt x="257" y="166"/>
                    <a:pt x="257" y="164"/>
                  </a:cubicBezTo>
                  <a:cubicBezTo>
                    <a:pt x="257" y="162"/>
                    <a:pt x="257" y="161"/>
                    <a:pt x="256" y="160"/>
                  </a:cubicBezTo>
                  <a:cubicBezTo>
                    <a:pt x="256" y="160"/>
                    <a:pt x="254" y="160"/>
                    <a:pt x="255" y="158"/>
                  </a:cubicBezTo>
                  <a:cubicBezTo>
                    <a:pt x="256" y="157"/>
                    <a:pt x="257" y="156"/>
                    <a:pt x="257" y="156"/>
                  </a:cubicBezTo>
                  <a:cubicBezTo>
                    <a:pt x="257" y="156"/>
                    <a:pt x="260" y="157"/>
                    <a:pt x="260" y="158"/>
                  </a:cubicBezTo>
                  <a:cubicBezTo>
                    <a:pt x="260" y="159"/>
                    <a:pt x="261" y="159"/>
                    <a:pt x="262" y="159"/>
                  </a:cubicBezTo>
                  <a:cubicBezTo>
                    <a:pt x="263" y="159"/>
                    <a:pt x="264" y="158"/>
                    <a:pt x="265" y="157"/>
                  </a:cubicBezTo>
                  <a:cubicBezTo>
                    <a:pt x="266" y="156"/>
                    <a:pt x="268" y="154"/>
                    <a:pt x="269" y="153"/>
                  </a:cubicBezTo>
                  <a:cubicBezTo>
                    <a:pt x="269" y="152"/>
                    <a:pt x="270" y="151"/>
                    <a:pt x="270" y="151"/>
                  </a:cubicBezTo>
                  <a:cubicBezTo>
                    <a:pt x="270" y="150"/>
                    <a:pt x="268" y="151"/>
                    <a:pt x="267" y="149"/>
                  </a:cubicBezTo>
                  <a:cubicBezTo>
                    <a:pt x="266" y="146"/>
                    <a:pt x="266" y="144"/>
                    <a:pt x="265" y="144"/>
                  </a:cubicBezTo>
                  <a:cubicBezTo>
                    <a:pt x="265" y="145"/>
                    <a:pt x="263" y="146"/>
                    <a:pt x="263" y="148"/>
                  </a:cubicBezTo>
                  <a:cubicBezTo>
                    <a:pt x="262" y="149"/>
                    <a:pt x="261" y="150"/>
                    <a:pt x="261" y="150"/>
                  </a:cubicBezTo>
                  <a:cubicBezTo>
                    <a:pt x="259" y="146"/>
                    <a:pt x="259" y="146"/>
                    <a:pt x="259" y="146"/>
                  </a:cubicBezTo>
                  <a:cubicBezTo>
                    <a:pt x="259" y="144"/>
                    <a:pt x="259" y="144"/>
                    <a:pt x="259" y="144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8" y="145"/>
                    <a:pt x="256" y="151"/>
                    <a:pt x="256" y="151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4" y="152"/>
                    <a:pt x="252" y="155"/>
                    <a:pt x="251" y="155"/>
                  </a:cubicBezTo>
                  <a:cubicBezTo>
                    <a:pt x="251" y="156"/>
                    <a:pt x="251" y="159"/>
                    <a:pt x="251" y="159"/>
                  </a:cubicBezTo>
                  <a:cubicBezTo>
                    <a:pt x="251" y="159"/>
                    <a:pt x="251" y="159"/>
                    <a:pt x="251" y="160"/>
                  </a:cubicBezTo>
                  <a:cubicBezTo>
                    <a:pt x="252" y="161"/>
                    <a:pt x="253" y="165"/>
                    <a:pt x="253" y="168"/>
                  </a:cubicBezTo>
                  <a:cubicBezTo>
                    <a:pt x="252" y="170"/>
                    <a:pt x="252" y="171"/>
                    <a:pt x="250" y="171"/>
                  </a:cubicBezTo>
                  <a:close/>
                  <a:moveTo>
                    <a:pt x="223" y="191"/>
                  </a:moveTo>
                  <a:cubicBezTo>
                    <a:pt x="224" y="189"/>
                    <a:pt x="224" y="189"/>
                    <a:pt x="224" y="189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2" y="188"/>
                    <a:pt x="222" y="188"/>
                    <a:pt x="222" y="188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1" y="193"/>
                    <a:pt x="221" y="193"/>
                    <a:pt x="221" y="193"/>
                  </a:cubicBezTo>
                  <a:lnTo>
                    <a:pt x="223" y="191"/>
                  </a:lnTo>
                  <a:close/>
                  <a:moveTo>
                    <a:pt x="187" y="217"/>
                  </a:moveTo>
                  <a:cubicBezTo>
                    <a:pt x="185" y="221"/>
                    <a:pt x="185" y="221"/>
                    <a:pt x="185" y="221"/>
                  </a:cubicBezTo>
                  <a:cubicBezTo>
                    <a:pt x="188" y="224"/>
                    <a:pt x="188" y="224"/>
                    <a:pt x="188" y="224"/>
                  </a:cubicBezTo>
                  <a:cubicBezTo>
                    <a:pt x="188" y="224"/>
                    <a:pt x="192" y="225"/>
                    <a:pt x="192" y="223"/>
                  </a:cubicBezTo>
                  <a:cubicBezTo>
                    <a:pt x="192" y="222"/>
                    <a:pt x="192" y="219"/>
                    <a:pt x="193" y="218"/>
                  </a:cubicBezTo>
                  <a:cubicBezTo>
                    <a:pt x="193" y="217"/>
                    <a:pt x="195" y="213"/>
                    <a:pt x="195" y="213"/>
                  </a:cubicBezTo>
                  <a:cubicBezTo>
                    <a:pt x="195" y="211"/>
                    <a:pt x="195" y="211"/>
                    <a:pt x="195" y="211"/>
                  </a:cubicBezTo>
                  <a:cubicBezTo>
                    <a:pt x="192" y="211"/>
                    <a:pt x="192" y="211"/>
                    <a:pt x="192" y="211"/>
                  </a:cubicBezTo>
                  <a:lnTo>
                    <a:pt x="187" y="217"/>
                  </a:lnTo>
                  <a:close/>
                  <a:moveTo>
                    <a:pt x="196" y="247"/>
                  </a:moveTo>
                  <a:cubicBezTo>
                    <a:pt x="195" y="247"/>
                    <a:pt x="192" y="248"/>
                    <a:pt x="192" y="248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92" y="245"/>
                    <a:pt x="194" y="243"/>
                    <a:pt x="194" y="241"/>
                  </a:cubicBezTo>
                  <a:cubicBezTo>
                    <a:pt x="194" y="240"/>
                    <a:pt x="194" y="239"/>
                    <a:pt x="194" y="238"/>
                  </a:cubicBezTo>
                  <a:cubicBezTo>
                    <a:pt x="194" y="237"/>
                    <a:pt x="194" y="232"/>
                    <a:pt x="194" y="232"/>
                  </a:cubicBezTo>
                  <a:cubicBezTo>
                    <a:pt x="192" y="231"/>
                    <a:pt x="192" y="231"/>
                    <a:pt x="192" y="231"/>
                  </a:cubicBezTo>
                  <a:cubicBezTo>
                    <a:pt x="190" y="238"/>
                    <a:pt x="190" y="238"/>
                    <a:pt x="190" y="238"/>
                  </a:cubicBezTo>
                  <a:cubicBezTo>
                    <a:pt x="189" y="243"/>
                    <a:pt x="189" y="243"/>
                    <a:pt x="189" y="243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186" y="244"/>
                    <a:pt x="187" y="250"/>
                    <a:pt x="188" y="250"/>
                  </a:cubicBezTo>
                  <a:cubicBezTo>
                    <a:pt x="188" y="251"/>
                    <a:pt x="192" y="253"/>
                    <a:pt x="192" y="253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52"/>
                    <a:pt x="199" y="252"/>
                    <a:pt x="199" y="253"/>
                  </a:cubicBezTo>
                  <a:cubicBezTo>
                    <a:pt x="199" y="254"/>
                    <a:pt x="200" y="257"/>
                    <a:pt x="200" y="255"/>
                  </a:cubicBezTo>
                  <a:cubicBezTo>
                    <a:pt x="200" y="254"/>
                    <a:pt x="200" y="251"/>
                    <a:pt x="200" y="250"/>
                  </a:cubicBezTo>
                  <a:cubicBezTo>
                    <a:pt x="199" y="250"/>
                    <a:pt x="197" y="246"/>
                    <a:pt x="196" y="247"/>
                  </a:cubicBezTo>
                  <a:close/>
                  <a:moveTo>
                    <a:pt x="180" y="266"/>
                  </a:moveTo>
                  <a:cubicBezTo>
                    <a:pt x="181" y="266"/>
                    <a:pt x="187" y="265"/>
                    <a:pt x="187" y="265"/>
                  </a:cubicBezTo>
                  <a:cubicBezTo>
                    <a:pt x="187" y="265"/>
                    <a:pt x="187" y="263"/>
                    <a:pt x="187" y="261"/>
                  </a:cubicBezTo>
                  <a:cubicBezTo>
                    <a:pt x="188" y="260"/>
                    <a:pt x="189" y="259"/>
                    <a:pt x="189" y="258"/>
                  </a:cubicBezTo>
                  <a:cubicBezTo>
                    <a:pt x="188" y="258"/>
                    <a:pt x="187" y="257"/>
                    <a:pt x="187" y="257"/>
                  </a:cubicBezTo>
                  <a:cubicBezTo>
                    <a:pt x="186" y="257"/>
                    <a:pt x="186" y="257"/>
                    <a:pt x="186" y="257"/>
                  </a:cubicBezTo>
                  <a:cubicBezTo>
                    <a:pt x="180" y="261"/>
                    <a:pt x="180" y="261"/>
                    <a:pt x="180" y="261"/>
                  </a:cubicBezTo>
                  <a:cubicBezTo>
                    <a:pt x="180" y="261"/>
                    <a:pt x="179" y="265"/>
                    <a:pt x="180" y="266"/>
                  </a:cubicBezTo>
                  <a:close/>
                  <a:moveTo>
                    <a:pt x="197" y="260"/>
                  </a:moveTo>
                  <a:cubicBezTo>
                    <a:pt x="197" y="257"/>
                    <a:pt x="197" y="257"/>
                    <a:pt x="197" y="257"/>
                  </a:cubicBezTo>
                  <a:cubicBezTo>
                    <a:pt x="197" y="257"/>
                    <a:pt x="200" y="256"/>
                    <a:pt x="197" y="256"/>
                  </a:cubicBezTo>
                  <a:cubicBezTo>
                    <a:pt x="194" y="256"/>
                    <a:pt x="194" y="256"/>
                    <a:pt x="194" y="256"/>
                  </a:cubicBezTo>
                  <a:cubicBezTo>
                    <a:pt x="192" y="259"/>
                    <a:pt x="192" y="259"/>
                    <a:pt x="192" y="259"/>
                  </a:cubicBezTo>
                  <a:cubicBezTo>
                    <a:pt x="196" y="262"/>
                    <a:pt x="196" y="262"/>
                    <a:pt x="196" y="262"/>
                  </a:cubicBezTo>
                  <a:lnTo>
                    <a:pt x="197" y="260"/>
                  </a:lnTo>
                  <a:close/>
                  <a:moveTo>
                    <a:pt x="204" y="256"/>
                  </a:moveTo>
                  <a:cubicBezTo>
                    <a:pt x="205" y="254"/>
                    <a:pt x="205" y="254"/>
                    <a:pt x="205" y="254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2" y="257"/>
                    <a:pt x="202" y="257"/>
                    <a:pt x="202" y="25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4" y="259"/>
                    <a:pt x="204" y="259"/>
                    <a:pt x="204" y="259"/>
                  </a:cubicBezTo>
                  <a:lnTo>
                    <a:pt x="204" y="256"/>
                  </a:lnTo>
                  <a:close/>
                  <a:moveTo>
                    <a:pt x="185" y="284"/>
                  </a:moveTo>
                  <a:cubicBezTo>
                    <a:pt x="181" y="282"/>
                    <a:pt x="181" y="282"/>
                    <a:pt x="181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5" y="279"/>
                    <a:pt x="186" y="278"/>
                    <a:pt x="186" y="277"/>
                  </a:cubicBezTo>
                  <a:cubicBezTo>
                    <a:pt x="186" y="276"/>
                    <a:pt x="186" y="274"/>
                    <a:pt x="186" y="274"/>
                  </a:cubicBezTo>
                  <a:cubicBezTo>
                    <a:pt x="186" y="273"/>
                    <a:pt x="184" y="271"/>
                    <a:pt x="184" y="271"/>
                  </a:cubicBezTo>
                  <a:cubicBezTo>
                    <a:pt x="182" y="270"/>
                    <a:pt x="182" y="270"/>
                    <a:pt x="182" y="270"/>
                  </a:cubicBezTo>
                  <a:cubicBezTo>
                    <a:pt x="181" y="268"/>
                    <a:pt x="181" y="268"/>
                    <a:pt x="181" y="268"/>
                  </a:cubicBezTo>
                  <a:cubicBezTo>
                    <a:pt x="179" y="269"/>
                    <a:pt x="174" y="271"/>
                    <a:pt x="174" y="271"/>
                  </a:cubicBezTo>
                  <a:cubicBezTo>
                    <a:pt x="174" y="271"/>
                    <a:pt x="176" y="273"/>
                    <a:pt x="175" y="274"/>
                  </a:cubicBezTo>
                  <a:cubicBezTo>
                    <a:pt x="175" y="276"/>
                    <a:pt x="173" y="277"/>
                    <a:pt x="173" y="277"/>
                  </a:cubicBezTo>
                  <a:cubicBezTo>
                    <a:pt x="171" y="277"/>
                    <a:pt x="171" y="277"/>
                    <a:pt x="171" y="277"/>
                  </a:cubicBezTo>
                  <a:cubicBezTo>
                    <a:pt x="171" y="277"/>
                    <a:pt x="169" y="278"/>
                    <a:pt x="169" y="279"/>
                  </a:cubicBezTo>
                  <a:cubicBezTo>
                    <a:pt x="169" y="279"/>
                    <a:pt x="168" y="281"/>
                    <a:pt x="168" y="282"/>
                  </a:cubicBezTo>
                  <a:cubicBezTo>
                    <a:pt x="167" y="283"/>
                    <a:pt x="166" y="285"/>
                    <a:pt x="166" y="285"/>
                  </a:cubicBezTo>
                  <a:cubicBezTo>
                    <a:pt x="161" y="285"/>
                    <a:pt x="161" y="285"/>
                    <a:pt x="161" y="285"/>
                  </a:cubicBezTo>
                  <a:cubicBezTo>
                    <a:pt x="161" y="285"/>
                    <a:pt x="161" y="289"/>
                    <a:pt x="160" y="290"/>
                  </a:cubicBezTo>
                  <a:cubicBezTo>
                    <a:pt x="160" y="291"/>
                    <a:pt x="160" y="294"/>
                    <a:pt x="160" y="294"/>
                  </a:cubicBezTo>
                  <a:cubicBezTo>
                    <a:pt x="161" y="294"/>
                    <a:pt x="168" y="295"/>
                    <a:pt x="168" y="295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7" y="299"/>
                    <a:pt x="178" y="298"/>
                  </a:cubicBezTo>
                  <a:cubicBezTo>
                    <a:pt x="179" y="296"/>
                    <a:pt x="180" y="291"/>
                    <a:pt x="180" y="290"/>
                  </a:cubicBezTo>
                  <a:cubicBezTo>
                    <a:pt x="181" y="289"/>
                    <a:pt x="184" y="287"/>
                    <a:pt x="185" y="287"/>
                  </a:cubicBezTo>
                  <a:cubicBezTo>
                    <a:pt x="186" y="287"/>
                    <a:pt x="187" y="287"/>
                    <a:pt x="187" y="287"/>
                  </a:cubicBezTo>
                  <a:lnTo>
                    <a:pt x="185" y="284"/>
                  </a:lnTo>
                  <a:close/>
                  <a:moveTo>
                    <a:pt x="173" y="306"/>
                  </a:moveTo>
                  <a:cubicBezTo>
                    <a:pt x="172" y="304"/>
                    <a:pt x="172" y="304"/>
                    <a:pt x="172" y="304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4" y="305"/>
                    <a:pt x="164" y="305"/>
                    <a:pt x="164" y="305"/>
                  </a:cubicBezTo>
                  <a:cubicBezTo>
                    <a:pt x="154" y="305"/>
                    <a:pt x="154" y="305"/>
                    <a:pt x="154" y="305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55" y="306"/>
                    <a:pt x="155" y="306"/>
                    <a:pt x="155" y="306"/>
                  </a:cubicBezTo>
                  <a:cubicBezTo>
                    <a:pt x="154" y="307"/>
                    <a:pt x="154" y="307"/>
                    <a:pt x="154" y="307"/>
                  </a:cubicBezTo>
                  <a:cubicBezTo>
                    <a:pt x="154" y="307"/>
                    <a:pt x="164" y="309"/>
                    <a:pt x="165" y="309"/>
                  </a:cubicBezTo>
                  <a:cubicBezTo>
                    <a:pt x="166" y="309"/>
                    <a:pt x="172" y="311"/>
                    <a:pt x="174" y="311"/>
                  </a:cubicBezTo>
                  <a:cubicBezTo>
                    <a:pt x="176" y="311"/>
                    <a:pt x="177" y="311"/>
                    <a:pt x="177" y="311"/>
                  </a:cubicBezTo>
                  <a:cubicBezTo>
                    <a:pt x="180" y="308"/>
                    <a:pt x="180" y="308"/>
                    <a:pt x="180" y="308"/>
                  </a:cubicBezTo>
                  <a:cubicBezTo>
                    <a:pt x="180" y="308"/>
                    <a:pt x="176" y="307"/>
                    <a:pt x="176" y="307"/>
                  </a:cubicBezTo>
                  <a:cubicBezTo>
                    <a:pt x="175" y="307"/>
                    <a:pt x="173" y="306"/>
                    <a:pt x="173" y="306"/>
                  </a:cubicBezTo>
                  <a:close/>
                  <a:moveTo>
                    <a:pt x="197" y="266"/>
                  </a:moveTo>
                  <a:cubicBezTo>
                    <a:pt x="197" y="266"/>
                    <a:pt x="194" y="268"/>
                    <a:pt x="194" y="268"/>
                  </a:cubicBezTo>
                  <a:cubicBezTo>
                    <a:pt x="194" y="269"/>
                    <a:pt x="196" y="270"/>
                    <a:pt x="196" y="270"/>
                  </a:cubicBezTo>
                  <a:cubicBezTo>
                    <a:pt x="198" y="268"/>
                    <a:pt x="198" y="268"/>
                    <a:pt x="198" y="268"/>
                  </a:cubicBezTo>
                  <a:cubicBezTo>
                    <a:pt x="200" y="268"/>
                    <a:pt x="200" y="268"/>
                    <a:pt x="200" y="268"/>
                  </a:cubicBezTo>
                  <a:cubicBezTo>
                    <a:pt x="200" y="268"/>
                    <a:pt x="200" y="270"/>
                    <a:pt x="199" y="271"/>
                  </a:cubicBezTo>
                  <a:cubicBezTo>
                    <a:pt x="199" y="273"/>
                    <a:pt x="200" y="273"/>
                    <a:pt x="200" y="273"/>
                  </a:cubicBezTo>
                  <a:cubicBezTo>
                    <a:pt x="200" y="273"/>
                    <a:pt x="204" y="273"/>
                    <a:pt x="206" y="273"/>
                  </a:cubicBezTo>
                  <a:cubicBezTo>
                    <a:pt x="207" y="273"/>
                    <a:pt x="206" y="271"/>
                    <a:pt x="206" y="271"/>
                  </a:cubicBezTo>
                  <a:cubicBezTo>
                    <a:pt x="206" y="271"/>
                    <a:pt x="206" y="269"/>
                    <a:pt x="206" y="269"/>
                  </a:cubicBezTo>
                  <a:cubicBezTo>
                    <a:pt x="206" y="268"/>
                    <a:pt x="206" y="268"/>
                    <a:pt x="206" y="268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8" y="269"/>
                    <a:pt x="209" y="266"/>
                    <a:pt x="209" y="265"/>
                  </a:cubicBezTo>
                  <a:cubicBezTo>
                    <a:pt x="209" y="265"/>
                    <a:pt x="208" y="264"/>
                    <a:pt x="208" y="264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3" y="262"/>
                    <a:pt x="203" y="262"/>
                    <a:pt x="203" y="262"/>
                  </a:cubicBezTo>
                  <a:cubicBezTo>
                    <a:pt x="201" y="264"/>
                    <a:pt x="201" y="264"/>
                    <a:pt x="201" y="264"/>
                  </a:cubicBezTo>
                  <a:lnTo>
                    <a:pt x="197" y="266"/>
                  </a:lnTo>
                  <a:close/>
                  <a:moveTo>
                    <a:pt x="198" y="285"/>
                  </a:moveTo>
                  <a:cubicBezTo>
                    <a:pt x="200" y="284"/>
                    <a:pt x="200" y="284"/>
                    <a:pt x="200" y="284"/>
                  </a:cubicBezTo>
                  <a:cubicBezTo>
                    <a:pt x="204" y="284"/>
                    <a:pt x="204" y="284"/>
                    <a:pt x="204" y="284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7" y="280"/>
                    <a:pt x="207" y="280"/>
                    <a:pt x="207" y="280"/>
                  </a:cubicBezTo>
                  <a:cubicBezTo>
                    <a:pt x="204" y="279"/>
                    <a:pt x="204" y="279"/>
                    <a:pt x="204" y="279"/>
                  </a:cubicBezTo>
                  <a:cubicBezTo>
                    <a:pt x="200" y="281"/>
                    <a:pt x="200" y="281"/>
                    <a:pt x="200" y="281"/>
                  </a:cubicBezTo>
                  <a:cubicBezTo>
                    <a:pt x="197" y="281"/>
                    <a:pt x="197" y="281"/>
                    <a:pt x="197" y="281"/>
                  </a:cubicBezTo>
                  <a:cubicBezTo>
                    <a:pt x="192" y="282"/>
                    <a:pt x="192" y="282"/>
                    <a:pt x="192" y="282"/>
                  </a:cubicBezTo>
                  <a:cubicBezTo>
                    <a:pt x="192" y="282"/>
                    <a:pt x="189" y="281"/>
                    <a:pt x="189" y="282"/>
                  </a:cubicBezTo>
                  <a:cubicBezTo>
                    <a:pt x="189" y="283"/>
                    <a:pt x="188" y="286"/>
                    <a:pt x="188" y="286"/>
                  </a:cubicBezTo>
                  <a:cubicBezTo>
                    <a:pt x="188" y="288"/>
                    <a:pt x="188" y="288"/>
                    <a:pt x="188" y="288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88" y="292"/>
                    <a:pt x="188" y="292"/>
                    <a:pt x="188" y="292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7"/>
                    <a:pt x="190" y="298"/>
                  </a:cubicBezTo>
                  <a:cubicBezTo>
                    <a:pt x="190" y="298"/>
                    <a:pt x="190" y="300"/>
                    <a:pt x="191" y="300"/>
                  </a:cubicBezTo>
                  <a:cubicBezTo>
                    <a:pt x="192" y="300"/>
                    <a:pt x="193" y="300"/>
                    <a:pt x="193" y="300"/>
                  </a:cubicBezTo>
                  <a:cubicBezTo>
                    <a:pt x="193" y="300"/>
                    <a:pt x="193" y="302"/>
                    <a:pt x="193" y="303"/>
                  </a:cubicBezTo>
                  <a:cubicBezTo>
                    <a:pt x="193" y="304"/>
                    <a:pt x="193" y="306"/>
                    <a:pt x="194" y="305"/>
                  </a:cubicBezTo>
                  <a:cubicBezTo>
                    <a:pt x="195" y="304"/>
                    <a:pt x="196" y="302"/>
                    <a:pt x="196" y="302"/>
                  </a:cubicBezTo>
                  <a:cubicBezTo>
                    <a:pt x="193" y="299"/>
                    <a:pt x="193" y="299"/>
                    <a:pt x="193" y="299"/>
                  </a:cubicBezTo>
                  <a:cubicBezTo>
                    <a:pt x="193" y="299"/>
                    <a:pt x="193" y="298"/>
                    <a:pt x="193" y="297"/>
                  </a:cubicBezTo>
                  <a:cubicBezTo>
                    <a:pt x="193" y="295"/>
                    <a:pt x="193" y="294"/>
                    <a:pt x="193" y="294"/>
                  </a:cubicBezTo>
                  <a:cubicBezTo>
                    <a:pt x="194" y="293"/>
                    <a:pt x="194" y="293"/>
                    <a:pt x="194" y="293"/>
                  </a:cubicBezTo>
                  <a:cubicBezTo>
                    <a:pt x="194" y="293"/>
                    <a:pt x="196" y="294"/>
                    <a:pt x="196" y="296"/>
                  </a:cubicBezTo>
                  <a:cubicBezTo>
                    <a:pt x="197" y="297"/>
                    <a:pt x="197" y="298"/>
                    <a:pt x="197" y="299"/>
                  </a:cubicBezTo>
                  <a:cubicBezTo>
                    <a:pt x="197" y="300"/>
                    <a:pt x="198" y="302"/>
                    <a:pt x="199" y="300"/>
                  </a:cubicBezTo>
                  <a:cubicBezTo>
                    <a:pt x="199" y="298"/>
                    <a:pt x="199" y="296"/>
                    <a:pt x="198" y="295"/>
                  </a:cubicBezTo>
                  <a:cubicBezTo>
                    <a:pt x="198" y="295"/>
                    <a:pt x="198" y="294"/>
                    <a:pt x="197" y="292"/>
                  </a:cubicBezTo>
                  <a:cubicBezTo>
                    <a:pt x="196" y="291"/>
                    <a:pt x="195" y="289"/>
                    <a:pt x="195" y="289"/>
                  </a:cubicBezTo>
                  <a:cubicBezTo>
                    <a:pt x="195" y="288"/>
                    <a:pt x="195" y="288"/>
                    <a:pt x="195" y="288"/>
                  </a:cubicBezTo>
                  <a:cubicBezTo>
                    <a:pt x="196" y="286"/>
                    <a:pt x="196" y="286"/>
                    <a:pt x="196" y="286"/>
                  </a:cubicBezTo>
                  <a:lnTo>
                    <a:pt x="198" y="285"/>
                  </a:lnTo>
                  <a:close/>
                  <a:moveTo>
                    <a:pt x="206" y="312"/>
                  </a:moveTo>
                  <a:cubicBezTo>
                    <a:pt x="207" y="312"/>
                    <a:pt x="210" y="311"/>
                    <a:pt x="210" y="311"/>
                  </a:cubicBezTo>
                  <a:cubicBezTo>
                    <a:pt x="210" y="311"/>
                    <a:pt x="213" y="310"/>
                    <a:pt x="214" y="310"/>
                  </a:cubicBezTo>
                  <a:cubicBezTo>
                    <a:pt x="214" y="310"/>
                    <a:pt x="215" y="308"/>
                    <a:pt x="215" y="307"/>
                  </a:cubicBezTo>
                  <a:cubicBezTo>
                    <a:pt x="215" y="307"/>
                    <a:pt x="214" y="307"/>
                    <a:pt x="214" y="307"/>
                  </a:cubicBezTo>
                  <a:cubicBezTo>
                    <a:pt x="214" y="307"/>
                    <a:pt x="212" y="308"/>
                    <a:pt x="212" y="308"/>
                  </a:cubicBezTo>
                  <a:cubicBezTo>
                    <a:pt x="211" y="309"/>
                    <a:pt x="209" y="308"/>
                    <a:pt x="209" y="308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1" y="310"/>
                    <a:pt x="201" y="310"/>
                    <a:pt x="201" y="310"/>
                  </a:cubicBezTo>
                  <a:cubicBezTo>
                    <a:pt x="202" y="312"/>
                    <a:pt x="202" y="312"/>
                    <a:pt x="202" y="312"/>
                  </a:cubicBezTo>
                  <a:cubicBezTo>
                    <a:pt x="202" y="312"/>
                    <a:pt x="205" y="312"/>
                    <a:pt x="206" y="312"/>
                  </a:cubicBezTo>
                  <a:close/>
                  <a:moveTo>
                    <a:pt x="186" y="310"/>
                  </a:moveTo>
                  <a:cubicBezTo>
                    <a:pt x="186" y="310"/>
                    <a:pt x="186" y="310"/>
                    <a:pt x="186" y="310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89" y="306"/>
                    <a:pt x="187" y="306"/>
                    <a:pt x="187" y="306"/>
                  </a:cubicBezTo>
                  <a:cubicBezTo>
                    <a:pt x="187" y="307"/>
                    <a:pt x="186" y="307"/>
                    <a:pt x="186" y="307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6" y="309"/>
                    <a:pt x="186" y="309"/>
                    <a:pt x="186" y="310"/>
                  </a:cubicBezTo>
                  <a:close/>
                  <a:moveTo>
                    <a:pt x="216" y="295"/>
                  </a:moveTo>
                  <a:cubicBezTo>
                    <a:pt x="216" y="298"/>
                    <a:pt x="216" y="298"/>
                    <a:pt x="216" y="298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24" y="298"/>
                    <a:pt x="224" y="298"/>
                    <a:pt x="224" y="298"/>
                  </a:cubicBezTo>
                  <a:cubicBezTo>
                    <a:pt x="222" y="297"/>
                    <a:pt x="222" y="297"/>
                    <a:pt x="222" y="297"/>
                  </a:cubicBezTo>
                  <a:cubicBezTo>
                    <a:pt x="219" y="295"/>
                    <a:pt x="219" y="295"/>
                    <a:pt x="219" y="295"/>
                  </a:cubicBezTo>
                  <a:lnTo>
                    <a:pt x="216" y="295"/>
                  </a:lnTo>
                  <a:close/>
                  <a:moveTo>
                    <a:pt x="272" y="310"/>
                  </a:moveTo>
                  <a:cubicBezTo>
                    <a:pt x="272" y="309"/>
                    <a:pt x="270" y="306"/>
                    <a:pt x="270" y="306"/>
                  </a:cubicBezTo>
                  <a:cubicBezTo>
                    <a:pt x="270" y="306"/>
                    <a:pt x="269" y="305"/>
                    <a:pt x="269" y="305"/>
                  </a:cubicBezTo>
                  <a:cubicBezTo>
                    <a:pt x="270" y="305"/>
                    <a:pt x="272" y="304"/>
                    <a:pt x="272" y="304"/>
                  </a:cubicBezTo>
                  <a:cubicBezTo>
                    <a:pt x="271" y="304"/>
                    <a:pt x="268" y="301"/>
                    <a:pt x="268" y="301"/>
                  </a:cubicBezTo>
                  <a:cubicBezTo>
                    <a:pt x="264" y="298"/>
                    <a:pt x="264" y="298"/>
                    <a:pt x="264" y="298"/>
                  </a:cubicBezTo>
                  <a:cubicBezTo>
                    <a:pt x="262" y="296"/>
                    <a:pt x="262" y="296"/>
                    <a:pt x="262" y="296"/>
                  </a:cubicBezTo>
                  <a:cubicBezTo>
                    <a:pt x="257" y="296"/>
                    <a:pt x="257" y="296"/>
                    <a:pt x="257" y="296"/>
                  </a:cubicBezTo>
                  <a:cubicBezTo>
                    <a:pt x="252" y="293"/>
                    <a:pt x="252" y="293"/>
                    <a:pt x="252" y="293"/>
                  </a:cubicBezTo>
                  <a:cubicBezTo>
                    <a:pt x="247" y="292"/>
                    <a:pt x="247" y="292"/>
                    <a:pt x="247" y="292"/>
                  </a:cubicBezTo>
                  <a:cubicBezTo>
                    <a:pt x="241" y="290"/>
                    <a:pt x="241" y="290"/>
                    <a:pt x="241" y="290"/>
                  </a:cubicBezTo>
                  <a:cubicBezTo>
                    <a:pt x="241" y="290"/>
                    <a:pt x="241" y="293"/>
                    <a:pt x="241" y="294"/>
                  </a:cubicBezTo>
                  <a:cubicBezTo>
                    <a:pt x="241" y="295"/>
                    <a:pt x="236" y="296"/>
                    <a:pt x="236" y="296"/>
                  </a:cubicBezTo>
                  <a:cubicBezTo>
                    <a:pt x="233" y="292"/>
                    <a:pt x="233" y="292"/>
                    <a:pt x="233" y="292"/>
                  </a:cubicBezTo>
                  <a:cubicBezTo>
                    <a:pt x="233" y="290"/>
                    <a:pt x="233" y="290"/>
                    <a:pt x="233" y="290"/>
                  </a:cubicBezTo>
                  <a:cubicBezTo>
                    <a:pt x="226" y="288"/>
                    <a:pt x="226" y="288"/>
                    <a:pt x="226" y="288"/>
                  </a:cubicBezTo>
                  <a:cubicBezTo>
                    <a:pt x="223" y="288"/>
                    <a:pt x="223" y="288"/>
                    <a:pt x="223" y="288"/>
                  </a:cubicBezTo>
                  <a:cubicBezTo>
                    <a:pt x="223" y="288"/>
                    <a:pt x="224" y="294"/>
                    <a:pt x="224" y="295"/>
                  </a:cubicBezTo>
                  <a:cubicBezTo>
                    <a:pt x="224" y="295"/>
                    <a:pt x="228" y="296"/>
                    <a:pt x="228" y="296"/>
                  </a:cubicBezTo>
                  <a:cubicBezTo>
                    <a:pt x="228" y="297"/>
                    <a:pt x="230" y="298"/>
                    <a:pt x="231" y="298"/>
                  </a:cubicBezTo>
                  <a:cubicBezTo>
                    <a:pt x="231" y="298"/>
                    <a:pt x="236" y="299"/>
                    <a:pt x="236" y="299"/>
                  </a:cubicBezTo>
                  <a:cubicBezTo>
                    <a:pt x="237" y="299"/>
                    <a:pt x="240" y="298"/>
                    <a:pt x="241" y="300"/>
                  </a:cubicBezTo>
                  <a:cubicBezTo>
                    <a:pt x="242" y="301"/>
                    <a:pt x="243" y="303"/>
                    <a:pt x="243" y="303"/>
                  </a:cubicBezTo>
                  <a:cubicBezTo>
                    <a:pt x="245" y="306"/>
                    <a:pt x="245" y="306"/>
                    <a:pt x="245" y="306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54" y="310"/>
                    <a:pt x="254" y="310"/>
                    <a:pt x="254" y="310"/>
                  </a:cubicBezTo>
                  <a:cubicBezTo>
                    <a:pt x="256" y="308"/>
                    <a:pt x="256" y="308"/>
                    <a:pt x="256" y="308"/>
                  </a:cubicBezTo>
                  <a:cubicBezTo>
                    <a:pt x="261" y="307"/>
                    <a:pt x="261" y="307"/>
                    <a:pt x="261" y="307"/>
                  </a:cubicBezTo>
                  <a:cubicBezTo>
                    <a:pt x="261" y="307"/>
                    <a:pt x="263" y="307"/>
                    <a:pt x="264" y="308"/>
                  </a:cubicBezTo>
                  <a:cubicBezTo>
                    <a:pt x="264" y="308"/>
                    <a:pt x="265" y="309"/>
                    <a:pt x="266" y="310"/>
                  </a:cubicBezTo>
                  <a:cubicBezTo>
                    <a:pt x="266" y="311"/>
                    <a:pt x="267" y="312"/>
                    <a:pt x="267" y="312"/>
                  </a:cubicBezTo>
                  <a:cubicBezTo>
                    <a:pt x="274" y="314"/>
                    <a:pt x="274" y="314"/>
                    <a:pt x="274" y="314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6" y="314"/>
                    <a:pt x="272" y="310"/>
                    <a:pt x="272" y="310"/>
                  </a:cubicBezTo>
                  <a:close/>
                  <a:moveTo>
                    <a:pt x="288" y="295"/>
                  </a:moveTo>
                  <a:cubicBezTo>
                    <a:pt x="288" y="294"/>
                    <a:pt x="287" y="292"/>
                    <a:pt x="287" y="292"/>
                  </a:cubicBezTo>
                  <a:cubicBezTo>
                    <a:pt x="286" y="291"/>
                    <a:pt x="286" y="293"/>
                    <a:pt x="286" y="293"/>
                  </a:cubicBezTo>
                  <a:cubicBezTo>
                    <a:pt x="286" y="293"/>
                    <a:pt x="282" y="295"/>
                    <a:pt x="281" y="296"/>
                  </a:cubicBezTo>
                  <a:cubicBezTo>
                    <a:pt x="279" y="297"/>
                    <a:pt x="279" y="298"/>
                    <a:pt x="279" y="298"/>
                  </a:cubicBezTo>
                  <a:cubicBezTo>
                    <a:pt x="274" y="298"/>
                    <a:pt x="274" y="298"/>
                    <a:pt x="274" y="298"/>
                  </a:cubicBezTo>
                  <a:cubicBezTo>
                    <a:pt x="274" y="298"/>
                    <a:pt x="274" y="299"/>
                    <a:pt x="273" y="300"/>
                  </a:cubicBezTo>
                  <a:cubicBezTo>
                    <a:pt x="272" y="302"/>
                    <a:pt x="273" y="302"/>
                    <a:pt x="273" y="303"/>
                  </a:cubicBezTo>
                  <a:cubicBezTo>
                    <a:pt x="273" y="303"/>
                    <a:pt x="273" y="305"/>
                    <a:pt x="273" y="305"/>
                  </a:cubicBezTo>
                  <a:cubicBezTo>
                    <a:pt x="275" y="304"/>
                    <a:pt x="275" y="304"/>
                    <a:pt x="275" y="304"/>
                  </a:cubicBezTo>
                  <a:cubicBezTo>
                    <a:pt x="277" y="303"/>
                    <a:pt x="277" y="303"/>
                    <a:pt x="277" y="303"/>
                  </a:cubicBezTo>
                  <a:cubicBezTo>
                    <a:pt x="277" y="303"/>
                    <a:pt x="278" y="303"/>
                    <a:pt x="279" y="303"/>
                  </a:cubicBezTo>
                  <a:cubicBezTo>
                    <a:pt x="279" y="303"/>
                    <a:pt x="281" y="301"/>
                    <a:pt x="281" y="301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4" y="299"/>
                    <a:pt x="288" y="296"/>
                    <a:pt x="288" y="295"/>
                  </a:cubicBezTo>
                  <a:close/>
                  <a:moveTo>
                    <a:pt x="245" y="382"/>
                  </a:moveTo>
                  <a:cubicBezTo>
                    <a:pt x="246" y="382"/>
                    <a:pt x="251" y="379"/>
                    <a:pt x="252" y="378"/>
                  </a:cubicBezTo>
                  <a:cubicBezTo>
                    <a:pt x="252" y="377"/>
                    <a:pt x="255" y="376"/>
                    <a:pt x="256" y="375"/>
                  </a:cubicBezTo>
                  <a:cubicBezTo>
                    <a:pt x="257" y="375"/>
                    <a:pt x="258" y="374"/>
                    <a:pt x="258" y="373"/>
                  </a:cubicBezTo>
                  <a:cubicBezTo>
                    <a:pt x="259" y="372"/>
                    <a:pt x="261" y="369"/>
                    <a:pt x="261" y="369"/>
                  </a:cubicBezTo>
                  <a:cubicBezTo>
                    <a:pt x="261" y="368"/>
                    <a:pt x="265" y="367"/>
                    <a:pt x="266" y="366"/>
                  </a:cubicBezTo>
                  <a:cubicBezTo>
                    <a:pt x="267" y="365"/>
                    <a:pt x="267" y="363"/>
                    <a:pt x="267" y="363"/>
                  </a:cubicBezTo>
                  <a:cubicBezTo>
                    <a:pt x="269" y="360"/>
                    <a:pt x="269" y="360"/>
                    <a:pt x="269" y="360"/>
                  </a:cubicBezTo>
                  <a:cubicBezTo>
                    <a:pt x="269" y="360"/>
                    <a:pt x="269" y="357"/>
                    <a:pt x="269" y="356"/>
                  </a:cubicBezTo>
                  <a:cubicBezTo>
                    <a:pt x="270" y="355"/>
                    <a:pt x="268" y="351"/>
                    <a:pt x="268" y="351"/>
                  </a:cubicBezTo>
                  <a:cubicBezTo>
                    <a:pt x="267" y="350"/>
                    <a:pt x="266" y="349"/>
                    <a:pt x="266" y="348"/>
                  </a:cubicBezTo>
                  <a:cubicBezTo>
                    <a:pt x="266" y="347"/>
                    <a:pt x="267" y="346"/>
                    <a:pt x="267" y="346"/>
                  </a:cubicBezTo>
                  <a:cubicBezTo>
                    <a:pt x="262" y="343"/>
                    <a:pt x="262" y="343"/>
                    <a:pt x="262" y="343"/>
                  </a:cubicBezTo>
                  <a:cubicBezTo>
                    <a:pt x="262" y="343"/>
                    <a:pt x="261" y="337"/>
                    <a:pt x="260" y="337"/>
                  </a:cubicBezTo>
                  <a:cubicBezTo>
                    <a:pt x="260" y="336"/>
                    <a:pt x="257" y="334"/>
                    <a:pt x="257" y="333"/>
                  </a:cubicBezTo>
                  <a:cubicBezTo>
                    <a:pt x="257" y="331"/>
                    <a:pt x="258" y="327"/>
                    <a:pt x="258" y="326"/>
                  </a:cubicBezTo>
                  <a:cubicBezTo>
                    <a:pt x="258" y="324"/>
                    <a:pt x="252" y="323"/>
                    <a:pt x="251" y="323"/>
                  </a:cubicBezTo>
                  <a:cubicBezTo>
                    <a:pt x="250" y="323"/>
                    <a:pt x="251" y="324"/>
                    <a:pt x="251" y="325"/>
                  </a:cubicBezTo>
                  <a:cubicBezTo>
                    <a:pt x="251" y="326"/>
                    <a:pt x="250" y="327"/>
                    <a:pt x="248" y="329"/>
                  </a:cubicBezTo>
                  <a:cubicBezTo>
                    <a:pt x="247" y="331"/>
                    <a:pt x="247" y="331"/>
                    <a:pt x="246" y="332"/>
                  </a:cubicBezTo>
                  <a:cubicBezTo>
                    <a:pt x="245" y="333"/>
                    <a:pt x="244" y="337"/>
                    <a:pt x="244" y="337"/>
                  </a:cubicBezTo>
                  <a:cubicBezTo>
                    <a:pt x="244" y="337"/>
                    <a:pt x="240" y="336"/>
                    <a:pt x="240" y="335"/>
                  </a:cubicBezTo>
                  <a:cubicBezTo>
                    <a:pt x="239" y="334"/>
                    <a:pt x="235" y="331"/>
                    <a:pt x="235" y="331"/>
                  </a:cubicBezTo>
                  <a:cubicBezTo>
                    <a:pt x="235" y="331"/>
                    <a:pt x="238" y="326"/>
                    <a:pt x="239" y="325"/>
                  </a:cubicBezTo>
                  <a:cubicBezTo>
                    <a:pt x="239" y="325"/>
                    <a:pt x="235" y="324"/>
                    <a:pt x="234" y="324"/>
                  </a:cubicBezTo>
                  <a:cubicBezTo>
                    <a:pt x="232" y="324"/>
                    <a:pt x="232" y="324"/>
                    <a:pt x="230" y="324"/>
                  </a:cubicBezTo>
                  <a:cubicBezTo>
                    <a:pt x="228" y="324"/>
                    <a:pt x="225" y="326"/>
                    <a:pt x="222" y="327"/>
                  </a:cubicBezTo>
                  <a:cubicBezTo>
                    <a:pt x="218" y="329"/>
                    <a:pt x="221" y="331"/>
                    <a:pt x="221" y="332"/>
                  </a:cubicBezTo>
                  <a:cubicBezTo>
                    <a:pt x="221" y="333"/>
                    <a:pt x="221" y="334"/>
                    <a:pt x="221" y="335"/>
                  </a:cubicBezTo>
                  <a:cubicBezTo>
                    <a:pt x="221" y="337"/>
                    <a:pt x="219" y="335"/>
                    <a:pt x="218" y="335"/>
                  </a:cubicBezTo>
                  <a:cubicBezTo>
                    <a:pt x="217" y="335"/>
                    <a:pt x="215" y="333"/>
                    <a:pt x="215" y="332"/>
                  </a:cubicBezTo>
                  <a:cubicBezTo>
                    <a:pt x="215" y="331"/>
                    <a:pt x="214" y="330"/>
                    <a:pt x="213" y="330"/>
                  </a:cubicBezTo>
                  <a:cubicBezTo>
                    <a:pt x="212" y="330"/>
                    <a:pt x="210" y="332"/>
                    <a:pt x="209" y="333"/>
                  </a:cubicBezTo>
                  <a:cubicBezTo>
                    <a:pt x="209" y="334"/>
                    <a:pt x="207" y="335"/>
                    <a:pt x="206" y="336"/>
                  </a:cubicBezTo>
                  <a:cubicBezTo>
                    <a:pt x="205" y="337"/>
                    <a:pt x="202" y="339"/>
                    <a:pt x="202" y="339"/>
                  </a:cubicBezTo>
                  <a:cubicBezTo>
                    <a:pt x="201" y="340"/>
                    <a:pt x="202" y="341"/>
                    <a:pt x="200" y="343"/>
                  </a:cubicBezTo>
                  <a:cubicBezTo>
                    <a:pt x="199" y="346"/>
                    <a:pt x="199" y="345"/>
                    <a:pt x="198" y="346"/>
                  </a:cubicBezTo>
                  <a:cubicBezTo>
                    <a:pt x="198" y="347"/>
                    <a:pt x="196" y="348"/>
                    <a:pt x="196" y="348"/>
                  </a:cubicBezTo>
                  <a:cubicBezTo>
                    <a:pt x="196" y="348"/>
                    <a:pt x="192" y="346"/>
                    <a:pt x="191" y="346"/>
                  </a:cubicBezTo>
                  <a:cubicBezTo>
                    <a:pt x="190" y="346"/>
                    <a:pt x="186" y="348"/>
                    <a:pt x="186" y="348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86" y="349"/>
                    <a:pt x="188" y="352"/>
                    <a:pt x="188" y="353"/>
                  </a:cubicBezTo>
                  <a:cubicBezTo>
                    <a:pt x="188" y="353"/>
                    <a:pt x="188" y="356"/>
                    <a:pt x="188" y="357"/>
                  </a:cubicBezTo>
                  <a:cubicBezTo>
                    <a:pt x="188" y="358"/>
                    <a:pt x="189" y="359"/>
                    <a:pt x="189" y="360"/>
                  </a:cubicBezTo>
                  <a:cubicBezTo>
                    <a:pt x="189" y="361"/>
                    <a:pt x="190" y="363"/>
                    <a:pt x="190" y="364"/>
                  </a:cubicBezTo>
                  <a:cubicBezTo>
                    <a:pt x="190" y="365"/>
                    <a:pt x="194" y="367"/>
                    <a:pt x="194" y="367"/>
                  </a:cubicBezTo>
                  <a:cubicBezTo>
                    <a:pt x="195" y="368"/>
                    <a:pt x="194" y="368"/>
                    <a:pt x="194" y="370"/>
                  </a:cubicBezTo>
                  <a:cubicBezTo>
                    <a:pt x="194" y="372"/>
                    <a:pt x="195" y="374"/>
                    <a:pt x="195" y="374"/>
                  </a:cubicBezTo>
                  <a:cubicBezTo>
                    <a:pt x="195" y="374"/>
                    <a:pt x="199" y="374"/>
                    <a:pt x="200" y="374"/>
                  </a:cubicBezTo>
                  <a:cubicBezTo>
                    <a:pt x="200" y="374"/>
                    <a:pt x="200" y="374"/>
                    <a:pt x="203" y="375"/>
                  </a:cubicBezTo>
                  <a:cubicBezTo>
                    <a:pt x="206" y="375"/>
                    <a:pt x="207" y="375"/>
                    <a:pt x="210" y="374"/>
                  </a:cubicBezTo>
                  <a:cubicBezTo>
                    <a:pt x="213" y="373"/>
                    <a:pt x="212" y="373"/>
                    <a:pt x="213" y="372"/>
                  </a:cubicBezTo>
                  <a:cubicBezTo>
                    <a:pt x="214" y="371"/>
                    <a:pt x="215" y="370"/>
                    <a:pt x="216" y="369"/>
                  </a:cubicBezTo>
                  <a:cubicBezTo>
                    <a:pt x="218" y="368"/>
                    <a:pt x="221" y="369"/>
                    <a:pt x="222" y="368"/>
                  </a:cubicBezTo>
                  <a:cubicBezTo>
                    <a:pt x="222" y="368"/>
                    <a:pt x="225" y="368"/>
                    <a:pt x="226" y="368"/>
                  </a:cubicBezTo>
                  <a:cubicBezTo>
                    <a:pt x="226" y="368"/>
                    <a:pt x="228" y="370"/>
                    <a:pt x="231" y="371"/>
                  </a:cubicBezTo>
                  <a:cubicBezTo>
                    <a:pt x="233" y="372"/>
                    <a:pt x="233" y="373"/>
                    <a:pt x="233" y="373"/>
                  </a:cubicBezTo>
                  <a:cubicBezTo>
                    <a:pt x="233" y="373"/>
                    <a:pt x="235" y="373"/>
                    <a:pt x="237" y="374"/>
                  </a:cubicBezTo>
                  <a:cubicBezTo>
                    <a:pt x="238" y="375"/>
                    <a:pt x="238" y="376"/>
                    <a:pt x="238" y="378"/>
                  </a:cubicBezTo>
                  <a:cubicBezTo>
                    <a:pt x="238" y="379"/>
                    <a:pt x="240" y="381"/>
                    <a:pt x="241" y="382"/>
                  </a:cubicBezTo>
                  <a:cubicBezTo>
                    <a:pt x="242" y="383"/>
                    <a:pt x="244" y="382"/>
                    <a:pt x="245" y="382"/>
                  </a:cubicBezTo>
                  <a:close/>
                  <a:moveTo>
                    <a:pt x="246" y="384"/>
                  </a:moveTo>
                  <a:cubicBezTo>
                    <a:pt x="246" y="385"/>
                    <a:pt x="245" y="387"/>
                    <a:pt x="245" y="387"/>
                  </a:cubicBezTo>
                  <a:cubicBezTo>
                    <a:pt x="244" y="387"/>
                    <a:pt x="244" y="387"/>
                    <a:pt x="244" y="38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43" y="386"/>
                    <a:pt x="242" y="390"/>
                    <a:pt x="242" y="390"/>
                  </a:cubicBezTo>
                  <a:cubicBezTo>
                    <a:pt x="242" y="390"/>
                    <a:pt x="245" y="393"/>
                    <a:pt x="245" y="393"/>
                  </a:cubicBezTo>
                  <a:cubicBezTo>
                    <a:pt x="245" y="392"/>
                    <a:pt x="247" y="390"/>
                    <a:pt x="247" y="390"/>
                  </a:cubicBezTo>
                  <a:cubicBezTo>
                    <a:pt x="247" y="389"/>
                    <a:pt x="248" y="385"/>
                    <a:pt x="248" y="385"/>
                  </a:cubicBezTo>
                  <a:cubicBezTo>
                    <a:pt x="248" y="385"/>
                    <a:pt x="246" y="384"/>
                    <a:pt x="246" y="384"/>
                  </a:cubicBezTo>
                  <a:close/>
                  <a:moveTo>
                    <a:pt x="273" y="385"/>
                  </a:moveTo>
                  <a:cubicBezTo>
                    <a:pt x="273" y="386"/>
                    <a:pt x="272" y="388"/>
                    <a:pt x="271" y="389"/>
                  </a:cubicBezTo>
                  <a:cubicBezTo>
                    <a:pt x="271" y="390"/>
                    <a:pt x="270" y="391"/>
                    <a:pt x="269" y="391"/>
                  </a:cubicBezTo>
                  <a:cubicBezTo>
                    <a:pt x="269" y="391"/>
                    <a:pt x="265" y="393"/>
                    <a:pt x="264" y="393"/>
                  </a:cubicBezTo>
                  <a:cubicBezTo>
                    <a:pt x="263" y="394"/>
                    <a:pt x="259" y="395"/>
                    <a:pt x="259" y="395"/>
                  </a:cubicBezTo>
                  <a:cubicBezTo>
                    <a:pt x="258" y="396"/>
                    <a:pt x="255" y="398"/>
                    <a:pt x="255" y="398"/>
                  </a:cubicBezTo>
                  <a:cubicBezTo>
                    <a:pt x="249" y="401"/>
                    <a:pt x="249" y="401"/>
                    <a:pt x="249" y="401"/>
                  </a:cubicBezTo>
                  <a:cubicBezTo>
                    <a:pt x="248" y="403"/>
                    <a:pt x="251" y="401"/>
                    <a:pt x="251" y="401"/>
                  </a:cubicBezTo>
                  <a:cubicBezTo>
                    <a:pt x="251" y="401"/>
                    <a:pt x="253" y="401"/>
                    <a:pt x="254" y="400"/>
                  </a:cubicBezTo>
                  <a:cubicBezTo>
                    <a:pt x="255" y="400"/>
                    <a:pt x="256" y="399"/>
                    <a:pt x="257" y="399"/>
                  </a:cubicBezTo>
                  <a:cubicBezTo>
                    <a:pt x="257" y="399"/>
                    <a:pt x="260" y="399"/>
                    <a:pt x="260" y="399"/>
                  </a:cubicBezTo>
                  <a:cubicBezTo>
                    <a:pt x="260" y="399"/>
                    <a:pt x="266" y="396"/>
                    <a:pt x="267" y="395"/>
                  </a:cubicBezTo>
                  <a:cubicBezTo>
                    <a:pt x="269" y="393"/>
                    <a:pt x="270" y="392"/>
                    <a:pt x="271" y="392"/>
                  </a:cubicBezTo>
                  <a:cubicBezTo>
                    <a:pt x="271" y="392"/>
                    <a:pt x="272" y="392"/>
                    <a:pt x="274" y="391"/>
                  </a:cubicBezTo>
                  <a:cubicBezTo>
                    <a:pt x="275" y="391"/>
                    <a:pt x="275" y="390"/>
                    <a:pt x="275" y="390"/>
                  </a:cubicBezTo>
                  <a:cubicBezTo>
                    <a:pt x="275" y="390"/>
                    <a:pt x="274" y="390"/>
                    <a:pt x="273" y="389"/>
                  </a:cubicBezTo>
                  <a:cubicBezTo>
                    <a:pt x="273" y="387"/>
                    <a:pt x="275" y="388"/>
                    <a:pt x="275" y="388"/>
                  </a:cubicBezTo>
                  <a:cubicBezTo>
                    <a:pt x="275" y="388"/>
                    <a:pt x="275" y="384"/>
                    <a:pt x="275" y="383"/>
                  </a:cubicBezTo>
                  <a:cubicBezTo>
                    <a:pt x="275" y="383"/>
                    <a:pt x="273" y="385"/>
                    <a:pt x="273" y="385"/>
                  </a:cubicBezTo>
                  <a:close/>
                  <a:moveTo>
                    <a:pt x="302" y="314"/>
                  </a:moveTo>
                  <a:cubicBezTo>
                    <a:pt x="301" y="310"/>
                    <a:pt x="301" y="310"/>
                    <a:pt x="301" y="310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300" y="312"/>
                    <a:pt x="299" y="312"/>
                    <a:pt x="298" y="313"/>
                  </a:cubicBezTo>
                  <a:cubicBezTo>
                    <a:pt x="297" y="314"/>
                    <a:pt x="299" y="317"/>
                    <a:pt x="299" y="317"/>
                  </a:cubicBezTo>
                  <a:cubicBezTo>
                    <a:pt x="299" y="317"/>
                    <a:pt x="303" y="315"/>
                    <a:pt x="303" y="314"/>
                  </a:cubicBezTo>
                  <a:cubicBezTo>
                    <a:pt x="304" y="313"/>
                    <a:pt x="302" y="314"/>
                    <a:pt x="302" y="314"/>
                  </a:cubicBezTo>
                  <a:close/>
                  <a:moveTo>
                    <a:pt x="312" y="312"/>
                  </a:moveTo>
                  <a:cubicBezTo>
                    <a:pt x="312" y="315"/>
                    <a:pt x="312" y="315"/>
                    <a:pt x="312" y="315"/>
                  </a:cubicBezTo>
                  <a:cubicBezTo>
                    <a:pt x="311" y="316"/>
                    <a:pt x="311" y="316"/>
                    <a:pt x="311" y="316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09" y="315"/>
                    <a:pt x="309" y="315"/>
                    <a:pt x="309" y="315"/>
                  </a:cubicBezTo>
                  <a:cubicBezTo>
                    <a:pt x="309" y="315"/>
                    <a:pt x="310" y="317"/>
                    <a:pt x="310" y="318"/>
                  </a:cubicBezTo>
                  <a:cubicBezTo>
                    <a:pt x="310" y="318"/>
                    <a:pt x="313" y="318"/>
                    <a:pt x="313" y="318"/>
                  </a:cubicBezTo>
                  <a:cubicBezTo>
                    <a:pt x="313" y="318"/>
                    <a:pt x="316" y="316"/>
                    <a:pt x="316" y="316"/>
                  </a:cubicBezTo>
                  <a:cubicBezTo>
                    <a:pt x="317" y="315"/>
                    <a:pt x="317" y="313"/>
                    <a:pt x="317" y="313"/>
                  </a:cubicBezTo>
                  <a:cubicBezTo>
                    <a:pt x="315" y="312"/>
                    <a:pt x="315" y="312"/>
                    <a:pt x="315" y="312"/>
                  </a:cubicBezTo>
                  <a:lnTo>
                    <a:pt x="312" y="312"/>
                  </a:lnTo>
                  <a:close/>
                  <a:moveTo>
                    <a:pt x="286" y="310"/>
                  </a:moveTo>
                  <a:cubicBezTo>
                    <a:pt x="286" y="310"/>
                    <a:pt x="286" y="309"/>
                    <a:pt x="286" y="309"/>
                  </a:cubicBezTo>
                  <a:cubicBezTo>
                    <a:pt x="286" y="308"/>
                    <a:pt x="284" y="310"/>
                    <a:pt x="284" y="310"/>
                  </a:cubicBezTo>
                  <a:cubicBezTo>
                    <a:pt x="284" y="311"/>
                    <a:pt x="282" y="312"/>
                    <a:pt x="281" y="313"/>
                  </a:cubicBezTo>
                  <a:cubicBezTo>
                    <a:pt x="281" y="313"/>
                    <a:pt x="288" y="314"/>
                    <a:pt x="288" y="314"/>
                  </a:cubicBezTo>
                  <a:cubicBezTo>
                    <a:pt x="289" y="314"/>
                    <a:pt x="290" y="313"/>
                    <a:pt x="290" y="313"/>
                  </a:cubicBezTo>
                  <a:cubicBezTo>
                    <a:pt x="290" y="313"/>
                    <a:pt x="291" y="310"/>
                    <a:pt x="291" y="310"/>
                  </a:cubicBezTo>
                  <a:cubicBezTo>
                    <a:pt x="291" y="310"/>
                    <a:pt x="286" y="310"/>
                    <a:pt x="286" y="3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Freeform 10"/>
            <p:cNvSpPr>
              <a:spLocks noEditPoints="1"/>
            </p:cNvSpPr>
            <p:nvPr/>
          </p:nvSpPr>
          <p:spPr bwMode="auto">
            <a:xfrm>
              <a:off x="1042988" y="1154113"/>
              <a:ext cx="644525" cy="641350"/>
            </a:xfrm>
            <a:custGeom>
              <a:avLst/>
              <a:gdLst>
                <a:gd name="T0" fmla="*/ 115 w 219"/>
                <a:gd name="T1" fmla="*/ 3 h 218"/>
                <a:gd name="T2" fmla="*/ 3 w 219"/>
                <a:gd name="T3" fmla="*/ 103 h 218"/>
                <a:gd name="T4" fmla="*/ 103 w 219"/>
                <a:gd name="T5" fmla="*/ 215 h 218"/>
                <a:gd name="T6" fmla="*/ 215 w 219"/>
                <a:gd name="T7" fmla="*/ 115 h 218"/>
                <a:gd name="T8" fmla="*/ 115 w 219"/>
                <a:gd name="T9" fmla="*/ 3 h 218"/>
                <a:gd name="T10" fmla="*/ 105 w 219"/>
                <a:gd name="T11" fmla="*/ 188 h 218"/>
                <a:gd name="T12" fmla="*/ 30 w 219"/>
                <a:gd name="T13" fmla="*/ 104 h 218"/>
                <a:gd name="T14" fmla="*/ 114 w 219"/>
                <a:gd name="T15" fmla="*/ 30 h 218"/>
                <a:gd name="T16" fmla="*/ 188 w 219"/>
                <a:gd name="T17" fmla="*/ 114 h 218"/>
                <a:gd name="T18" fmla="*/ 105 w 219"/>
                <a:gd name="T19" fmla="*/ 18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15" y="3"/>
                  </a:moveTo>
                  <a:cubicBezTo>
                    <a:pt x="57" y="0"/>
                    <a:pt x="7" y="44"/>
                    <a:pt x="3" y="103"/>
                  </a:cubicBezTo>
                  <a:cubicBezTo>
                    <a:pt x="0" y="161"/>
                    <a:pt x="45" y="212"/>
                    <a:pt x="103" y="215"/>
                  </a:cubicBezTo>
                  <a:cubicBezTo>
                    <a:pt x="162" y="218"/>
                    <a:pt x="212" y="174"/>
                    <a:pt x="215" y="115"/>
                  </a:cubicBezTo>
                  <a:cubicBezTo>
                    <a:pt x="219" y="57"/>
                    <a:pt x="174" y="6"/>
                    <a:pt x="115" y="3"/>
                  </a:cubicBezTo>
                  <a:close/>
                  <a:moveTo>
                    <a:pt x="105" y="188"/>
                  </a:moveTo>
                  <a:cubicBezTo>
                    <a:pt x="61" y="185"/>
                    <a:pt x="28" y="148"/>
                    <a:pt x="30" y="104"/>
                  </a:cubicBezTo>
                  <a:cubicBezTo>
                    <a:pt x="33" y="61"/>
                    <a:pt x="70" y="28"/>
                    <a:pt x="114" y="30"/>
                  </a:cubicBezTo>
                  <a:cubicBezTo>
                    <a:pt x="157" y="33"/>
                    <a:pt x="191" y="70"/>
                    <a:pt x="188" y="114"/>
                  </a:cubicBezTo>
                  <a:cubicBezTo>
                    <a:pt x="186" y="157"/>
                    <a:pt x="148" y="190"/>
                    <a:pt x="105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1552576" y="1668463"/>
              <a:ext cx="63500" cy="61913"/>
            </a:xfrm>
            <a:custGeom>
              <a:avLst/>
              <a:gdLst>
                <a:gd name="T0" fmla="*/ 20 w 22"/>
                <a:gd name="T1" fmla="*/ 2 h 21"/>
                <a:gd name="T2" fmla="*/ 19 w 22"/>
                <a:gd name="T3" fmla="*/ 10 h 21"/>
                <a:gd name="T4" fmla="*/ 11 w 22"/>
                <a:gd name="T5" fmla="*/ 19 h 21"/>
                <a:gd name="T6" fmla="*/ 2 w 22"/>
                <a:gd name="T7" fmla="*/ 19 h 21"/>
                <a:gd name="T8" fmla="*/ 2 w 22"/>
                <a:gd name="T9" fmla="*/ 19 h 21"/>
                <a:gd name="T10" fmla="*/ 3 w 22"/>
                <a:gd name="T11" fmla="*/ 11 h 21"/>
                <a:gd name="T12" fmla="*/ 12 w 22"/>
                <a:gd name="T13" fmla="*/ 2 h 21"/>
                <a:gd name="T14" fmla="*/ 20 w 2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20" y="2"/>
                  </a:moveTo>
                  <a:cubicBezTo>
                    <a:pt x="22" y="4"/>
                    <a:pt x="22" y="8"/>
                    <a:pt x="19" y="1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8" y="21"/>
                    <a:pt x="4" y="21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7"/>
                    <a:pt x="0" y="13"/>
                    <a:pt x="3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0"/>
                    <a:pt x="18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573213" y="1689100"/>
              <a:ext cx="273050" cy="279400"/>
            </a:xfrm>
            <a:custGeom>
              <a:avLst/>
              <a:gdLst>
                <a:gd name="T0" fmla="*/ 89 w 93"/>
                <a:gd name="T1" fmla="*/ 62 h 95"/>
                <a:gd name="T2" fmla="*/ 88 w 93"/>
                <a:gd name="T3" fmla="*/ 77 h 95"/>
                <a:gd name="T4" fmla="*/ 73 w 93"/>
                <a:gd name="T5" fmla="*/ 91 h 95"/>
                <a:gd name="T6" fmla="*/ 59 w 93"/>
                <a:gd name="T7" fmla="*/ 91 h 95"/>
                <a:gd name="T8" fmla="*/ 59 w 93"/>
                <a:gd name="T9" fmla="*/ 91 h 95"/>
                <a:gd name="T10" fmla="*/ 4 w 93"/>
                <a:gd name="T11" fmla="*/ 18 h 95"/>
                <a:gd name="T12" fmla="*/ 18 w 93"/>
                <a:gd name="T13" fmla="*/ 4 h 95"/>
                <a:gd name="T14" fmla="*/ 89 w 93"/>
                <a:gd name="T15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5">
                  <a:moveTo>
                    <a:pt x="89" y="62"/>
                  </a:moveTo>
                  <a:cubicBezTo>
                    <a:pt x="93" y="66"/>
                    <a:pt x="92" y="73"/>
                    <a:pt x="88" y="77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9" y="95"/>
                    <a:pt x="62" y="95"/>
                    <a:pt x="59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5" y="87"/>
                    <a:pt x="0" y="22"/>
                    <a:pt x="4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3" y="0"/>
                    <a:pt x="86" y="59"/>
                    <a:pt x="8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Freeform 13"/>
            <p:cNvSpPr>
              <a:spLocks noEditPoints="1"/>
            </p:cNvSpPr>
            <p:nvPr/>
          </p:nvSpPr>
          <p:spPr bwMode="auto">
            <a:xfrm>
              <a:off x="255588" y="628650"/>
              <a:ext cx="1387475" cy="1385888"/>
            </a:xfrm>
            <a:custGeom>
              <a:avLst/>
              <a:gdLst>
                <a:gd name="T0" fmla="*/ 446 w 472"/>
                <a:gd name="T1" fmla="*/ 292 h 472"/>
                <a:gd name="T2" fmla="*/ 446 w 472"/>
                <a:gd name="T3" fmla="*/ 288 h 472"/>
                <a:gd name="T4" fmla="*/ 443 w 472"/>
                <a:gd name="T5" fmla="*/ 267 h 472"/>
                <a:gd name="T6" fmla="*/ 413 w 472"/>
                <a:gd name="T7" fmla="*/ 347 h 472"/>
                <a:gd name="T8" fmla="*/ 446 w 472"/>
                <a:gd name="T9" fmla="*/ 292 h 472"/>
                <a:gd name="T10" fmla="*/ 371 w 472"/>
                <a:gd name="T11" fmla="*/ 404 h 472"/>
                <a:gd name="T12" fmla="*/ 362 w 472"/>
                <a:gd name="T13" fmla="*/ 403 h 472"/>
                <a:gd name="T14" fmla="*/ 237 w 472"/>
                <a:gd name="T15" fmla="*/ 445 h 472"/>
                <a:gd name="T16" fmla="*/ 89 w 472"/>
                <a:gd name="T17" fmla="*/ 384 h 472"/>
                <a:gd name="T18" fmla="*/ 28 w 472"/>
                <a:gd name="T19" fmla="*/ 236 h 472"/>
                <a:gd name="T20" fmla="*/ 89 w 472"/>
                <a:gd name="T21" fmla="*/ 89 h 472"/>
                <a:gd name="T22" fmla="*/ 237 w 472"/>
                <a:gd name="T23" fmla="*/ 27 h 472"/>
                <a:gd name="T24" fmla="*/ 384 w 472"/>
                <a:gd name="T25" fmla="*/ 89 h 472"/>
                <a:gd name="T26" fmla="*/ 440 w 472"/>
                <a:gd name="T27" fmla="*/ 191 h 472"/>
                <a:gd name="T28" fmla="*/ 472 w 472"/>
                <a:gd name="T29" fmla="*/ 222 h 472"/>
                <a:gd name="T30" fmla="*/ 237 w 472"/>
                <a:gd name="T31" fmla="*/ 0 h 472"/>
                <a:gd name="T32" fmla="*/ 0 w 472"/>
                <a:gd name="T33" fmla="*/ 236 h 472"/>
                <a:gd name="T34" fmla="*/ 237 w 472"/>
                <a:gd name="T35" fmla="*/ 472 h 472"/>
                <a:gd name="T36" fmla="*/ 406 w 472"/>
                <a:gd name="T37" fmla="*/ 400 h 472"/>
                <a:gd name="T38" fmla="*/ 377 w 472"/>
                <a:gd name="T39" fmla="*/ 404 h 472"/>
                <a:gd name="T40" fmla="*/ 371 w 472"/>
                <a:gd name="T41" fmla="*/ 40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2" h="472">
                  <a:moveTo>
                    <a:pt x="446" y="292"/>
                  </a:moveTo>
                  <a:cubicBezTo>
                    <a:pt x="446" y="291"/>
                    <a:pt x="446" y="289"/>
                    <a:pt x="446" y="288"/>
                  </a:cubicBezTo>
                  <a:cubicBezTo>
                    <a:pt x="446" y="281"/>
                    <a:pt x="445" y="274"/>
                    <a:pt x="443" y="267"/>
                  </a:cubicBezTo>
                  <a:cubicBezTo>
                    <a:pt x="439" y="296"/>
                    <a:pt x="428" y="323"/>
                    <a:pt x="413" y="347"/>
                  </a:cubicBezTo>
                  <a:cubicBezTo>
                    <a:pt x="432" y="335"/>
                    <a:pt x="445" y="315"/>
                    <a:pt x="446" y="292"/>
                  </a:cubicBezTo>
                  <a:close/>
                  <a:moveTo>
                    <a:pt x="371" y="404"/>
                  </a:moveTo>
                  <a:cubicBezTo>
                    <a:pt x="368" y="404"/>
                    <a:pt x="365" y="403"/>
                    <a:pt x="362" y="403"/>
                  </a:cubicBezTo>
                  <a:cubicBezTo>
                    <a:pt x="327" y="429"/>
                    <a:pt x="284" y="445"/>
                    <a:pt x="237" y="445"/>
                  </a:cubicBezTo>
                  <a:cubicBezTo>
                    <a:pt x="179" y="445"/>
                    <a:pt x="127" y="421"/>
                    <a:pt x="89" y="384"/>
                  </a:cubicBezTo>
                  <a:cubicBezTo>
                    <a:pt x="51" y="346"/>
                    <a:pt x="28" y="294"/>
                    <a:pt x="28" y="236"/>
                  </a:cubicBezTo>
                  <a:cubicBezTo>
                    <a:pt x="28" y="178"/>
                    <a:pt x="51" y="126"/>
                    <a:pt x="89" y="89"/>
                  </a:cubicBezTo>
                  <a:cubicBezTo>
                    <a:pt x="127" y="51"/>
                    <a:pt x="179" y="27"/>
                    <a:pt x="237" y="27"/>
                  </a:cubicBezTo>
                  <a:cubicBezTo>
                    <a:pt x="294" y="27"/>
                    <a:pt x="346" y="51"/>
                    <a:pt x="384" y="89"/>
                  </a:cubicBezTo>
                  <a:cubicBezTo>
                    <a:pt x="412" y="116"/>
                    <a:pt x="432" y="151"/>
                    <a:pt x="440" y="191"/>
                  </a:cubicBezTo>
                  <a:cubicBezTo>
                    <a:pt x="453" y="199"/>
                    <a:pt x="464" y="210"/>
                    <a:pt x="472" y="222"/>
                  </a:cubicBezTo>
                  <a:cubicBezTo>
                    <a:pt x="465" y="98"/>
                    <a:pt x="362" y="0"/>
                    <a:pt x="237" y="0"/>
                  </a:cubicBezTo>
                  <a:cubicBezTo>
                    <a:pt x="106" y="0"/>
                    <a:pt x="1" y="106"/>
                    <a:pt x="0" y="236"/>
                  </a:cubicBezTo>
                  <a:cubicBezTo>
                    <a:pt x="1" y="367"/>
                    <a:pt x="106" y="472"/>
                    <a:pt x="237" y="472"/>
                  </a:cubicBezTo>
                  <a:cubicBezTo>
                    <a:pt x="303" y="472"/>
                    <a:pt x="363" y="445"/>
                    <a:pt x="406" y="400"/>
                  </a:cubicBezTo>
                  <a:cubicBezTo>
                    <a:pt x="397" y="403"/>
                    <a:pt x="387" y="404"/>
                    <a:pt x="377" y="404"/>
                  </a:cubicBezTo>
                  <a:cubicBezTo>
                    <a:pt x="375" y="404"/>
                    <a:pt x="373" y="404"/>
                    <a:pt x="371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5607502" y="1268565"/>
            <a:ext cx="1946057" cy="66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</a:p>
        </p:txBody>
      </p:sp>
      <p:sp>
        <p:nvSpPr>
          <p:cNvPr id="48" name="任意多边形 47"/>
          <p:cNvSpPr/>
          <p:nvPr/>
        </p:nvSpPr>
        <p:spPr>
          <a:xfrm>
            <a:off x="6037303" y="3659111"/>
            <a:ext cx="2014189" cy="1526884"/>
          </a:xfrm>
          <a:custGeom>
            <a:avLst/>
            <a:gdLst>
              <a:gd name="connsiteX0" fmla="*/ 0 w 3050951"/>
              <a:gd name="connsiteY0" fmla="*/ 2227964 h 2227964"/>
              <a:gd name="connsiteX1" fmla="*/ 0 w 3050951"/>
              <a:gd name="connsiteY1" fmla="*/ 1378185 h 2227964"/>
              <a:gd name="connsiteX2" fmla="*/ 285494 w 3050951"/>
              <a:gd name="connsiteY2" fmla="*/ 688944 h 2227964"/>
              <a:gd name="connsiteX3" fmla="*/ 974736 w 3050951"/>
              <a:gd name="connsiteY3" fmla="*/ 403452 h 2227964"/>
              <a:gd name="connsiteX4" fmla="*/ 2516819 w 3050951"/>
              <a:gd name="connsiteY4" fmla="*/ 403451 h 2227964"/>
              <a:gd name="connsiteX5" fmla="*/ 2516819 w 3050951"/>
              <a:gd name="connsiteY5" fmla="*/ 0 h 2227964"/>
              <a:gd name="connsiteX6" fmla="*/ 3050951 w 3050951"/>
              <a:gd name="connsiteY6" fmla="*/ 556991 h 2227964"/>
              <a:gd name="connsiteX7" fmla="*/ 2516819 w 3050951"/>
              <a:gd name="connsiteY7" fmla="*/ 1113982 h 2227964"/>
              <a:gd name="connsiteX8" fmla="*/ 2516819 w 3050951"/>
              <a:gd name="connsiteY8" fmla="*/ 710531 h 2227964"/>
              <a:gd name="connsiteX9" fmla="*/ 974734 w 3050951"/>
              <a:gd name="connsiteY9" fmla="*/ 710531 h 2227964"/>
              <a:gd name="connsiteX10" fmla="*/ 307079 w 3050951"/>
              <a:gd name="connsiteY10" fmla="*/ 1378184 h 2227964"/>
              <a:gd name="connsiteX11" fmla="*/ 307080 w 3050951"/>
              <a:gd name="connsiteY11" fmla="*/ 2227964 h 2227964"/>
              <a:gd name="connsiteX12" fmla="*/ 0 w 3050951"/>
              <a:gd name="connsiteY12" fmla="*/ 2227964 h 222796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16819 w 3050951"/>
              <a:gd name="connsiteY7" fmla="*/ 100730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24439 w 3050951"/>
              <a:gd name="connsiteY7" fmla="*/ 88538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2921411"/>
              <a:gd name="connsiteY0" fmla="*/ 2121284 h 2121284"/>
              <a:gd name="connsiteX1" fmla="*/ 0 w 2921411"/>
              <a:gd name="connsiteY1" fmla="*/ 1271505 h 2121284"/>
              <a:gd name="connsiteX2" fmla="*/ 285494 w 2921411"/>
              <a:gd name="connsiteY2" fmla="*/ 582264 h 2121284"/>
              <a:gd name="connsiteX3" fmla="*/ 974736 w 2921411"/>
              <a:gd name="connsiteY3" fmla="*/ 296772 h 2121284"/>
              <a:gd name="connsiteX4" fmla="*/ 2516819 w 2921411"/>
              <a:gd name="connsiteY4" fmla="*/ 296771 h 2121284"/>
              <a:gd name="connsiteX5" fmla="*/ 2532059 w 2921411"/>
              <a:gd name="connsiteY5" fmla="*/ 0 h 2121284"/>
              <a:gd name="connsiteX6" fmla="*/ 2921411 w 2921411"/>
              <a:gd name="connsiteY6" fmla="*/ 450311 h 2121284"/>
              <a:gd name="connsiteX7" fmla="*/ 2524439 w 2921411"/>
              <a:gd name="connsiteY7" fmla="*/ 885382 h 2121284"/>
              <a:gd name="connsiteX8" fmla="*/ 2516819 w 2921411"/>
              <a:gd name="connsiteY8" fmla="*/ 603851 h 2121284"/>
              <a:gd name="connsiteX9" fmla="*/ 974734 w 2921411"/>
              <a:gd name="connsiteY9" fmla="*/ 603851 h 2121284"/>
              <a:gd name="connsiteX10" fmla="*/ 307079 w 2921411"/>
              <a:gd name="connsiteY10" fmla="*/ 1271504 h 2121284"/>
              <a:gd name="connsiteX11" fmla="*/ 307080 w 2921411"/>
              <a:gd name="connsiteY11" fmla="*/ 2121284 h 2121284"/>
              <a:gd name="connsiteX12" fmla="*/ 0 w 2921411"/>
              <a:gd name="connsiteY12" fmla="*/ 2121284 h 212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1411" h="2121284">
                <a:moveTo>
                  <a:pt x="0" y="2121284"/>
                </a:moveTo>
                <a:lnTo>
                  <a:pt x="0" y="1271505"/>
                </a:lnTo>
                <a:cubicBezTo>
                  <a:pt x="0" y="1012989"/>
                  <a:pt x="102696" y="765062"/>
                  <a:pt x="285494" y="582264"/>
                </a:cubicBezTo>
                <a:cubicBezTo>
                  <a:pt x="468292" y="399466"/>
                  <a:pt x="716220" y="296772"/>
                  <a:pt x="974736" y="296772"/>
                </a:cubicBezTo>
                <a:lnTo>
                  <a:pt x="2516819" y="296771"/>
                </a:lnTo>
                <a:lnTo>
                  <a:pt x="2532059" y="0"/>
                </a:lnTo>
                <a:lnTo>
                  <a:pt x="2921411" y="450311"/>
                </a:lnTo>
                <a:lnTo>
                  <a:pt x="2524439" y="885382"/>
                </a:lnTo>
                <a:lnTo>
                  <a:pt x="2516819" y="603851"/>
                </a:lnTo>
                <a:lnTo>
                  <a:pt x="974734" y="603851"/>
                </a:lnTo>
                <a:cubicBezTo>
                  <a:pt x="605999" y="603851"/>
                  <a:pt x="307080" y="902769"/>
                  <a:pt x="307079" y="1271504"/>
                </a:cubicBezTo>
                <a:cubicBezTo>
                  <a:pt x="307079" y="1554764"/>
                  <a:pt x="307080" y="1838024"/>
                  <a:pt x="307080" y="2121284"/>
                </a:cubicBezTo>
                <a:lnTo>
                  <a:pt x="0" y="212128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81269" y="2205776"/>
            <a:ext cx="33653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</a:t>
            </a: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模式的使用必然会增加系统类和对象的个数。 </a:t>
            </a:r>
            <a:endParaRPr lang="en-US" altLang="zh-CN" sz="20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>
            <a:off x="3012187" y="1833204"/>
            <a:ext cx="3227710" cy="2121284"/>
          </a:xfrm>
          <a:custGeom>
            <a:avLst/>
            <a:gdLst>
              <a:gd name="connsiteX0" fmla="*/ 0 w 3050951"/>
              <a:gd name="connsiteY0" fmla="*/ 2227964 h 2227964"/>
              <a:gd name="connsiteX1" fmla="*/ 0 w 3050951"/>
              <a:gd name="connsiteY1" fmla="*/ 1378185 h 2227964"/>
              <a:gd name="connsiteX2" fmla="*/ 285494 w 3050951"/>
              <a:gd name="connsiteY2" fmla="*/ 688944 h 2227964"/>
              <a:gd name="connsiteX3" fmla="*/ 974736 w 3050951"/>
              <a:gd name="connsiteY3" fmla="*/ 403452 h 2227964"/>
              <a:gd name="connsiteX4" fmla="*/ 2516819 w 3050951"/>
              <a:gd name="connsiteY4" fmla="*/ 403451 h 2227964"/>
              <a:gd name="connsiteX5" fmla="*/ 2516819 w 3050951"/>
              <a:gd name="connsiteY5" fmla="*/ 0 h 2227964"/>
              <a:gd name="connsiteX6" fmla="*/ 3050951 w 3050951"/>
              <a:gd name="connsiteY6" fmla="*/ 556991 h 2227964"/>
              <a:gd name="connsiteX7" fmla="*/ 2516819 w 3050951"/>
              <a:gd name="connsiteY7" fmla="*/ 1113982 h 2227964"/>
              <a:gd name="connsiteX8" fmla="*/ 2516819 w 3050951"/>
              <a:gd name="connsiteY8" fmla="*/ 710531 h 2227964"/>
              <a:gd name="connsiteX9" fmla="*/ 974734 w 3050951"/>
              <a:gd name="connsiteY9" fmla="*/ 710531 h 2227964"/>
              <a:gd name="connsiteX10" fmla="*/ 307079 w 3050951"/>
              <a:gd name="connsiteY10" fmla="*/ 1378184 h 2227964"/>
              <a:gd name="connsiteX11" fmla="*/ 307080 w 3050951"/>
              <a:gd name="connsiteY11" fmla="*/ 2227964 h 2227964"/>
              <a:gd name="connsiteX12" fmla="*/ 0 w 3050951"/>
              <a:gd name="connsiteY12" fmla="*/ 2227964 h 222796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16819 w 3050951"/>
              <a:gd name="connsiteY7" fmla="*/ 100730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24439 w 3050951"/>
              <a:gd name="connsiteY7" fmla="*/ 88538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2921411"/>
              <a:gd name="connsiteY0" fmla="*/ 2121284 h 2121284"/>
              <a:gd name="connsiteX1" fmla="*/ 0 w 2921411"/>
              <a:gd name="connsiteY1" fmla="*/ 1271505 h 2121284"/>
              <a:gd name="connsiteX2" fmla="*/ 285494 w 2921411"/>
              <a:gd name="connsiteY2" fmla="*/ 582264 h 2121284"/>
              <a:gd name="connsiteX3" fmla="*/ 974736 w 2921411"/>
              <a:gd name="connsiteY3" fmla="*/ 296772 h 2121284"/>
              <a:gd name="connsiteX4" fmla="*/ 2516819 w 2921411"/>
              <a:gd name="connsiteY4" fmla="*/ 296771 h 2121284"/>
              <a:gd name="connsiteX5" fmla="*/ 2532059 w 2921411"/>
              <a:gd name="connsiteY5" fmla="*/ 0 h 2121284"/>
              <a:gd name="connsiteX6" fmla="*/ 2921411 w 2921411"/>
              <a:gd name="connsiteY6" fmla="*/ 450311 h 2121284"/>
              <a:gd name="connsiteX7" fmla="*/ 2524439 w 2921411"/>
              <a:gd name="connsiteY7" fmla="*/ 885382 h 2121284"/>
              <a:gd name="connsiteX8" fmla="*/ 2516819 w 2921411"/>
              <a:gd name="connsiteY8" fmla="*/ 603851 h 2121284"/>
              <a:gd name="connsiteX9" fmla="*/ 974734 w 2921411"/>
              <a:gd name="connsiteY9" fmla="*/ 603851 h 2121284"/>
              <a:gd name="connsiteX10" fmla="*/ 307079 w 2921411"/>
              <a:gd name="connsiteY10" fmla="*/ 1271504 h 2121284"/>
              <a:gd name="connsiteX11" fmla="*/ 307080 w 2921411"/>
              <a:gd name="connsiteY11" fmla="*/ 2121284 h 2121284"/>
              <a:gd name="connsiteX12" fmla="*/ 0 w 2921411"/>
              <a:gd name="connsiteY12" fmla="*/ 2121284 h 212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1411" h="2121284">
                <a:moveTo>
                  <a:pt x="0" y="2121284"/>
                </a:moveTo>
                <a:lnTo>
                  <a:pt x="0" y="1271505"/>
                </a:lnTo>
                <a:cubicBezTo>
                  <a:pt x="0" y="1012989"/>
                  <a:pt x="102696" y="765062"/>
                  <a:pt x="285494" y="582264"/>
                </a:cubicBezTo>
                <a:cubicBezTo>
                  <a:pt x="468292" y="399466"/>
                  <a:pt x="716220" y="296772"/>
                  <a:pt x="974736" y="296772"/>
                </a:cubicBezTo>
                <a:lnTo>
                  <a:pt x="2516819" y="296771"/>
                </a:lnTo>
                <a:lnTo>
                  <a:pt x="2532059" y="0"/>
                </a:lnTo>
                <a:lnTo>
                  <a:pt x="2921411" y="450311"/>
                </a:lnTo>
                <a:lnTo>
                  <a:pt x="2524439" y="885382"/>
                </a:lnTo>
                <a:lnTo>
                  <a:pt x="2516819" y="603851"/>
                </a:lnTo>
                <a:lnTo>
                  <a:pt x="974734" y="603851"/>
                </a:lnTo>
                <a:cubicBezTo>
                  <a:pt x="605999" y="603851"/>
                  <a:pt x="307080" y="902769"/>
                  <a:pt x="307079" y="1271504"/>
                </a:cubicBezTo>
                <a:cubicBezTo>
                  <a:pt x="307079" y="1554764"/>
                  <a:pt x="307080" y="1838024"/>
                  <a:pt x="307080" y="2121284"/>
                </a:cubicBezTo>
                <a:lnTo>
                  <a:pt x="0" y="212128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10514" y="1810352"/>
            <a:ext cx="2771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</a:t>
            </a: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让多个环境对象共享一个状态对象，从而减少系统中对象的个数</a:t>
            </a:r>
            <a:r>
              <a:rPr lang="zh-CN" altLang="en-US" sz="2000" dirty="0">
                <a:latin typeface="思源黑体 CN Normal" panose="020B0400000000000000" pitchFamily="34" charset="-122"/>
              </a:rPr>
              <a:t>。</a:t>
            </a:r>
            <a:endParaRPr lang="en-US" altLang="zh-CN" sz="2000" dirty="0">
              <a:latin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0" grpId="0" animBg="1"/>
      <p:bldP spid="58" grpId="0" animBg="1"/>
      <p:bldP spid="53" grpId="0" animBg="1"/>
      <p:bldP spid="72" grpId="0"/>
      <p:bldP spid="77" grpId="0"/>
      <p:bldP spid="78" grpId="0"/>
      <p:bldP spid="79" grpId="0"/>
      <p:bldP spid="54" grpId="0"/>
      <p:bldP spid="48" grpId="0" animBg="1"/>
      <p:bldP spid="52" grpId="0"/>
      <p:bldP spid="5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70AC3BA-32D9-4A7A-AD38-6B4B9300A42C}"/>
              </a:ext>
            </a:extLst>
          </p:cNvPr>
          <p:cNvGrpSpPr/>
          <p:nvPr/>
        </p:nvGrpSpPr>
        <p:grpSpPr>
          <a:xfrm flipH="1">
            <a:off x="1697248" y="4228485"/>
            <a:ext cx="3135085" cy="2068687"/>
            <a:chOff x="2372913" y="4228485"/>
            <a:chExt cx="3135085" cy="2068687"/>
          </a:xfrm>
        </p:grpSpPr>
        <p:sp>
          <p:nvSpPr>
            <p:cNvPr id="20" name="矩形 10">
              <a:extLst>
                <a:ext uri="{FF2B5EF4-FFF2-40B4-BE49-F238E27FC236}">
                  <a16:creationId xmlns="" xmlns:a16="http://schemas.microsoft.com/office/drawing/2014/main" id="{81BD54EE-E96F-4CA1-BA28-299679320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927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="" xmlns:a16="http://schemas.microsoft.com/office/drawing/2014/main" id="{FACC7BA9-4931-4CBB-969C-0AF754387D43}"/>
                </a:ext>
              </a:extLst>
            </p:cNvPr>
            <p:cNvSpPr txBox="1"/>
            <p:nvPr/>
          </p:nvSpPr>
          <p:spPr>
            <a:xfrm>
              <a:off x="2372913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简介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47DF23D-A10B-46C4-91FD-7EC45CB80443}"/>
              </a:ext>
            </a:extLst>
          </p:cNvPr>
          <p:cNvGrpSpPr/>
          <p:nvPr/>
        </p:nvGrpSpPr>
        <p:grpSpPr>
          <a:xfrm>
            <a:off x="8402620" y="2919725"/>
            <a:ext cx="3135085" cy="3721707"/>
            <a:chOff x="217369" y="2944797"/>
            <a:chExt cx="3135085" cy="3721707"/>
          </a:xfrm>
        </p:grpSpPr>
        <p:sp>
          <p:nvSpPr>
            <p:cNvPr id="29" name="矩形 10">
              <a:extLst>
                <a:ext uri="{FF2B5EF4-FFF2-40B4-BE49-F238E27FC236}">
                  <a16:creationId xmlns="" xmlns:a16="http://schemas.microsoft.com/office/drawing/2014/main" id="{B8EE01BD-8DC7-4D2C-8DC5-71F0B208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423" y="3945436"/>
              <a:ext cx="1560976" cy="1497944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4400" b="1" dirty="0" smtClean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04</a:t>
              </a:r>
              <a:endParaRPr lang="zh-CN" altLang="en-US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369" y="5835507"/>
              <a:ext cx="3135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D7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应用场景</a:t>
              </a:r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/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 rot="5400000">
              <a:off x="1530911" y="2944797"/>
              <a:ext cx="508000" cy="508000"/>
            </a:xfrm>
            <a:prstGeom prst="chevron">
              <a:avLst/>
            </a:prstGeom>
            <a:solidFill>
              <a:srgbClr val="D7000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113D623-1EE1-4C89-94B0-2135B8B848CF}"/>
              </a:ext>
            </a:extLst>
          </p:cNvPr>
          <p:cNvGrpSpPr/>
          <p:nvPr/>
        </p:nvGrpSpPr>
        <p:grpSpPr>
          <a:xfrm flipH="1">
            <a:off x="3852792" y="4228485"/>
            <a:ext cx="3135085" cy="2068687"/>
            <a:chOff x="4528457" y="4228485"/>
            <a:chExt cx="3135085" cy="2068687"/>
          </a:xfrm>
        </p:grpSpPr>
        <p:sp>
          <p:nvSpPr>
            <p:cNvPr id="27" name="矩形 10">
              <a:extLst>
                <a:ext uri="{FF2B5EF4-FFF2-40B4-BE49-F238E27FC236}">
                  <a16:creationId xmlns="" xmlns:a16="http://schemas.microsoft.com/office/drawing/2014/main" id="{A75A7749-5B75-4FF9-8C83-6070CF299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471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="" xmlns:a16="http://schemas.microsoft.com/office/drawing/2014/main" id="{2CDC45D9-1346-47BE-87D0-E900F1DE4DAC}"/>
                </a:ext>
              </a:extLst>
            </p:cNvPr>
            <p:cNvSpPr txBox="1"/>
            <p:nvPr/>
          </p:nvSpPr>
          <p:spPr>
            <a:xfrm>
              <a:off x="4528457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实例分析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7" name="矩形 10">
            <a:extLst>
              <a:ext uri="{FF2B5EF4-FFF2-40B4-BE49-F238E27FC236}">
                <a16:creationId xmlns="" xmlns:a16="http://schemas.microsoft.com/office/drawing/2014/main" id="{6E8AA46E-E620-4BEC-B10A-DA9428364196}"/>
              </a:ext>
            </a:extLst>
          </p:cNvPr>
          <p:cNvSpPr>
            <a:spLocks noChangeAspect="1"/>
          </p:cNvSpPr>
          <p:nvPr/>
        </p:nvSpPr>
        <p:spPr>
          <a:xfrm>
            <a:off x="7201307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="" xmlns:a16="http://schemas.microsoft.com/office/drawing/2014/main" id="{25536ECA-F09C-477D-BB59-EB50F60EF9E6}"/>
              </a:ext>
            </a:extLst>
          </p:cNvPr>
          <p:cNvSpPr txBox="1"/>
          <p:nvPr/>
        </p:nvSpPr>
        <p:spPr>
          <a:xfrm>
            <a:off x="6119293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优缺点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A0B955F-5D00-4280-BF33-A57A07E798AA}"/>
              </a:ext>
            </a:extLst>
          </p:cNvPr>
          <p:cNvSpPr/>
          <p:nvPr/>
        </p:nvSpPr>
        <p:spPr>
          <a:xfrm>
            <a:off x="0" y="0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30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3" y="2065165"/>
            <a:ext cx="3238465" cy="3253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弧形 50"/>
          <p:cNvSpPr/>
          <p:nvPr/>
        </p:nvSpPr>
        <p:spPr>
          <a:xfrm>
            <a:off x="532263" y="1665027"/>
            <a:ext cx="4053385" cy="4053385"/>
          </a:xfrm>
          <a:prstGeom prst="arc">
            <a:avLst>
              <a:gd name="adj1" fmla="val 16200000"/>
              <a:gd name="adj2" fmla="val 5401989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56597" y="1555845"/>
            <a:ext cx="204716" cy="204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56597" y="5622878"/>
            <a:ext cx="204716" cy="204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27700" y="4065784"/>
            <a:ext cx="204716" cy="2047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691719" y="1992571"/>
            <a:ext cx="204716" cy="2047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9" name="直接连接符 58"/>
          <p:cNvCxnSpPr>
            <a:stCxn id="55" idx="6"/>
          </p:cNvCxnSpPr>
          <p:nvPr/>
        </p:nvCxnSpPr>
        <p:spPr>
          <a:xfrm flipV="1">
            <a:off x="3896435" y="2077205"/>
            <a:ext cx="2026693" cy="177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4632416" y="4164060"/>
            <a:ext cx="2026693" cy="177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5840235" y="1702592"/>
            <a:ext cx="656099" cy="65609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576216" y="3803095"/>
            <a:ext cx="656099" cy="65609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48431" y="1829135"/>
            <a:ext cx="4255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思源黑体 CN Normal" panose="020B0400000000000000" pitchFamily="34" charset="-122"/>
              </a:rPr>
              <a:t>行为</a:t>
            </a:r>
            <a:r>
              <a:rPr lang="zh-CN" altLang="en-US" sz="2000" b="1" dirty="0">
                <a:latin typeface="思源黑体 CN Normal" panose="020B0400000000000000" pitchFamily="34" charset="-122"/>
              </a:rPr>
              <a:t>随着状态改变而改变的场景。</a:t>
            </a:r>
            <a:endParaRPr lang="zh-CN" altLang="en-US" sz="2000" dirty="0">
              <a:latin typeface="思源黑体 CN Normal" panose="020B0400000000000000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97264" y="3915858"/>
            <a:ext cx="3865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思源黑体 CN Normal" panose="020B0400000000000000" pitchFamily="34" charset="-122"/>
              </a:rPr>
              <a:t>条件</a:t>
            </a:r>
            <a:r>
              <a:rPr lang="zh-CN" altLang="en-US" sz="2000" b="1" dirty="0">
                <a:latin typeface="思源黑体 CN Normal" panose="020B0400000000000000" pitchFamily="34" charset="-122"/>
              </a:rPr>
              <a:t>或分支语句的替代者。</a:t>
            </a:r>
            <a:endParaRPr lang="zh-CN" altLang="en-US" sz="2000" dirty="0">
              <a:latin typeface="思源黑体 CN Normal" panose="020B0400000000000000" pitchFamily="34" charset="-122"/>
            </a:endParaRPr>
          </a:p>
        </p:txBody>
      </p:sp>
      <p:grpSp>
        <p:nvGrpSpPr>
          <p:cNvPr id="74" name="组合 426"/>
          <p:cNvGrpSpPr/>
          <p:nvPr/>
        </p:nvGrpSpPr>
        <p:grpSpPr>
          <a:xfrm>
            <a:off x="1775644" y="2608222"/>
            <a:ext cx="1636298" cy="2107888"/>
            <a:chOff x="4489543" y="1542545"/>
            <a:chExt cx="363538" cy="468312"/>
          </a:xfrm>
          <a:solidFill>
            <a:schemeClr val="bg1">
              <a:lumMod val="75000"/>
            </a:schemeClr>
          </a:solidFill>
        </p:grpSpPr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4632418" y="1542545"/>
              <a:ext cx="77788" cy="777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4599081" y="1639382"/>
              <a:ext cx="149225" cy="279400"/>
            </a:xfrm>
            <a:custGeom>
              <a:avLst/>
              <a:gdLst>
                <a:gd name="T0" fmla="*/ 32 w 40"/>
                <a:gd name="T1" fmla="*/ 0 h 73"/>
                <a:gd name="T2" fmla="*/ 28 w 40"/>
                <a:gd name="T3" fmla="*/ 0 h 73"/>
                <a:gd name="T4" fmla="*/ 20 w 40"/>
                <a:gd name="T5" fmla="*/ 8 h 73"/>
                <a:gd name="T6" fmla="*/ 11 w 40"/>
                <a:gd name="T7" fmla="*/ 0 h 73"/>
                <a:gd name="T8" fmla="*/ 8 w 40"/>
                <a:gd name="T9" fmla="*/ 0 h 73"/>
                <a:gd name="T10" fmla="*/ 0 w 40"/>
                <a:gd name="T11" fmla="*/ 8 h 73"/>
                <a:gd name="T12" fmla="*/ 0 w 40"/>
                <a:gd name="T13" fmla="*/ 27 h 73"/>
                <a:gd name="T14" fmla="*/ 8 w 40"/>
                <a:gd name="T15" fmla="*/ 35 h 73"/>
                <a:gd name="T16" fmla="*/ 8 w 40"/>
                <a:gd name="T17" fmla="*/ 35 h 73"/>
                <a:gd name="T18" fmla="*/ 8 w 40"/>
                <a:gd name="T19" fmla="*/ 37 h 73"/>
                <a:gd name="T20" fmla="*/ 8 w 40"/>
                <a:gd name="T21" fmla="*/ 67 h 73"/>
                <a:gd name="T22" fmla="*/ 14 w 40"/>
                <a:gd name="T23" fmla="*/ 73 h 73"/>
                <a:gd name="T24" fmla="*/ 20 w 40"/>
                <a:gd name="T25" fmla="*/ 67 h 73"/>
                <a:gd name="T26" fmla="*/ 26 w 40"/>
                <a:gd name="T27" fmla="*/ 73 h 73"/>
                <a:gd name="T28" fmla="*/ 32 w 40"/>
                <a:gd name="T29" fmla="*/ 67 h 73"/>
                <a:gd name="T30" fmla="*/ 32 w 40"/>
                <a:gd name="T31" fmla="*/ 37 h 73"/>
                <a:gd name="T32" fmla="*/ 32 w 40"/>
                <a:gd name="T33" fmla="*/ 35 h 73"/>
                <a:gd name="T34" fmla="*/ 32 w 40"/>
                <a:gd name="T35" fmla="*/ 35 h 73"/>
                <a:gd name="T36" fmla="*/ 40 w 40"/>
                <a:gd name="T37" fmla="*/ 27 h 73"/>
                <a:gd name="T38" fmla="*/ 40 w 40"/>
                <a:gd name="T39" fmla="*/ 8 h 73"/>
                <a:gd name="T40" fmla="*/ 32 w 40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73">
                  <a:moveTo>
                    <a:pt x="3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3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8" y="3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1"/>
                    <a:pt x="11" y="73"/>
                    <a:pt x="14" y="73"/>
                  </a:cubicBezTo>
                  <a:cubicBezTo>
                    <a:pt x="17" y="73"/>
                    <a:pt x="20" y="71"/>
                    <a:pt x="20" y="67"/>
                  </a:cubicBezTo>
                  <a:cubicBezTo>
                    <a:pt x="20" y="71"/>
                    <a:pt x="23" y="73"/>
                    <a:pt x="26" y="73"/>
                  </a:cubicBezTo>
                  <a:cubicBezTo>
                    <a:pt x="29" y="73"/>
                    <a:pt x="32" y="71"/>
                    <a:pt x="32" y="6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7" y="35"/>
                    <a:pt x="40" y="31"/>
                    <a:pt x="40" y="2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37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4710206" y="1921957"/>
              <a:ext cx="142875" cy="88900"/>
            </a:xfrm>
            <a:custGeom>
              <a:avLst/>
              <a:gdLst>
                <a:gd name="T0" fmla="*/ 30 w 38"/>
                <a:gd name="T1" fmla="*/ 3 h 23"/>
                <a:gd name="T2" fmla="*/ 29 w 38"/>
                <a:gd name="T3" fmla="*/ 12 h 23"/>
                <a:gd name="T4" fmla="*/ 9 w 38"/>
                <a:gd name="T5" fmla="*/ 0 h 23"/>
                <a:gd name="T6" fmla="*/ 0 w 38"/>
                <a:gd name="T7" fmla="*/ 4 h 23"/>
                <a:gd name="T8" fmla="*/ 23 w 38"/>
                <a:gd name="T9" fmla="*/ 17 h 23"/>
                <a:gd name="T10" fmla="*/ 9 w 38"/>
                <a:gd name="T11" fmla="*/ 19 h 23"/>
                <a:gd name="T12" fmla="*/ 17 w 38"/>
                <a:gd name="T13" fmla="*/ 23 h 23"/>
                <a:gd name="T14" fmla="*/ 36 w 38"/>
                <a:gd name="T15" fmla="*/ 20 h 23"/>
                <a:gd name="T16" fmla="*/ 38 w 38"/>
                <a:gd name="T17" fmla="*/ 7 h 23"/>
                <a:gd name="T18" fmla="*/ 30 w 38"/>
                <a:gd name="T1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0" y="3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8" y="7"/>
                    <a:pt x="38" y="7"/>
                    <a:pt x="38" y="7"/>
                  </a:cubicBezTo>
                  <a:lnTo>
                    <a:pt x="3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4489543" y="1780670"/>
              <a:ext cx="134938" cy="87312"/>
            </a:xfrm>
            <a:custGeom>
              <a:avLst/>
              <a:gdLst>
                <a:gd name="T0" fmla="*/ 36 w 36"/>
                <a:gd name="T1" fmla="*/ 19 h 23"/>
                <a:gd name="T2" fmla="*/ 15 w 36"/>
                <a:gd name="T3" fmla="*/ 7 h 23"/>
                <a:gd name="T4" fmla="*/ 28 w 36"/>
                <a:gd name="T5" fmla="*/ 4 h 23"/>
                <a:gd name="T6" fmla="*/ 21 w 36"/>
                <a:gd name="T7" fmla="*/ 0 h 23"/>
                <a:gd name="T8" fmla="*/ 2 w 36"/>
                <a:gd name="T9" fmla="*/ 3 h 23"/>
                <a:gd name="T10" fmla="*/ 0 w 36"/>
                <a:gd name="T11" fmla="*/ 16 h 23"/>
                <a:gd name="T12" fmla="*/ 7 w 36"/>
                <a:gd name="T13" fmla="*/ 21 h 23"/>
                <a:gd name="T14" fmla="*/ 9 w 36"/>
                <a:gd name="T15" fmla="*/ 11 h 23"/>
                <a:gd name="T16" fmla="*/ 28 w 36"/>
                <a:gd name="T17" fmla="*/ 23 h 23"/>
                <a:gd name="T18" fmla="*/ 36 w 36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36" y="19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0" y="21"/>
                    <a:pt x="33" y="20"/>
                    <a:pt x="3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7" name="Freeform 82"/>
            <p:cNvSpPr/>
            <p:nvPr/>
          </p:nvSpPr>
          <p:spPr bwMode="auto">
            <a:xfrm>
              <a:off x="4489543" y="1921957"/>
              <a:ext cx="142875" cy="88900"/>
            </a:xfrm>
            <a:custGeom>
              <a:avLst/>
              <a:gdLst>
                <a:gd name="T0" fmla="*/ 38 w 38"/>
                <a:gd name="T1" fmla="*/ 3 h 23"/>
                <a:gd name="T2" fmla="*/ 29 w 38"/>
                <a:gd name="T3" fmla="*/ 0 h 23"/>
                <a:gd name="T4" fmla="*/ 9 w 38"/>
                <a:gd name="T5" fmla="*/ 12 h 23"/>
                <a:gd name="T6" fmla="*/ 7 w 38"/>
                <a:gd name="T7" fmla="*/ 3 h 23"/>
                <a:gd name="T8" fmla="*/ 0 w 38"/>
                <a:gd name="T9" fmla="*/ 7 h 23"/>
                <a:gd name="T10" fmla="*/ 2 w 38"/>
                <a:gd name="T11" fmla="*/ 20 h 23"/>
                <a:gd name="T12" fmla="*/ 21 w 38"/>
                <a:gd name="T13" fmla="*/ 23 h 23"/>
                <a:gd name="T14" fmla="*/ 28 w 38"/>
                <a:gd name="T15" fmla="*/ 19 h 23"/>
                <a:gd name="T16" fmla="*/ 15 w 38"/>
                <a:gd name="T17" fmla="*/ 17 h 23"/>
                <a:gd name="T18" fmla="*/ 38 w 38"/>
                <a:gd name="T1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8" y="3"/>
                  </a:moveTo>
                  <a:cubicBezTo>
                    <a:pt x="34" y="3"/>
                    <a:pt x="32" y="1"/>
                    <a:pt x="29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2" name="Freeform 83"/>
            <p:cNvSpPr/>
            <p:nvPr/>
          </p:nvSpPr>
          <p:spPr bwMode="auto">
            <a:xfrm>
              <a:off x="4718143" y="1780670"/>
              <a:ext cx="134938" cy="84137"/>
            </a:xfrm>
            <a:custGeom>
              <a:avLst/>
              <a:gdLst>
                <a:gd name="T0" fmla="*/ 34 w 36"/>
                <a:gd name="T1" fmla="*/ 3 h 22"/>
                <a:gd name="T2" fmla="*/ 15 w 36"/>
                <a:gd name="T3" fmla="*/ 0 h 22"/>
                <a:gd name="T4" fmla="*/ 7 w 36"/>
                <a:gd name="T5" fmla="*/ 4 h 22"/>
                <a:gd name="T6" fmla="*/ 21 w 36"/>
                <a:gd name="T7" fmla="*/ 7 h 22"/>
                <a:gd name="T8" fmla="*/ 0 w 36"/>
                <a:gd name="T9" fmla="*/ 19 h 22"/>
                <a:gd name="T10" fmla="*/ 8 w 36"/>
                <a:gd name="T11" fmla="*/ 22 h 22"/>
                <a:gd name="T12" fmla="*/ 27 w 36"/>
                <a:gd name="T13" fmla="*/ 11 h 22"/>
                <a:gd name="T14" fmla="*/ 28 w 36"/>
                <a:gd name="T15" fmla="*/ 21 h 22"/>
                <a:gd name="T16" fmla="*/ 36 w 36"/>
                <a:gd name="T17" fmla="*/ 16 h 22"/>
                <a:gd name="T18" fmla="*/ 34 w 36"/>
                <a:gd name="T1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">
                  <a:moveTo>
                    <a:pt x="34" y="3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20"/>
                    <a:pt x="6" y="21"/>
                    <a:pt x="8" y="2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64" grpId="0" animBg="1"/>
      <p:bldP spid="65" grpId="0" animBg="1"/>
      <p:bldP spid="68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61D695D-67FA-4EAB-910E-93EE41C7F535}"/>
              </a:ext>
            </a:extLst>
          </p:cNvPr>
          <p:cNvSpPr/>
          <p:nvPr/>
        </p:nvSpPr>
        <p:spPr>
          <a:xfrm>
            <a:off x="0" y="2188029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设计模式</a:t>
            </a:r>
            <a:r>
              <a:rPr lang="en-US" altLang="zh-CN" sz="72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</a:t>
            </a:r>
            <a:r>
              <a:rPr lang="zh-CN" altLang="en-US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状态模式</a:t>
            </a:r>
            <a:endParaRPr lang="en-US" altLang="zh-CN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381EAD95-25E5-43F6-8D0B-F8C52CD4A987}"/>
              </a:ext>
            </a:extLst>
          </p:cNvPr>
          <p:cNvGrpSpPr/>
          <p:nvPr/>
        </p:nvGrpSpPr>
        <p:grpSpPr>
          <a:xfrm>
            <a:off x="3114261" y="1301073"/>
            <a:ext cx="5963478" cy="1115996"/>
            <a:chOff x="2639135" y="1745440"/>
            <a:chExt cx="6879594" cy="1287437"/>
          </a:xfrm>
        </p:grpSpPr>
        <p:sp>
          <p:nvSpPr>
            <p:cNvPr id="13" name="矩形 10">
              <a:extLst>
                <a:ext uri="{FF2B5EF4-FFF2-40B4-BE49-F238E27FC236}">
                  <a16:creationId xmlns="" xmlns:a16="http://schemas.microsoft.com/office/drawing/2014/main" id="{D2612CA5-C10E-4D92-9E9F-3E191E0E1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9135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谢</a:t>
              </a:r>
            </a:p>
          </p:txBody>
        </p:sp>
        <p:sp>
          <p:nvSpPr>
            <p:cNvPr id="15" name="矩形 10">
              <a:extLst>
                <a:ext uri="{FF2B5EF4-FFF2-40B4-BE49-F238E27FC236}">
                  <a16:creationId xmlns="" xmlns:a16="http://schemas.microsoft.com/office/drawing/2014/main" id="{6516791F-FA8F-4744-AF95-FDDC20674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5130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谢</a:t>
              </a:r>
            </a:p>
          </p:txBody>
        </p:sp>
        <p:sp>
          <p:nvSpPr>
            <p:cNvPr id="16" name="矩形 10">
              <a:extLst>
                <a:ext uri="{FF2B5EF4-FFF2-40B4-BE49-F238E27FC236}">
                  <a16:creationId xmlns="" xmlns:a16="http://schemas.microsoft.com/office/drawing/2014/main" id="{A70EBEE8-7650-4BEF-998A-61F806537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1125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观</a:t>
              </a:r>
            </a:p>
          </p:txBody>
        </p:sp>
        <p:sp>
          <p:nvSpPr>
            <p:cNvPr id="17" name="矩形 10">
              <a:extLst>
                <a:ext uri="{FF2B5EF4-FFF2-40B4-BE49-F238E27FC236}">
                  <a16:creationId xmlns="" xmlns:a16="http://schemas.microsoft.com/office/drawing/2014/main" id="{CCA6B8BB-633B-4C37-AF23-09D57C36B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7120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看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774744" y="5002930"/>
            <a:ext cx="8873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常恰时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战略管理处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20201023</a:t>
            </a:r>
            <a:endParaRPr lang="en-US" altLang="zh-C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A127FAF2-827F-4D7A-8421-A7C5589371AA}"/>
              </a:ext>
            </a:extLst>
          </p:cNvPr>
          <p:cNvSpPr/>
          <p:nvPr/>
        </p:nvSpPr>
        <p:spPr>
          <a:xfrm>
            <a:off x="0" y="0"/>
            <a:ext cx="5133723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6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E08D3F8-DB9E-4BEF-A066-9D5887430D32}"/>
              </a:ext>
            </a:extLst>
          </p:cNvPr>
          <p:cNvGrpSpPr/>
          <p:nvPr/>
        </p:nvGrpSpPr>
        <p:grpSpPr>
          <a:xfrm>
            <a:off x="6574214" y="2465209"/>
            <a:ext cx="4588667" cy="931847"/>
            <a:chOff x="5150412" y="1755346"/>
            <a:chExt cx="4588667" cy="931847"/>
          </a:xfrm>
        </p:grpSpPr>
        <p:sp>
          <p:nvSpPr>
            <p:cNvPr id="30" name="矩形 10">
              <a:extLst>
                <a:ext uri="{FF2B5EF4-FFF2-40B4-BE49-F238E27FC236}">
                  <a16:creationId xmlns="" xmlns:a16="http://schemas.microsoft.com/office/drawing/2014/main" id="{5EA1CBF3-1422-4ED3-BCBA-950AFA7FA6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412" y="1755346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3994" y="199043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实例分析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5664EE3-A6B8-4C4E-8295-98EE56393C03}"/>
              </a:ext>
            </a:extLst>
          </p:cNvPr>
          <p:cNvGrpSpPr/>
          <p:nvPr/>
        </p:nvGrpSpPr>
        <p:grpSpPr>
          <a:xfrm>
            <a:off x="6574214" y="4925064"/>
            <a:ext cx="4541705" cy="931847"/>
            <a:chOff x="5168354" y="4215201"/>
            <a:chExt cx="4541705" cy="931847"/>
          </a:xfrm>
        </p:grpSpPr>
        <p:sp>
          <p:nvSpPr>
            <p:cNvPr id="35" name="矩形 10">
              <a:extLst>
                <a:ext uri="{FF2B5EF4-FFF2-40B4-BE49-F238E27FC236}">
                  <a16:creationId xmlns="" xmlns:a16="http://schemas.microsoft.com/office/drawing/2014/main" id="{7D672C72-0AA7-4060-B626-F4CA54249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8354" y="4215201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04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74974" y="4450292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应用场景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77FC284B-D617-432F-88C9-0319A4A63D5C}"/>
              </a:ext>
            </a:extLst>
          </p:cNvPr>
          <p:cNvGrpSpPr/>
          <p:nvPr/>
        </p:nvGrpSpPr>
        <p:grpSpPr>
          <a:xfrm>
            <a:off x="6574214" y="3684880"/>
            <a:ext cx="4632991" cy="931847"/>
            <a:chOff x="5773736" y="2975017"/>
            <a:chExt cx="4632991" cy="931847"/>
          </a:xfrm>
        </p:grpSpPr>
        <p:sp>
          <p:nvSpPr>
            <p:cNvPr id="34" name="矩形 10">
              <a:extLst>
                <a:ext uri="{FF2B5EF4-FFF2-40B4-BE49-F238E27FC236}">
                  <a16:creationId xmlns="" xmlns:a16="http://schemas.microsoft.com/office/drawing/2014/main" id="{8DF1433A-A04F-4AD4-A0F5-0E63AB4F0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3736" y="2975017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642" y="3210108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优、缺点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965A0FA-6CC5-40FF-A451-BF7CC95F3FF9}"/>
              </a:ext>
            </a:extLst>
          </p:cNvPr>
          <p:cNvGrpSpPr/>
          <p:nvPr/>
        </p:nvGrpSpPr>
        <p:grpSpPr>
          <a:xfrm>
            <a:off x="6574214" y="1209250"/>
            <a:ext cx="4630816" cy="931847"/>
            <a:chOff x="4179355" y="499387"/>
            <a:chExt cx="4630816" cy="931847"/>
          </a:xfrm>
        </p:grpSpPr>
        <p:sp>
          <p:nvSpPr>
            <p:cNvPr id="29" name="矩形 10">
              <a:extLst>
                <a:ext uri="{FF2B5EF4-FFF2-40B4-BE49-F238E27FC236}">
                  <a16:creationId xmlns="" xmlns:a16="http://schemas.microsoft.com/office/drawing/2014/main" id="{B8EE01BD-8DC7-4D2C-8DC5-71F0B208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9355" y="499387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75086" y="763666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12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0">
            <a:extLst>
              <a:ext uri="{FF2B5EF4-FFF2-40B4-BE49-F238E27FC236}">
                <a16:creationId xmlns="" xmlns:a16="http://schemas.microsoft.com/office/drawing/2014/main" id="{B8EE01BD-8DC7-4D2C-8DC5-71F0B2087412}"/>
              </a:ext>
            </a:extLst>
          </p:cNvPr>
          <p:cNvSpPr>
            <a:spLocks noChangeAspect="1"/>
          </p:cNvSpPr>
          <p:nvPr/>
        </p:nvSpPr>
        <p:spPr>
          <a:xfrm>
            <a:off x="1714287" y="3945436"/>
            <a:ext cx="1560976" cy="149794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4400" b="1" dirty="0">
              <a:solidFill>
                <a:srgbClr val="D7000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7233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</a:p>
        </p:txBody>
      </p:sp>
      <p:sp>
        <p:nvSpPr>
          <p:cNvPr id="23" name="燕尾形 22"/>
          <p:cNvSpPr/>
          <p:nvPr/>
        </p:nvSpPr>
        <p:spPr>
          <a:xfrm rot="5400000">
            <a:off x="2240775" y="2944797"/>
            <a:ext cx="508000" cy="508000"/>
          </a:xfrm>
          <a:prstGeom prst="chevron">
            <a:avLst/>
          </a:prstGeom>
          <a:solidFill>
            <a:srgbClr val="D7000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0">
            <a:extLst>
              <a:ext uri="{FF2B5EF4-FFF2-40B4-BE49-F238E27FC236}">
                <a16:creationId xmlns="" xmlns:a16="http://schemas.microsoft.com/office/drawing/2014/main" id="{81BD54EE-E96F-4CA1-BA28-29967932034C}"/>
              </a:ext>
            </a:extLst>
          </p:cNvPr>
          <p:cNvSpPr>
            <a:spLocks noChangeAspect="1"/>
          </p:cNvSpPr>
          <p:nvPr/>
        </p:nvSpPr>
        <p:spPr>
          <a:xfrm>
            <a:off x="4164791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="" xmlns:a16="http://schemas.microsoft.com/office/drawing/2014/main" id="{FACC7BA9-4931-4CBB-969C-0AF754387D43}"/>
              </a:ext>
            </a:extLst>
          </p:cNvPr>
          <p:cNvSpPr txBox="1"/>
          <p:nvPr/>
        </p:nvSpPr>
        <p:spPr>
          <a:xfrm>
            <a:off x="3082777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实例分析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10">
            <a:extLst>
              <a:ext uri="{FF2B5EF4-FFF2-40B4-BE49-F238E27FC236}">
                <a16:creationId xmlns="" xmlns:a16="http://schemas.microsoft.com/office/drawing/2014/main" id="{A75A7749-5B75-4FF9-8C83-6070CF299FE1}"/>
              </a:ext>
            </a:extLst>
          </p:cNvPr>
          <p:cNvSpPr>
            <a:spLocks noChangeAspect="1"/>
          </p:cNvSpPr>
          <p:nvPr/>
        </p:nvSpPr>
        <p:spPr>
          <a:xfrm>
            <a:off x="6320335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="" xmlns:a16="http://schemas.microsoft.com/office/drawing/2014/main" id="{2CDC45D9-1346-47BE-87D0-E900F1DE4DAC}"/>
              </a:ext>
            </a:extLst>
          </p:cNvPr>
          <p:cNvSpPr txBox="1"/>
          <p:nvPr/>
        </p:nvSpPr>
        <p:spPr>
          <a:xfrm>
            <a:off x="5238321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优缺点</a:t>
            </a:r>
          </a:p>
        </p:txBody>
      </p:sp>
      <p:sp>
        <p:nvSpPr>
          <p:cNvPr id="37" name="矩形 10">
            <a:extLst>
              <a:ext uri="{FF2B5EF4-FFF2-40B4-BE49-F238E27FC236}">
                <a16:creationId xmlns="" xmlns:a16="http://schemas.microsoft.com/office/drawing/2014/main" id="{6E8AA46E-E620-4BEC-B10A-DA9428364196}"/>
              </a:ext>
            </a:extLst>
          </p:cNvPr>
          <p:cNvSpPr>
            <a:spLocks noChangeAspect="1"/>
          </p:cNvSpPr>
          <p:nvPr/>
        </p:nvSpPr>
        <p:spPr>
          <a:xfrm>
            <a:off x="8475879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="" xmlns:a16="http://schemas.microsoft.com/office/drawing/2014/main" id="{25536ECA-F09C-477D-BB59-EB50F60EF9E6}"/>
              </a:ext>
            </a:extLst>
          </p:cNvPr>
          <p:cNvSpPr txBox="1"/>
          <p:nvPr/>
        </p:nvSpPr>
        <p:spPr>
          <a:xfrm>
            <a:off x="7393865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A0B955F-5D00-4280-BF33-A57A07E798AA}"/>
              </a:ext>
            </a:extLst>
          </p:cNvPr>
          <p:cNvSpPr/>
          <p:nvPr/>
        </p:nvSpPr>
        <p:spPr>
          <a:xfrm>
            <a:off x="0" y="0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4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  <p:bldP spid="23" grpId="0" animBg="1"/>
      <p:bldP spid="20" grpId="0" animBg="1"/>
      <p:bldP spid="21" grpId="0"/>
      <p:bldP spid="27" grpId="0" animBg="1"/>
      <p:bldP spid="31" grpId="0"/>
      <p:bldP spid="3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0">
            <a:extLst>
              <a:ext uri="{FF2B5EF4-FFF2-40B4-BE49-F238E27FC236}">
                <a16:creationId xmlns="" xmlns:a16="http://schemas.microsoft.com/office/drawing/2014/main" id="{BC1DC75C-21C2-41CA-9694-E9A9F6977B1B}"/>
              </a:ext>
            </a:extLst>
          </p:cNvPr>
          <p:cNvSpPr>
            <a:spLocks noChangeAspect="1"/>
          </p:cNvSpPr>
          <p:nvPr/>
        </p:nvSpPr>
        <p:spPr>
          <a:xfrm>
            <a:off x="219679" y="2301980"/>
            <a:ext cx="2556696" cy="245345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</a:t>
            </a:r>
            <a:r>
              <a:rPr lang="zh-CN" altLang="en-US" sz="4400" b="1" dirty="0" smtClean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endParaRPr lang="zh-CN" altLang="en-US" sz="4400" b="1" dirty="0">
              <a:solidFill>
                <a:srgbClr val="D7000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/>
              <a:t>介绍</a:t>
            </a:r>
            <a:r>
              <a:rPr lang="en-US" altLang="zh-CN" dirty="0"/>
              <a:t>——</a:t>
            </a:r>
            <a:r>
              <a:rPr lang="zh-CN" altLang="en-US" dirty="0"/>
              <a:t>定义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60095C3-D83F-4E81-8DE8-7660215674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6" t="56143" r="9022"/>
          <a:stretch/>
        </p:blipFill>
        <p:spPr>
          <a:xfrm>
            <a:off x="-2120753" y="1846591"/>
            <a:ext cx="1308001" cy="3312458"/>
          </a:xfrm>
          <a:prstGeom prst="rect">
            <a:avLst/>
          </a:prstGeom>
        </p:spPr>
      </p:pic>
      <p:grpSp>
        <p:nvGrpSpPr>
          <p:cNvPr id="18" name="Group 21">
            <a:extLst>
              <a:ext uri="{FF2B5EF4-FFF2-40B4-BE49-F238E27FC236}">
                <a16:creationId xmlns:a16="http://schemas.microsoft.com/office/drawing/2014/main" xmlns="" id="{0EA962B1-48A0-4216-BD1A-7B1F8C2B9714}"/>
              </a:ext>
            </a:extLst>
          </p:cNvPr>
          <p:cNvGrpSpPr/>
          <p:nvPr/>
        </p:nvGrpSpPr>
        <p:grpSpPr>
          <a:xfrm>
            <a:off x="4316634" y="3112997"/>
            <a:ext cx="6868039" cy="1309279"/>
            <a:chOff x="1794166" y="3121223"/>
            <a:chExt cx="4976017" cy="952381"/>
          </a:xfrm>
        </p:grpSpPr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xmlns="" id="{97EE2871-83BD-4498-9917-7C2487432F39}"/>
                </a:ext>
              </a:extLst>
            </p:cNvPr>
            <p:cNvSpPr txBox="1"/>
            <p:nvPr/>
          </p:nvSpPr>
          <p:spPr>
            <a:xfrm>
              <a:off x="1794166" y="3121223"/>
              <a:ext cx="3955864" cy="268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状态模式的解决思想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xmlns="" id="{0FE66F17-8C21-4FC8-8B82-A99B1F96BCCE}"/>
                </a:ext>
              </a:extLst>
            </p:cNvPr>
            <p:cNvSpPr txBox="1"/>
            <p:nvPr/>
          </p:nvSpPr>
          <p:spPr>
            <a:xfrm>
              <a:off x="1794166" y="3361668"/>
              <a:ext cx="4976017" cy="711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当控制一个对象状态转换的条件表达式过于复杂时，把相关“判断逻辑”提取出来，放到一系列的状态类当中，这样可以把原来复杂的逻辑判断简单化。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xmlns="" id="{5F2A36E9-0886-4B4E-B4D4-68DE4582DAC4}"/>
              </a:ext>
            </a:extLst>
          </p:cNvPr>
          <p:cNvGrpSpPr/>
          <p:nvPr/>
        </p:nvGrpSpPr>
        <p:grpSpPr>
          <a:xfrm>
            <a:off x="3356517" y="3189249"/>
            <a:ext cx="818697" cy="811939"/>
            <a:chOff x="1217371" y="4015725"/>
            <a:chExt cx="516179" cy="516179"/>
          </a:xfrm>
        </p:grpSpPr>
        <p:sp>
          <p:nvSpPr>
            <p:cNvPr id="20" name="Oval 24">
              <a:extLst>
                <a:ext uri="{FF2B5EF4-FFF2-40B4-BE49-F238E27FC236}">
                  <a16:creationId xmlns:a16="http://schemas.microsoft.com/office/drawing/2014/main" xmlns="" id="{04621C56-D09A-4D09-855C-31B563B06CF9}"/>
                </a:ext>
              </a:extLst>
            </p:cNvPr>
            <p:cNvSpPr/>
            <p:nvPr/>
          </p:nvSpPr>
          <p:spPr>
            <a:xfrm>
              <a:off x="1217371" y="4015725"/>
              <a:ext cx="516179" cy="5161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xmlns="" id="{409D3799-9BDF-4885-915E-20E5F030A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07" y="4168553"/>
              <a:ext cx="212307" cy="210522"/>
            </a:xfrm>
            <a:custGeom>
              <a:avLst/>
              <a:gdLst>
                <a:gd name="T0" fmla="*/ 172604 w 417"/>
                <a:gd name="T1" fmla="*/ 91192 h 417"/>
                <a:gd name="T2" fmla="*/ 172604 w 417"/>
                <a:gd name="T3" fmla="*/ 91192 h 417"/>
                <a:gd name="T4" fmla="*/ 188460 w 417"/>
                <a:gd name="T5" fmla="*/ 63340 h 417"/>
                <a:gd name="T6" fmla="*/ 184836 w 417"/>
                <a:gd name="T7" fmla="*/ 47617 h 417"/>
                <a:gd name="T8" fmla="*/ 152671 w 417"/>
                <a:gd name="T9" fmla="*/ 35488 h 417"/>
                <a:gd name="T10" fmla="*/ 144516 w 417"/>
                <a:gd name="T11" fmla="*/ 7637 h 417"/>
                <a:gd name="T12" fmla="*/ 124583 w 417"/>
                <a:gd name="T13" fmla="*/ 0 h 417"/>
                <a:gd name="T14" fmla="*/ 96495 w 417"/>
                <a:gd name="T15" fmla="*/ 15723 h 417"/>
                <a:gd name="T16" fmla="*/ 68407 w 417"/>
                <a:gd name="T17" fmla="*/ 0 h 417"/>
                <a:gd name="T18" fmla="*/ 48474 w 417"/>
                <a:gd name="T19" fmla="*/ 7637 h 417"/>
                <a:gd name="T20" fmla="*/ 40320 w 417"/>
                <a:gd name="T21" fmla="*/ 35488 h 417"/>
                <a:gd name="T22" fmla="*/ 8155 w 417"/>
                <a:gd name="T23" fmla="*/ 47617 h 417"/>
                <a:gd name="T24" fmla="*/ 0 w 417"/>
                <a:gd name="T25" fmla="*/ 63340 h 417"/>
                <a:gd name="T26" fmla="*/ 19933 w 417"/>
                <a:gd name="T27" fmla="*/ 91192 h 417"/>
                <a:gd name="T28" fmla="*/ 0 w 417"/>
                <a:gd name="T29" fmla="*/ 123536 h 417"/>
                <a:gd name="T30" fmla="*/ 8155 w 417"/>
                <a:gd name="T31" fmla="*/ 139258 h 417"/>
                <a:gd name="T32" fmla="*/ 40320 w 417"/>
                <a:gd name="T33" fmla="*/ 147344 h 417"/>
                <a:gd name="T34" fmla="*/ 48474 w 417"/>
                <a:gd name="T35" fmla="*/ 178790 h 417"/>
                <a:gd name="T36" fmla="*/ 68407 w 417"/>
                <a:gd name="T37" fmla="*/ 186876 h 417"/>
                <a:gd name="T38" fmla="*/ 96495 w 417"/>
                <a:gd name="T39" fmla="*/ 167110 h 417"/>
                <a:gd name="T40" fmla="*/ 124583 w 417"/>
                <a:gd name="T41" fmla="*/ 186876 h 417"/>
                <a:gd name="T42" fmla="*/ 144516 w 417"/>
                <a:gd name="T43" fmla="*/ 178790 h 417"/>
                <a:gd name="T44" fmla="*/ 152671 w 417"/>
                <a:gd name="T45" fmla="*/ 147344 h 417"/>
                <a:gd name="T46" fmla="*/ 184836 w 417"/>
                <a:gd name="T47" fmla="*/ 139258 h 417"/>
                <a:gd name="T48" fmla="*/ 188460 w 417"/>
                <a:gd name="T49" fmla="*/ 119043 h 417"/>
                <a:gd name="T50" fmla="*/ 172604 w 417"/>
                <a:gd name="T51" fmla="*/ 91192 h 417"/>
                <a:gd name="T52" fmla="*/ 96495 w 417"/>
                <a:gd name="T53" fmla="*/ 131172 h 417"/>
                <a:gd name="T54" fmla="*/ 96495 w 417"/>
                <a:gd name="T55" fmla="*/ 131172 h 417"/>
                <a:gd name="T56" fmla="*/ 56629 w 417"/>
                <a:gd name="T57" fmla="*/ 91192 h 417"/>
                <a:gd name="T58" fmla="*/ 96495 w 417"/>
                <a:gd name="T59" fmla="*/ 51660 h 417"/>
                <a:gd name="T60" fmla="*/ 136362 w 417"/>
                <a:gd name="T61" fmla="*/ 91192 h 417"/>
                <a:gd name="T62" fmla="*/ 96495 w 417"/>
                <a:gd name="T63" fmla="*/ 131172 h 4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Group 20">
            <a:extLst>
              <a:ext uri="{FF2B5EF4-FFF2-40B4-BE49-F238E27FC236}">
                <a16:creationId xmlns:a16="http://schemas.microsoft.com/office/drawing/2014/main" xmlns="" id="{60E0E89D-C615-4450-A497-BA4A286D4408}"/>
              </a:ext>
            </a:extLst>
          </p:cNvPr>
          <p:cNvGrpSpPr/>
          <p:nvPr/>
        </p:nvGrpSpPr>
        <p:grpSpPr>
          <a:xfrm>
            <a:off x="4312489" y="1335940"/>
            <a:ext cx="6939092" cy="1603138"/>
            <a:chOff x="1794166" y="3121222"/>
            <a:chExt cx="3955864" cy="1171842"/>
          </a:xfrm>
        </p:grpSpPr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xmlns="" id="{125586C5-7EE8-4316-9983-5C512D830A0D}"/>
                </a:ext>
              </a:extLst>
            </p:cNvPr>
            <p:cNvSpPr txBox="1"/>
            <p:nvPr/>
          </p:nvSpPr>
          <p:spPr>
            <a:xfrm>
              <a:off x="1794166" y="3121222"/>
              <a:ext cx="3955864" cy="269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rPr>
                <a:t>背景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xmlns="" id="{61C3167E-B403-4091-AD47-465D693E81C4}"/>
                </a:ext>
              </a:extLst>
            </p:cNvPr>
            <p:cNvSpPr txBox="1"/>
            <p:nvPr/>
          </p:nvSpPr>
          <p:spPr>
            <a:xfrm>
              <a:off x="1794166" y="3361668"/>
              <a:ext cx="3955864" cy="93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对有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状态的对象编程，传统的解决方案是：将这些所有可能发生的情况全都考虑到，然后使用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if-else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语句来做状态判断，再进行不同情况的处理。但当对象的状态很多时，程序会变得很复杂。而且增加新的状态要添加新的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if-else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语句，这违背了“开闭原则”，不利于程序的扩展。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xmlns="" id="{66120992-1F4E-49B5-A5E5-3A903C816818}"/>
              </a:ext>
            </a:extLst>
          </p:cNvPr>
          <p:cNvGrpSpPr/>
          <p:nvPr/>
        </p:nvGrpSpPr>
        <p:grpSpPr>
          <a:xfrm>
            <a:off x="3356517" y="1404564"/>
            <a:ext cx="815241" cy="815241"/>
            <a:chOff x="1217371" y="3129202"/>
            <a:chExt cx="516179" cy="516179"/>
          </a:xfrm>
        </p:grpSpPr>
        <p:sp>
          <p:nvSpPr>
            <p:cNvPr id="27" name="Oval 19">
              <a:extLst>
                <a:ext uri="{FF2B5EF4-FFF2-40B4-BE49-F238E27FC236}">
                  <a16:creationId xmlns:a16="http://schemas.microsoft.com/office/drawing/2014/main" xmlns="" id="{2AC4874E-AE22-4DEB-BA6F-09D8A4B34032}"/>
                </a:ext>
              </a:extLst>
            </p:cNvPr>
            <p:cNvSpPr/>
            <p:nvPr/>
          </p:nvSpPr>
          <p:spPr>
            <a:xfrm>
              <a:off x="1217371" y="3129202"/>
              <a:ext cx="516179" cy="5161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110">
              <a:extLst>
                <a:ext uri="{FF2B5EF4-FFF2-40B4-BE49-F238E27FC236}">
                  <a16:creationId xmlns:a16="http://schemas.microsoft.com/office/drawing/2014/main" xmlns="" id="{BBA61866-864F-498A-AC3D-B73A18D9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603" y="3292734"/>
              <a:ext cx="233715" cy="189114"/>
            </a:xfrm>
            <a:custGeom>
              <a:avLst/>
              <a:gdLst>
                <a:gd name="T0" fmla="*/ 199860 w 462"/>
                <a:gd name="T1" fmla="*/ 4060 h 373"/>
                <a:gd name="T2" fmla="*/ 199860 w 462"/>
                <a:gd name="T3" fmla="*/ 4060 h 373"/>
                <a:gd name="T4" fmla="*/ 4051 w 462"/>
                <a:gd name="T5" fmla="*/ 72182 h 373"/>
                <a:gd name="T6" fmla="*/ 4051 w 462"/>
                <a:gd name="T7" fmla="*/ 76243 h 373"/>
                <a:gd name="T8" fmla="*/ 44113 w 462"/>
                <a:gd name="T9" fmla="*/ 96093 h 373"/>
                <a:gd name="T10" fmla="*/ 44113 w 462"/>
                <a:gd name="T11" fmla="*/ 96093 h 373"/>
                <a:gd name="T12" fmla="*/ 72021 w 462"/>
                <a:gd name="T13" fmla="*/ 103762 h 373"/>
                <a:gd name="T14" fmla="*/ 195358 w 462"/>
                <a:gd name="T15" fmla="*/ 15790 h 373"/>
                <a:gd name="T16" fmla="*/ 195358 w 462"/>
                <a:gd name="T17" fmla="*/ 15790 h 373"/>
                <a:gd name="T18" fmla="*/ 108032 w 462"/>
                <a:gd name="T19" fmla="*/ 111883 h 373"/>
                <a:gd name="T20" fmla="*/ 108032 w 462"/>
                <a:gd name="T21" fmla="*/ 111883 h 373"/>
                <a:gd name="T22" fmla="*/ 103981 w 462"/>
                <a:gd name="T23" fmla="*/ 115943 h 373"/>
                <a:gd name="T24" fmla="*/ 108032 w 462"/>
                <a:gd name="T25" fmla="*/ 120003 h 373"/>
                <a:gd name="T26" fmla="*/ 108032 w 462"/>
                <a:gd name="T27" fmla="*/ 120003 h 373"/>
                <a:gd name="T28" fmla="*/ 163399 w 462"/>
                <a:gd name="T29" fmla="*/ 152034 h 373"/>
                <a:gd name="T30" fmla="*/ 175552 w 462"/>
                <a:gd name="T31" fmla="*/ 147974 h 373"/>
                <a:gd name="T32" fmla="*/ 207512 w 462"/>
                <a:gd name="T33" fmla="*/ 8121 h 373"/>
                <a:gd name="T34" fmla="*/ 199860 w 462"/>
                <a:gd name="T35" fmla="*/ 4060 h 373"/>
                <a:gd name="T36" fmla="*/ 72021 w 462"/>
                <a:gd name="T37" fmla="*/ 163764 h 373"/>
                <a:gd name="T38" fmla="*/ 72021 w 462"/>
                <a:gd name="T39" fmla="*/ 163764 h 373"/>
                <a:gd name="T40" fmla="*/ 76073 w 462"/>
                <a:gd name="T41" fmla="*/ 167824 h 373"/>
                <a:gd name="T42" fmla="*/ 108032 w 462"/>
                <a:gd name="T43" fmla="*/ 139853 h 373"/>
                <a:gd name="T44" fmla="*/ 72021 w 462"/>
                <a:gd name="T45" fmla="*/ 120003 h 373"/>
                <a:gd name="T46" fmla="*/ 72021 w 462"/>
                <a:gd name="T47" fmla="*/ 163764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xmlns="" id="{368BE59E-5179-41AD-B368-1C73AE35EF0B}"/>
              </a:ext>
            </a:extLst>
          </p:cNvPr>
          <p:cNvGrpSpPr/>
          <p:nvPr/>
        </p:nvGrpSpPr>
        <p:grpSpPr>
          <a:xfrm>
            <a:off x="4448447" y="4598619"/>
            <a:ext cx="6803134" cy="1951408"/>
            <a:chOff x="1794166" y="3121223"/>
            <a:chExt cx="3955864" cy="1229099"/>
          </a:xfrm>
        </p:grpSpPr>
        <p:sp>
          <p:nvSpPr>
            <p:cNvPr id="36" name="TextBox 26">
              <a:extLst>
                <a:ext uri="{FF2B5EF4-FFF2-40B4-BE49-F238E27FC236}">
                  <a16:creationId xmlns:a16="http://schemas.microsoft.com/office/drawing/2014/main" xmlns="" id="{7708A74F-DB42-40B9-B508-A7FD71A46AD7}"/>
                </a:ext>
              </a:extLst>
            </p:cNvPr>
            <p:cNvSpPr txBox="1"/>
            <p:nvPr/>
          </p:nvSpPr>
          <p:spPr>
            <a:xfrm>
              <a:off x="1794166" y="3121223"/>
              <a:ext cx="3955864" cy="232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状态模式的定义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xmlns="" id="{6BD36AF3-B904-45B6-9730-61A29A401836}"/>
                </a:ext>
              </a:extLst>
            </p:cNvPr>
            <p:cNvSpPr txBox="1"/>
            <p:nvPr/>
          </p:nvSpPr>
          <p:spPr>
            <a:xfrm>
              <a:off x="1794166" y="3361668"/>
              <a:ext cx="3955864" cy="98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中的有些对象可能会根据不同的情况做出不同的行为，我们把这种对象称为有状态的对象，而把影响对象行为的一个或多个动态变化的属性称为状态。当有状态的对象与外部事件产生互动时，其内部状态会发生改变，从而使得其行为也随之发生改变。如人的情绪有高兴的时候和伤心的时候，不同的情绪有不同的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行为。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F0570CC-7243-4F74-998D-889286D48B33}"/>
              </a:ext>
            </a:extLst>
          </p:cNvPr>
          <p:cNvGrpSpPr/>
          <p:nvPr/>
        </p:nvGrpSpPr>
        <p:grpSpPr>
          <a:xfrm>
            <a:off x="3400014" y="4739269"/>
            <a:ext cx="885109" cy="885110"/>
            <a:chOff x="1217371" y="4902248"/>
            <a:chExt cx="516179" cy="516179"/>
          </a:xfrm>
        </p:grpSpPr>
        <p:sp>
          <p:nvSpPr>
            <p:cNvPr id="34" name="Oval 28">
              <a:extLst>
                <a:ext uri="{FF2B5EF4-FFF2-40B4-BE49-F238E27FC236}">
                  <a16:creationId xmlns:a16="http://schemas.microsoft.com/office/drawing/2014/main" xmlns="" id="{7FFCD27D-C357-4537-AD51-5C93D64EB4B1}"/>
                </a:ext>
              </a:extLst>
            </p:cNvPr>
            <p:cNvSpPr/>
            <p:nvPr/>
          </p:nvSpPr>
          <p:spPr>
            <a:xfrm>
              <a:off x="1217371" y="4902248"/>
              <a:ext cx="516179" cy="5161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166">
              <a:extLst>
                <a:ext uri="{FF2B5EF4-FFF2-40B4-BE49-F238E27FC236}">
                  <a16:creationId xmlns:a16="http://schemas.microsoft.com/office/drawing/2014/main" xmlns="" id="{C2E4F411-8A6F-4E42-9F44-CB08D793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335" y="5047939"/>
              <a:ext cx="196250" cy="224796"/>
            </a:xfrm>
            <a:custGeom>
              <a:avLst/>
              <a:gdLst>
                <a:gd name="T0" fmla="*/ 166118 w 390"/>
                <a:gd name="T1" fmla="*/ 0 h 445"/>
                <a:gd name="T2" fmla="*/ 166118 w 390"/>
                <a:gd name="T3" fmla="*/ 0 h 445"/>
                <a:gd name="T4" fmla="*/ 138804 w 390"/>
                <a:gd name="T5" fmla="*/ 0 h 445"/>
                <a:gd name="T6" fmla="*/ 130745 w 390"/>
                <a:gd name="T7" fmla="*/ 12586 h 445"/>
                <a:gd name="T8" fmla="*/ 130745 w 390"/>
                <a:gd name="T9" fmla="*/ 199576 h 445"/>
                <a:gd name="T10" fmla="*/ 174177 w 390"/>
                <a:gd name="T11" fmla="*/ 199576 h 445"/>
                <a:gd name="T12" fmla="*/ 174177 w 390"/>
                <a:gd name="T13" fmla="*/ 12586 h 445"/>
                <a:gd name="T14" fmla="*/ 166118 w 390"/>
                <a:gd name="T15" fmla="*/ 0 h 445"/>
                <a:gd name="T16" fmla="*/ 98954 w 390"/>
                <a:gd name="T17" fmla="*/ 67874 h 445"/>
                <a:gd name="T18" fmla="*/ 98954 w 390"/>
                <a:gd name="T19" fmla="*/ 67874 h 445"/>
                <a:gd name="T20" fmla="*/ 75223 w 390"/>
                <a:gd name="T21" fmla="*/ 67874 h 445"/>
                <a:gd name="T22" fmla="*/ 63134 w 390"/>
                <a:gd name="T23" fmla="*/ 80010 h 445"/>
                <a:gd name="T24" fmla="*/ 63134 w 390"/>
                <a:gd name="T25" fmla="*/ 199576 h 445"/>
                <a:gd name="T26" fmla="*/ 111044 w 390"/>
                <a:gd name="T27" fmla="*/ 199576 h 445"/>
                <a:gd name="T28" fmla="*/ 111044 w 390"/>
                <a:gd name="T29" fmla="*/ 80010 h 445"/>
                <a:gd name="T30" fmla="*/ 98954 w 390"/>
                <a:gd name="T31" fmla="*/ 67874 h 445"/>
                <a:gd name="T32" fmla="*/ 31343 w 390"/>
                <a:gd name="T33" fmla="*/ 135747 h 445"/>
                <a:gd name="T34" fmla="*/ 31343 w 390"/>
                <a:gd name="T35" fmla="*/ 135747 h 445"/>
                <a:gd name="T36" fmla="*/ 7612 w 390"/>
                <a:gd name="T37" fmla="*/ 135747 h 445"/>
                <a:gd name="T38" fmla="*/ 0 w 390"/>
                <a:gd name="T39" fmla="*/ 143389 h 445"/>
                <a:gd name="T40" fmla="*/ 0 w 390"/>
                <a:gd name="T41" fmla="*/ 199576 h 445"/>
                <a:gd name="T42" fmla="*/ 43432 w 390"/>
                <a:gd name="T43" fmla="*/ 199576 h 445"/>
                <a:gd name="T44" fmla="*/ 43432 w 390"/>
                <a:gd name="T45" fmla="*/ 143389 h 445"/>
                <a:gd name="T46" fmla="*/ 31343 w 390"/>
                <a:gd name="T47" fmla="*/ 135747 h 4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87778" y="509579"/>
            <a:ext cx="8418512" cy="519479"/>
          </a:xfrm>
        </p:spPr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三种角色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215482" y="1118111"/>
            <a:ext cx="10134454" cy="4746700"/>
            <a:chOff x="1003608" y="334277"/>
            <a:chExt cx="7600840" cy="3560025"/>
          </a:xfrm>
        </p:grpSpPr>
        <p:grpSp>
          <p:nvGrpSpPr>
            <p:cNvPr id="71" name="组合 70"/>
            <p:cNvGrpSpPr/>
            <p:nvPr/>
          </p:nvGrpSpPr>
          <p:grpSpPr>
            <a:xfrm>
              <a:off x="4810515" y="2440572"/>
              <a:ext cx="2343154" cy="1453730"/>
              <a:chOff x="4447023" y="2148110"/>
              <a:chExt cx="4589473" cy="3072214"/>
            </a:xfrm>
          </p:grpSpPr>
          <p:sp>
            <p:nvSpPr>
              <p:cNvPr id="96" name="五边形 6"/>
              <p:cNvSpPr/>
              <p:nvPr/>
            </p:nvSpPr>
            <p:spPr>
              <a:xfrm>
                <a:off x="4707059" y="3453090"/>
                <a:ext cx="4329437" cy="1327147"/>
              </a:xfrm>
              <a:custGeom>
                <a:avLst/>
                <a:gdLst/>
                <a:ahLst/>
                <a:cxnLst/>
                <a:rect l="l" t="t" r="r" b="b"/>
                <a:pathLst>
                  <a:path w="4329437" h="1327147">
                    <a:moveTo>
                      <a:pt x="0" y="0"/>
                    </a:moveTo>
                    <a:lnTo>
                      <a:pt x="3063884" y="0"/>
                    </a:lnTo>
                    <a:lnTo>
                      <a:pt x="4329437" y="320674"/>
                    </a:lnTo>
                    <a:lnTo>
                      <a:pt x="3216284" y="1327147"/>
                    </a:lnTo>
                    <a:lnTo>
                      <a:pt x="1017114" y="1132621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>
                <a:softEdge rad="317500"/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dirty="0">
                  <a:solidFill>
                    <a:sysClr val="window" lastClr="FFFFFF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97" name="五边形 3"/>
              <p:cNvSpPr/>
              <p:nvPr/>
            </p:nvSpPr>
            <p:spPr>
              <a:xfrm>
                <a:off x="4447023" y="3155277"/>
                <a:ext cx="3888432" cy="1129027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06480" y="1129027"/>
                    </a:lnTo>
                    <a:lnTo>
                      <a:pt x="0" y="8248"/>
                    </a:lnTo>
                    <a:close/>
                  </a:path>
                </a:pathLst>
              </a:custGeom>
              <a:solidFill>
                <a:schemeClr val="accent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dirty="0">
                  <a:solidFill>
                    <a:sysClr val="window" lastClr="FFFFFF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pic>
            <p:nvPicPr>
              <p:cNvPr id="9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943353">
                <a:off x="3554181" y="3503666"/>
                <a:ext cx="3072214" cy="3611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2" name="组合 71"/>
            <p:cNvGrpSpPr/>
            <p:nvPr/>
          </p:nvGrpSpPr>
          <p:grpSpPr>
            <a:xfrm flipH="1" flipV="1">
              <a:off x="1979713" y="1419542"/>
              <a:ext cx="2343154" cy="1453730"/>
              <a:chOff x="4447023" y="2126443"/>
              <a:chExt cx="4589473" cy="3072214"/>
            </a:xfrm>
          </p:grpSpPr>
          <p:sp>
            <p:nvSpPr>
              <p:cNvPr id="93" name="五边形 6"/>
              <p:cNvSpPr/>
              <p:nvPr/>
            </p:nvSpPr>
            <p:spPr>
              <a:xfrm>
                <a:off x="4707059" y="3453090"/>
                <a:ext cx="4329437" cy="1327147"/>
              </a:xfrm>
              <a:custGeom>
                <a:avLst/>
                <a:gdLst/>
                <a:ahLst/>
                <a:cxnLst/>
                <a:rect l="l" t="t" r="r" b="b"/>
                <a:pathLst>
                  <a:path w="4329437" h="1327147">
                    <a:moveTo>
                      <a:pt x="0" y="0"/>
                    </a:moveTo>
                    <a:lnTo>
                      <a:pt x="3063884" y="0"/>
                    </a:lnTo>
                    <a:lnTo>
                      <a:pt x="4329437" y="320674"/>
                    </a:lnTo>
                    <a:lnTo>
                      <a:pt x="3216284" y="1327147"/>
                    </a:lnTo>
                    <a:lnTo>
                      <a:pt x="1017114" y="1132621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>
                <a:softEdge rad="317500"/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dirty="0">
                  <a:solidFill>
                    <a:sysClr val="window" lastClr="FFFFFF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94" name="五边形 3"/>
              <p:cNvSpPr/>
              <p:nvPr/>
            </p:nvSpPr>
            <p:spPr>
              <a:xfrm>
                <a:off x="4447023" y="3155277"/>
                <a:ext cx="3888432" cy="1129027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06480" y="1129027"/>
                    </a:lnTo>
                    <a:lnTo>
                      <a:pt x="0" y="8248"/>
                    </a:lnTo>
                    <a:close/>
                  </a:path>
                </a:pathLst>
              </a:cu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dirty="0">
                  <a:solidFill>
                    <a:sysClr val="window" lastClr="FFFFFF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943353">
                <a:off x="3554181" y="3481999"/>
                <a:ext cx="3072214" cy="3611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73" name="组合 72"/>
            <p:cNvGrpSpPr/>
            <p:nvPr/>
          </p:nvGrpSpPr>
          <p:grpSpPr>
            <a:xfrm rot="5400000" flipH="1" flipV="1">
              <a:off x="3999955" y="635857"/>
              <a:ext cx="2171677" cy="1568518"/>
              <a:chOff x="4447022" y="2126444"/>
              <a:chExt cx="4589474" cy="3072214"/>
            </a:xfrm>
          </p:grpSpPr>
          <p:sp>
            <p:nvSpPr>
              <p:cNvPr id="90" name="五边形 6"/>
              <p:cNvSpPr/>
              <p:nvPr/>
            </p:nvSpPr>
            <p:spPr>
              <a:xfrm>
                <a:off x="4707059" y="3453090"/>
                <a:ext cx="4329437" cy="1327147"/>
              </a:xfrm>
              <a:custGeom>
                <a:avLst/>
                <a:gdLst/>
                <a:ahLst/>
                <a:cxnLst/>
                <a:rect l="l" t="t" r="r" b="b"/>
                <a:pathLst>
                  <a:path w="4329437" h="1327147">
                    <a:moveTo>
                      <a:pt x="0" y="0"/>
                    </a:moveTo>
                    <a:lnTo>
                      <a:pt x="3063884" y="0"/>
                    </a:lnTo>
                    <a:lnTo>
                      <a:pt x="4329437" y="320674"/>
                    </a:lnTo>
                    <a:lnTo>
                      <a:pt x="3216284" y="1327147"/>
                    </a:lnTo>
                    <a:lnTo>
                      <a:pt x="1017114" y="1132621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25400" cap="flat" cmpd="sng" algn="ctr">
                <a:noFill/>
                <a:prstDash val="solid"/>
              </a:ln>
              <a:effectLst>
                <a:softEdge rad="317500"/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dirty="0">
                  <a:solidFill>
                    <a:sysClr val="window" lastClr="FFFFFF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91" name="五边形 3"/>
              <p:cNvSpPr/>
              <p:nvPr/>
            </p:nvSpPr>
            <p:spPr>
              <a:xfrm>
                <a:off x="4447022" y="3155278"/>
                <a:ext cx="3888431" cy="112902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129027">
                    <a:moveTo>
                      <a:pt x="0" y="0"/>
                    </a:moveTo>
                    <a:lnTo>
                      <a:pt x="3323919" y="0"/>
                    </a:lnTo>
                    <a:lnTo>
                      <a:pt x="3888432" y="564514"/>
                    </a:lnTo>
                    <a:lnTo>
                      <a:pt x="3323919" y="1129027"/>
                    </a:lnTo>
                    <a:lnTo>
                      <a:pt x="1006480" y="1129027"/>
                    </a:lnTo>
                    <a:lnTo>
                      <a:pt x="0" y="8248"/>
                    </a:lnTo>
                    <a:close/>
                  </a:path>
                </a:pathLst>
              </a:cu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400" kern="0" dirty="0">
                  <a:solidFill>
                    <a:sysClr val="window" lastClr="FFFFFF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pic>
            <p:nvPicPr>
              <p:cNvPr id="92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943353">
                <a:off x="3574260" y="3482000"/>
                <a:ext cx="3072214" cy="3611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8343353">
              <a:off x="3254896" y="3148810"/>
              <a:ext cx="1568518" cy="170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5"/>
            <p:cNvSpPr txBox="1"/>
            <p:nvPr/>
          </p:nvSpPr>
          <p:spPr>
            <a:xfrm flipH="1">
              <a:off x="4772813" y="1032661"/>
              <a:ext cx="694461" cy="376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en-US" altLang="zh-CN" sz="3333" dirty="0">
                  <a:gradFill flip="none" rotWithShape="1">
                    <a:gsLst>
                      <a:gs pos="0">
                        <a:srgbClr val="4BACC6">
                          <a:lumMod val="20000"/>
                          <a:lumOff val="80000"/>
                        </a:srgbClr>
                      </a:gs>
                      <a:gs pos="100000">
                        <a:sysClr val="window" lastClr="FFFFFF">
                          <a:shade val="100000"/>
                          <a:satMod val="115000"/>
                        </a:sysClr>
                      </a:gs>
                    </a:gsLst>
                    <a:lin ang="5400000" scaled="1"/>
                    <a:tileRect/>
                  </a:gra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01</a:t>
              </a:r>
              <a:endParaRPr lang="zh-CN" altLang="en-US" sz="3333" dirty="0">
                <a:gradFill flip="none" rotWithShape="1">
                  <a:gsLst>
                    <a:gs pos="0">
                      <a:srgbClr val="4BACC6">
                        <a:lumMod val="20000"/>
                        <a:lumOff val="80000"/>
                      </a:srgbClr>
                    </a:gs>
                    <a:gs pos="100000">
                      <a:sysClr val="window" lastClr="FFFFFF">
                        <a:shade val="100000"/>
                        <a:satMod val="115000"/>
                      </a:sysClr>
                    </a:gs>
                  </a:gsLst>
                  <a:lin ang="5400000" scaled="1"/>
                  <a:tileRect/>
                </a:gra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76" name="TextBox 76"/>
            <p:cNvSpPr txBox="1"/>
            <p:nvPr/>
          </p:nvSpPr>
          <p:spPr>
            <a:xfrm flipH="1">
              <a:off x="5790019" y="3018633"/>
              <a:ext cx="694461" cy="376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en-US" altLang="zh-CN" sz="3333" dirty="0">
                  <a:gradFill flip="none" rotWithShape="1">
                    <a:gsLst>
                      <a:gs pos="0">
                        <a:srgbClr val="4BACC6">
                          <a:lumMod val="20000"/>
                          <a:lumOff val="80000"/>
                        </a:srgbClr>
                      </a:gs>
                      <a:gs pos="100000">
                        <a:sysClr val="window" lastClr="FFFFFF">
                          <a:shade val="100000"/>
                          <a:satMod val="115000"/>
                        </a:sysClr>
                      </a:gs>
                    </a:gsLst>
                    <a:lin ang="5400000" scaled="1"/>
                    <a:tileRect/>
                  </a:gra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3333" dirty="0">
                <a:gradFill flip="none" rotWithShape="1">
                  <a:gsLst>
                    <a:gs pos="0">
                      <a:srgbClr val="4BACC6">
                        <a:lumMod val="20000"/>
                        <a:lumOff val="80000"/>
                      </a:srgbClr>
                    </a:gs>
                    <a:gs pos="100000">
                      <a:sysClr val="window" lastClr="FFFFFF">
                        <a:shade val="100000"/>
                        <a:satMod val="115000"/>
                      </a:sysClr>
                    </a:gs>
                  </a:gsLst>
                  <a:lin ang="5400000" scaled="1"/>
                  <a:tileRect/>
                </a:gra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78" name="TextBox 78"/>
            <p:cNvSpPr txBox="1"/>
            <p:nvPr/>
          </p:nvSpPr>
          <p:spPr>
            <a:xfrm flipH="1">
              <a:off x="2464096" y="1952990"/>
              <a:ext cx="694461" cy="38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en-US" altLang="zh-CN" sz="3333" dirty="0" smtClean="0">
                  <a:gradFill flip="none" rotWithShape="1">
                    <a:gsLst>
                      <a:gs pos="0">
                        <a:srgbClr val="4BACC6">
                          <a:lumMod val="20000"/>
                          <a:lumOff val="80000"/>
                        </a:srgbClr>
                      </a:gs>
                      <a:gs pos="100000">
                        <a:sysClr val="window" lastClr="FFFFFF">
                          <a:shade val="100000"/>
                          <a:satMod val="115000"/>
                        </a:sysClr>
                      </a:gs>
                    </a:gsLst>
                    <a:lin ang="5400000" scaled="1"/>
                    <a:tileRect/>
                  </a:gra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03</a:t>
              </a:r>
              <a:endParaRPr lang="zh-CN" altLang="en-US" sz="3333" dirty="0">
                <a:gradFill flip="none" rotWithShape="1">
                  <a:gsLst>
                    <a:gs pos="0">
                      <a:srgbClr val="4BACC6">
                        <a:lumMod val="20000"/>
                        <a:lumOff val="80000"/>
                      </a:srgbClr>
                    </a:gs>
                    <a:gs pos="100000">
                      <a:sysClr val="window" lastClr="FFFFFF">
                        <a:shade val="100000"/>
                        <a:satMod val="115000"/>
                      </a:sysClr>
                    </a:gs>
                  </a:gsLst>
                  <a:lin ang="5400000" scaled="1"/>
                  <a:tileRect/>
                </a:gra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79" name="TextBox 79"/>
            <p:cNvSpPr txBox="1"/>
            <p:nvPr/>
          </p:nvSpPr>
          <p:spPr>
            <a:xfrm flipH="1">
              <a:off x="1003608" y="2539251"/>
              <a:ext cx="2648283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具体状态（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Concrete State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）角色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  <a:sym typeface="思源黑体" panose="020B0400000000000000" pitchFamily="34" charset="-122"/>
              </a:endParaRPr>
            </a:p>
          </p:txBody>
        </p:sp>
        <p:sp>
          <p:nvSpPr>
            <p:cNvPr id="80" name="TextBox 80"/>
            <p:cNvSpPr txBox="1"/>
            <p:nvPr/>
          </p:nvSpPr>
          <p:spPr>
            <a:xfrm flipH="1">
              <a:off x="5564151" y="1891583"/>
              <a:ext cx="28138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抽象状态（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State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）角色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  <a:sym typeface="思源黑体" panose="020B0400000000000000" pitchFamily="34" charset="-122"/>
              </a:endParaRPr>
            </a:p>
          </p:txBody>
        </p:sp>
        <p:sp>
          <p:nvSpPr>
            <p:cNvPr id="81" name="TextBox 81"/>
            <p:cNvSpPr txBox="1"/>
            <p:nvPr/>
          </p:nvSpPr>
          <p:spPr>
            <a:xfrm flipH="1">
              <a:off x="5515711" y="2258201"/>
              <a:ext cx="3088737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定义一个接口，用以封装环境对象中的特定状态所对应的行为。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2" name="TextBox 82"/>
            <p:cNvSpPr txBox="1"/>
            <p:nvPr/>
          </p:nvSpPr>
          <p:spPr>
            <a:xfrm flipH="1">
              <a:off x="1832561" y="857589"/>
              <a:ext cx="24767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环境（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Context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）角色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  <a:sym typeface="思源黑体" panose="020B0400000000000000" pitchFamily="34" charset="-122"/>
              </a:endParaRPr>
            </a:p>
          </p:txBody>
        </p:sp>
        <p:sp>
          <p:nvSpPr>
            <p:cNvPr id="84" name="TextBox 84"/>
            <p:cNvSpPr txBox="1"/>
            <p:nvPr/>
          </p:nvSpPr>
          <p:spPr>
            <a:xfrm flipH="1">
              <a:off x="1003608" y="3030370"/>
              <a:ext cx="2562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实现抽象状态所对应的行为。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6" name="TextBox 86"/>
            <p:cNvSpPr txBox="1"/>
            <p:nvPr/>
          </p:nvSpPr>
          <p:spPr>
            <a:xfrm flipH="1">
              <a:off x="1136290" y="1161168"/>
              <a:ext cx="371320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也称为上下文，它定义了客户感兴趣的接口，维护一个当前状态，并将与状态相关的操作委托给当前状态对象来处理。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4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三种角色</a:t>
            </a:r>
            <a:r>
              <a:rPr lang="en-US" altLang="zh-CN" dirty="0"/>
              <a:t> </a:t>
            </a:r>
            <a:r>
              <a:rPr lang="zh-CN" altLang="en-US" dirty="0" smtClean="0"/>
              <a:t>类图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90" y="1914874"/>
            <a:ext cx="8279151" cy="37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47DF23D-A10B-46C4-91FD-7EC45CB80443}"/>
              </a:ext>
            </a:extLst>
          </p:cNvPr>
          <p:cNvGrpSpPr/>
          <p:nvPr/>
        </p:nvGrpSpPr>
        <p:grpSpPr>
          <a:xfrm flipH="1">
            <a:off x="3696388" y="2944797"/>
            <a:ext cx="3135085" cy="3721707"/>
            <a:chOff x="217369" y="2944797"/>
            <a:chExt cx="3135085" cy="3721707"/>
          </a:xfrm>
        </p:grpSpPr>
        <p:sp>
          <p:nvSpPr>
            <p:cNvPr id="29" name="矩形 10">
              <a:extLst>
                <a:ext uri="{FF2B5EF4-FFF2-40B4-BE49-F238E27FC236}">
                  <a16:creationId xmlns="" xmlns:a16="http://schemas.microsoft.com/office/drawing/2014/main" id="{B8EE01BD-8DC7-4D2C-8DC5-71F0B208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423" y="3945436"/>
              <a:ext cx="1560976" cy="1497944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4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369" y="5835507"/>
              <a:ext cx="3135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D7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实例分析</a:t>
              </a:r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/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 rot="5400000">
              <a:off x="1530911" y="2944797"/>
              <a:ext cx="508000" cy="508000"/>
            </a:xfrm>
            <a:prstGeom prst="chevron">
              <a:avLst/>
            </a:prstGeom>
            <a:solidFill>
              <a:srgbClr val="D7000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70AC3BA-32D9-4A7A-AD38-6B4B9300A42C}"/>
              </a:ext>
            </a:extLst>
          </p:cNvPr>
          <p:cNvGrpSpPr/>
          <p:nvPr/>
        </p:nvGrpSpPr>
        <p:grpSpPr>
          <a:xfrm flipH="1">
            <a:off x="1540844" y="4228485"/>
            <a:ext cx="3135085" cy="2068687"/>
            <a:chOff x="2372913" y="4228485"/>
            <a:chExt cx="3135085" cy="2068687"/>
          </a:xfrm>
        </p:grpSpPr>
        <p:sp>
          <p:nvSpPr>
            <p:cNvPr id="20" name="矩形 10">
              <a:extLst>
                <a:ext uri="{FF2B5EF4-FFF2-40B4-BE49-F238E27FC236}">
                  <a16:creationId xmlns="" xmlns:a16="http://schemas.microsoft.com/office/drawing/2014/main" id="{81BD54EE-E96F-4CA1-BA28-299679320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927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="" xmlns:a16="http://schemas.microsoft.com/office/drawing/2014/main" id="{FACC7BA9-4931-4CBB-969C-0AF754387D43}"/>
                </a:ext>
              </a:extLst>
            </p:cNvPr>
            <p:cNvSpPr txBox="1"/>
            <p:nvPr/>
          </p:nvSpPr>
          <p:spPr>
            <a:xfrm>
              <a:off x="2372913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简介</a:t>
              </a:r>
            </a:p>
          </p:txBody>
        </p:sp>
      </p:grpSp>
      <p:sp>
        <p:nvSpPr>
          <p:cNvPr id="27" name="矩形 10">
            <a:extLst>
              <a:ext uri="{FF2B5EF4-FFF2-40B4-BE49-F238E27FC236}">
                <a16:creationId xmlns="" xmlns:a16="http://schemas.microsoft.com/office/drawing/2014/main" id="{A75A7749-5B75-4FF9-8C83-6070CF299FE1}"/>
              </a:ext>
            </a:extLst>
          </p:cNvPr>
          <p:cNvSpPr>
            <a:spLocks noChangeAspect="1"/>
          </p:cNvSpPr>
          <p:nvPr/>
        </p:nvSpPr>
        <p:spPr>
          <a:xfrm>
            <a:off x="6933946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="" xmlns:a16="http://schemas.microsoft.com/office/drawing/2014/main" id="{2CDC45D9-1346-47BE-87D0-E900F1DE4DAC}"/>
              </a:ext>
            </a:extLst>
          </p:cNvPr>
          <p:cNvSpPr txBox="1"/>
          <p:nvPr/>
        </p:nvSpPr>
        <p:spPr>
          <a:xfrm>
            <a:off x="5851932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优缺点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10">
            <a:extLst>
              <a:ext uri="{FF2B5EF4-FFF2-40B4-BE49-F238E27FC236}">
                <a16:creationId xmlns="" xmlns:a16="http://schemas.microsoft.com/office/drawing/2014/main" id="{6E8AA46E-E620-4BEC-B10A-DA9428364196}"/>
              </a:ext>
            </a:extLst>
          </p:cNvPr>
          <p:cNvSpPr>
            <a:spLocks noChangeAspect="1"/>
          </p:cNvSpPr>
          <p:nvPr/>
        </p:nvSpPr>
        <p:spPr>
          <a:xfrm>
            <a:off x="9089490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="" xmlns:a16="http://schemas.microsoft.com/office/drawing/2014/main" id="{25536ECA-F09C-477D-BB59-EB50F60EF9E6}"/>
              </a:ext>
            </a:extLst>
          </p:cNvPr>
          <p:cNvSpPr txBox="1"/>
          <p:nvPr/>
        </p:nvSpPr>
        <p:spPr>
          <a:xfrm>
            <a:off x="8007476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A0B955F-5D00-4280-BF33-A57A07E798AA}"/>
              </a:ext>
            </a:extLst>
          </p:cNvPr>
          <p:cNvSpPr/>
          <p:nvPr/>
        </p:nvSpPr>
        <p:spPr>
          <a:xfrm>
            <a:off x="0" y="0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8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 smtClean="0"/>
              <a:t>实例分析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3534" y="1226373"/>
            <a:ext cx="34050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定义一个</a:t>
            </a:r>
            <a:r>
              <a:rPr lang="en-US" altLang="zh-CN" sz="2000" b="1" dirty="0" smtClean="0"/>
              <a:t>state</a:t>
            </a:r>
            <a:r>
              <a:rPr lang="zh-CN" altLang="en-US" sz="2000" b="1" dirty="0" smtClean="0"/>
              <a:t>抽象类</a:t>
            </a:r>
            <a:endParaRPr lang="zh-CN" altLang="en-US" sz="2000" b="1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39" y="2139345"/>
            <a:ext cx="5308661" cy="3861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9" y="2094430"/>
            <a:ext cx="4820530" cy="9757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69739" y="1226373"/>
            <a:ext cx="34050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 smtClean="0"/>
              <a:t>定义具体的实现类</a:t>
            </a:r>
            <a:endParaRPr lang="zh-CN" altLang="en-US" sz="2000" b="1" dirty="0"/>
          </a:p>
          <a:p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762506" y="1862122"/>
            <a:ext cx="9857" cy="4416144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5430" y="3971653"/>
            <a:ext cx="3214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/>
              <a:t>环境类</a:t>
            </a:r>
            <a:r>
              <a:rPr lang="en-US" altLang="zh-CN" sz="2000" b="1" dirty="0" smtClean="0"/>
              <a:t>Context</a:t>
            </a:r>
            <a:endParaRPr lang="zh-CN" altLang="en-US" sz="20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8" y="4752722"/>
            <a:ext cx="4820531" cy="1248322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536313" y="3590693"/>
            <a:ext cx="4899646" cy="0"/>
          </a:xfrm>
          <a:prstGeom prst="line">
            <a:avLst/>
          </a:prstGeom>
          <a:ln w="1905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实例分析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2170" y="1194098"/>
            <a:ext cx="338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调用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99" y="1641671"/>
            <a:ext cx="5892188" cy="26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2170" y="4643182"/>
            <a:ext cx="338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/>
              <a:t>运行结果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99" y="5043292"/>
            <a:ext cx="4866277" cy="14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白信息图工作汇报PPT模板"/>
</p:tagLst>
</file>

<file path=ppt/theme/theme1.xml><?xml version="1.0" encoding="utf-8"?>
<a:theme xmlns:a="http://schemas.openxmlformats.org/drawingml/2006/main" name="自定义设计方案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56237</TotalTime>
  <Words>617</Words>
  <Application>Microsoft Office PowerPoint</Application>
  <PresentationFormat>宽屏</PresentationFormat>
  <Paragraphs>106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思源黑体</vt:lpstr>
      <vt:lpstr>思源黑体 CN Normal</vt:lpstr>
      <vt:lpstr>宋体</vt:lpstr>
      <vt:lpstr>微软雅黑</vt:lpstr>
      <vt:lpstr>Arial</vt:lpstr>
      <vt:lpstr>Calibri</vt:lpstr>
      <vt:lpstr>Roboto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红白信息图工作汇报PPT模板</dc:title>
  <dc:creator>Binangkit</dc:creator>
  <cp:lastModifiedBy>常恰时</cp:lastModifiedBy>
  <cp:revision>2207</cp:revision>
  <dcterms:created xsi:type="dcterms:W3CDTF">2016-06-09T04:22:29Z</dcterms:created>
  <dcterms:modified xsi:type="dcterms:W3CDTF">2020-10-23T09:26:12Z</dcterms:modified>
</cp:coreProperties>
</file>