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107683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308830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7ACAF6-7CD3-42B4-ADEB-AE8E5AF9074F}"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783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3447934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7ACAF6-7CD3-42B4-ADEB-AE8E5AF9074F}"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480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2907891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330536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22457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261177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248157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123858505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284990062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408051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187643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41837779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9FDD674-A453-4622-AFD1-39755F5B0A99}" type="datetimeFigureOut">
              <a:rPr lang="zh-CN" altLang="en-US" smtClean="0"/>
              <a:t>2020/12/4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23300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FDD674-A453-4622-AFD1-39755F5B0A99}" type="datetimeFigureOut">
              <a:rPr lang="zh-CN" altLang="en-US" smtClean="0"/>
              <a:t>2020/12/4</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7ACAF6-7CD3-42B4-ADEB-AE8E5AF9074F}" type="slidenum">
              <a:rPr lang="zh-CN" altLang="en-US" smtClean="0"/>
              <a:t>‹#›</a:t>
            </a:fld>
            <a:endParaRPr lang="zh-CN" altLang="en-US"/>
          </a:p>
        </p:txBody>
      </p:sp>
    </p:spTree>
    <p:extLst>
      <p:ext uri="{BB962C8B-B14F-4D97-AF65-F5344CB8AC3E}">
        <p14:creationId xmlns:p14="http://schemas.microsoft.com/office/powerpoint/2010/main" val="71511064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408E0-A7D0-4BF0-AEA7-3F8DD340EF42}"/>
              </a:ext>
            </a:extLst>
          </p:cNvPr>
          <p:cNvSpPr>
            <a:spLocks noGrp="1"/>
          </p:cNvSpPr>
          <p:nvPr>
            <p:ph type="ctrTitle"/>
          </p:nvPr>
        </p:nvSpPr>
        <p:spPr>
          <a:xfrm>
            <a:off x="2570360" y="2929380"/>
            <a:ext cx="8915399" cy="2262781"/>
          </a:xfrm>
        </p:spPr>
        <p:txBody>
          <a:bodyPr/>
          <a:lstStyle/>
          <a:p>
            <a:r>
              <a:rPr lang="zh-CN" altLang="en-US" dirty="0"/>
              <a:t>装饰模式</a:t>
            </a:r>
          </a:p>
        </p:txBody>
      </p:sp>
    </p:spTree>
    <p:extLst>
      <p:ext uri="{BB962C8B-B14F-4D97-AF65-F5344CB8AC3E}">
        <p14:creationId xmlns:p14="http://schemas.microsoft.com/office/powerpoint/2010/main" val="160094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63088-711A-46B2-8218-27296B40F928}"/>
              </a:ext>
            </a:extLst>
          </p:cNvPr>
          <p:cNvSpPr>
            <a:spLocks noGrp="1"/>
          </p:cNvSpPr>
          <p:nvPr>
            <p:ph type="title"/>
          </p:nvPr>
        </p:nvSpPr>
        <p:spPr/>
        <p:txBody>
          <a:bodyPr>
            <a:normAutofit/>
          </a:bodyPr>
          <a:lstStyle/>
          <a:p>
            <a:r>
              <a:rPr lang="zh-CN" altLang="en-US" sz="4000" dirty="0"/>
              <a:t>简介</a:t>
            </a:r>
          </a:p>
        </p:txBody>
      </p:sp>
      <p:sp>
        <p:nvSpPr>
          <p:cNvPr id="3" name="内容占位符 2">
            <a:extLst>
              <a:ext uri="{FF2B5EF4-FFF2-40B4-BE49-F238E27FC236}">
                <a16:creationId xmlns:a16="http://schemas.microsoft.com/office/drawing/2014/main" id="{83C79997-52C3-4CEC-B7C8-23BF271AE0DE}"/>
              </a:ext>
            </a:extLst>
          </p:cNvPr>
          <p:cNvSpPr>
            <a:spLocks noGrp="1"/>
          </p:cNvSpPr>
          <p:nvPr>
            <p:ph idx="1"/>
          </p:nvPr>
        </p:nvSpPr>
        <p:spPr/>
        <p:txBody>
          <a:bodyPr>
            <a:normAutofit/>
          </a:bodyPr>
          <a:lstStyle/>
          <a:p>
            <a:r>
              <a:rPr lang="zh-CN" altLang="en-US" sz="2400" b="1" dirty="0"/>
              <a:t>装饰器模式以对客户端透明的方式拓展对象的功能，是继承关系的一种替代方案。</a:t>
            </a:r>
            <a:endParaRPr lang="zh-CN" altLang="en-US" sz="2400" dirty="0"/>
          </a:p>
        </p:txBody>
      </p:sp>
    </p:spTree>
    <p:extLst>
      <p:ext uri="{BB962C8B-B14F-4D97-AF65-F5344CB8AC3E}">
        <p14:creationId xmlns:p14="http://schemas.microsoft.com/office/powerpoint/2010/main" val="930958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FBE51-A266-4ADC-953C-96C58BB39AF2}"/>
              </a:ext>
            </a:extLst>
          </p:cNvPr>
          <p:cNvSpPr>
            <a:spLocks noGrp="1"/>
          </p:cNvSpPr>
          <p:nvPr>
            <p:ph type="title"/>
          </p:nvPr>
        </p:nvSpPr>
        <p:spPr/>
        <p:txBody>
          <a:bodyPr>
            <a:normAutofit/>
          </a:bodyPr>
          <a:lstStyle/>
          <a:p>
            <a:r>
              <a:rPr lang="zh-CN" altLang="en-US" sz="4000" dirty="0"/>
              <a:t>结构</a:t>
            </a:r>
          </a:p>
        </p:txBody>
      </p:sp>
      <p:sp>
        <p:nvSpPr>
          <p:cNvPr id="3" name="内容占位符 2">
            <a:extLst>
              <a:ext uri="{FF2B5EF4-FFF2-40B4-BE49-F238E27FC236}">
                <a16:creationId xmlns:a16="http://schemas.microsoft.com/office/drawing/2014/main" id="{9645762C-EC1B-490E-831E-C9724E4F3240}"/>
              </a:ext>
            </a:extLst>
          </p:cNvPr>
          <p:cNvSpPr>
            <a:spLocks noGrp="1"/>
          </p:cNvSpPr>
          <p:nvPr>
            <p:ph idx="1"/>
          </p:nvPr>
        </p:nvSpPr>
        <p:spPr>
          <a:xfrm>
            <a:off x="1923067" y="1803661"/>
            <a:ext cx="9766169" cy="1295400"/>
          </a:xfrm>
        </p:spPr>
        <p:txBody>
          <a:bodyPr numCol="1">
            <a:normAutofit/>
          </a:bodyPr>
          <a:lstStyle/>
          <a:p>
            <a:r>
              <a:rPr lang="zh-CN" altLang="en-US" dirty="0"/>
              <a:t>装饰器模式以对客户透明的方式动态的给一个对象附加上更多的责任。换言之，客户端并不会觉得对象在装饰前和装饰后有什么不同。装饰器模式可以在不是用创造更多子类的情况下，将对象的功能加以拓展</a:t>
            </a:r>
          </a:p>
        </p:txBody>
      </p:sp>
      <p:pic>
        <p:nvPicPr>
          <p:cNvPr id="5" name="图片 4">
            <a:extLst>
              <a:ext uri="{FF2B5EF4-FFF2-40B4-BE49-F238E27FC236}">
                <a16:creationId xmlns:a16="http://schemas.microsoft.com/office/drawing/2014/main" id="{E6DD4484-F81C-42B4-8FBB-FED2DE66D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516" y="2791987"/>
            <a:ext cx="6052008" cy="3794772"/>
          </a:xfrm>
          <a:prstGeom prst="rect">
            <a:avLst/>
          </a:prstGeom>
        </p:spPr>
      </p:pic>
    </p:spTree>
    <p:extLst>
      <p:ext uri="{BB962C8B-B14F-4D97-AF65-F5344CB8AC3E}">
        <p14:creationId xmlns:p14="http://schemas.microsoft.com/office/powerpoint/2010/main" val="8908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D90B8-62D0-4DDB-9923-FE830EE4EF9D}"/>
              </a:ext>
            </a:extLst>
          </p:cNvPr>
          <p:cNvSpPr>
            <a:spLocks noGrp="1"/>
          </p:cNvSpPr>
          <p:nvPr>
            <p:ph type="title"/>
          </p:nvPr>
        </p:nvSpPr>
        <p:spPr>
          <a:xfrm>
            <a:off x="2485517" y="680671"/>
            <a:ext cx="8911687" cy="1280890"/>
          </a:xfrm>
        </p:spPr>
        <p:txBody>
          <a:bodyPr>
            <a:normAutofit/>
          </a:bodyPr>
          <a:lstStyle/>
          <a:p>
            <a:r>
              <a:rPr lang="zh-CN" altLang="en-US" sz="4000" dirty="0"/>
              <a:t>角色</a:t>
            </a:r>
          </a:p>
        </p:txBody>
      </p:sp>
      <p:sp>
        <p:nvSpPr>
          <p:cNvPr id="3" name="内容占位符 2">
            <a:extLst>
              <a:ext uri="{FF2B5EF4-FFF2-40B4-BE49-F238E27FC236}">
                <a16:creationId xmlns:a16="http://schemas.microsoft.com/office/drawing/2014/main" id="{DC392D95-5C12-4F53-ACB2-159C437390DF}"/>
              </a:ext>
            </a:extLst>
          </p:cNvPr>
          <p:cNvSpPr>
            <a:spLocks noGrp="1"/>
          </p:cNvSpPr>
          <p:nvPr>
            <p:ph idx="1"/>
          </p:nvPr>
        </p:nvSpPr>
        <p:spPr>
          <a:xfrm>
            <a:off x="2598639" y="2133600"/>
            <a:ext cx="8915400" cy="3777622"/>
          </a:xfrm>
        </p:spPr>
        <p:txBody>
          <a:bodyPr>
            <a:normAutofit lnSpcReduction="10000"/>
          </a:bodyPr>
          <a:lstStyle/>
          <a:p>
            <a:r>
              <a:rPr lang="zh-CN" altLang="en-US" sz="2000" b="1" dirty="0"/>
              <a:t>抽象构件</a:t>
            </a:r>
            <a:r>
              <a:rPr lang="en-US" altLang="zh-CN" sz="2000" b="1" dirty="0"/>
              <a:t>(Component)</a:t>
            </a:r>
            <a:r>
              <a:rPr lang="zh-CN" altLang="en-US" sz="2000" b="1" dirty="0"/>
              <a:t>角色：</a:t>
            </a:r>
            <a:r>
              <a:rPr lang="zh-CN" altLang="en-US" sz="2000" dirty="0"/>
              <a:t>给出一个抽象接口，已规范准备接收附加责任的对象。</a:t>
            </a:r>
            <a:endParaRPr lang="en-US" altLang="zh-CN" sz="2000" dirty="0"/>
          </a:p>
          <a:p>
            <a:endParaRPr lang="en-US" altLang="zh-CN" sz="2000" dirty="0"/>
          </a:p>
          <a:p>
            <a:r>
              <a:rPr lang="zh-CN" altLang="en-US" sz="2000" b="1" dirty="0"/>
              <a:t>具体构件</a:t>
            </a:r>
            <a:r>
              <a:rPr lang="en-US" altLang="zh-CN" sz="2000" b="1" dirty="0"/>
              <a:t>(</a:t>
            </a:r>
            <a:r>
              <a:rPr lang="en-US" altLang="zh-CN" sz="2000" b="1" dirty="0" err="1"/>
              <a:t>ConcreteComponent</a:t>
            </a:r>
            <a:r>
              <a:rPr lang="en-US" altLang="zh-CN" sz="2000" b="1" dirty="0"/>
              <a:t>)</a:t>
            </a:r>
            <a:r>
              <a:rPr lang="zh-CN" altLang="en-US" sz="2000" b="1" dirty="0"/>
              <a:t>角色：</a:t>
            </a:r>
            <a:r>
              <a:rPr lang="zh-CN" altLang="en-US" sz="2000" dirty="0"/>
              <a:t>定义一个将要接收附加责任的类</a:t>
            </a:r>
            <a:endParaRPr lang="en-US" altLang="zh-CN" sz="2000" dirty="0"/>
          </a:p>
          <a:p>
            <a:endParaRPr lang="en-US" altLang="zh-CN" sz="2000" dirty="0"/>
          </a:p>
          <a:p>
            <a:r>
              <a:rPr lang="zh-CN" altLang="en-US" sz="2000" b="1" dirty="0"/>
              <a:t>装饰</a:t>
            </a:r>
            <a:r>
              <a:rPr lang="en-US" altLang="zh-CN" sz="2000" b="1" dirty="0"/>
              <a:t>(Decorator)</a:t>
            </a:r>
            <a:r>
              <a:rPr lang="zh-CN" altLang="en-US" sz="2000" b="1" dirty="0"/>
              <a:t>角色：</a:t>
            </a:r>
            <a:r>
              <a:rPr lang="zh-CN" altLang="en-US" sz="2000" dirty="0"/>
              <a:t>持有一个构件</a:t>
            </a:r>
            <a:r>
              <a:rPr lang="en-US" altLang="zh-CN" sz="2000" dirty="0"/>
              <a:t>(Component)</a:t>
            </a:r>
            <a:r>
              <a:rPr lang="zh-CN" altLang="en-US" sz="2000" dirty="0"/>
              <a:t>对象的实例，并定义一个与抽象构件接口一致的接口。</a:t>
            </a:r>
            <a:endParaRPr lang="en-US" altLang="zh-CN" sz="2000" dirty="0"/>
          </a:p>
          <a:p>
            <a:endParaRPr lang="en-US" altLang="zh-CN" sz="2000" dirty="0"/>
          </a:p>
          <a:p>
            <a:r>
              <a:rPr lang="zh-CN" altLang="en-US" sz="2000" b="1" dirty="0"/>
              <a:t>具体装饰</a:t>
            </a:r>
            <a:r>
              <a:rPr lang="en-US" altLang="zh-CN" sz="2000" b="1" dirty="0"/>
              <a:t>(</a:t>
            </a:r>
            <a:r>
              <a:rPr lang="en-US" altLang="zh-CN" sz="2000" b="1" dirty="0" err="1"/>
              <a:t>ConcreteDecorator</a:t>
            </a:r>
            <a:r>
              <a:rPr lang="en-US" altLang="zh-CN" sz="2000" b="1" dirty="0"/>
              <a:t>)</a:t>
            </a:r>
            <a:r>
              <a:rPr lang="zh-CN" altLang="en-US" sz="2000" b="1" dirty="0"/>
              <a:t>角色：</a:t>
            </a:r>
            <a:r>
              <a:rPr lang="zh-CN" altLang="en-US" sz="2000" dirty="0"/>
              <a:t>负责给构件对象“贴上”附加的责任。</a:t>
            </a:r>
          </a:p>
        </p:txBody>
      </p:sp>
    </p:spTree>
    <p:extLst>
      <p:ext uri="{BB962C8B-B14F-4D97-AF65-F5344CB8AC3E}">
        <p14:creationId xmlns:p14="http://schemas.microsoft.com/office/powerpoint/2010/main" val="1685601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A8F57-8D8D-4546-909C-8D1F4496C7A4}"/>
              </a:ext>
            </a:extLst>
          </p:cNvPr>
          <p:cNvSpPr>
            <a:spLocks noGrp="1"/>
          </p:cNvSpPr>
          <p:nvPr>
            <p:ph type="title"/>
          </p:nvPr>
        </p:nvSpPr>
        <p:spPr/>
        <p:txBody>
          <a:bodyPr/>
          <a:lstStyle/>
          <a:p>
            <a:r>
              <a:rPr lang="zh-CN" altLang="en-US" dirty="0"/>
              <a:t>使用场景</a:t>
            </a:r>
          </a:p>
        </p:txBody>
      </p:sp>
      <p:sp>
        <p:nvSpPr>
          <p:cNvPr id="3" name="内容占位符 2">
            <a:extLst>
              <a:ext uri="{FF2B5EF4-FFF2-40B4-BE49-F238E27FC236}">
                <a16:creationId xmlns:a16="http://schemas.microsoft.com/office/drawing/2014/main" id="{453C80B4-A8F8-4835-A411-31905F74399A}"/>
              </a:ext>
            </a:extLst>
          </p:cNvPr>
          <p:cNvSpPr>
            <a:spLocks noGrp="1"/>
          </p:cNvSpPr>
          <p:nvPr>
            <p:ph idx="1"/>
          </p:nvPr>
        </p:nvSpPr>
        <p:spPr/>
        <p:txBody>
          <a:bodyPr>
            <a:normAutofit/>
          </a:bodyPr>
          <a:lstStyle/>
          <a:p>
            <a:r>
              <a:rPr lang="zh-CN" altLang="en-US" sz="2400" dirty="0"/>
              <a:t>替代继承，扩展一个类的功能</a:t>
            </a:r>
            <a:endParaRPr lang="en-US" altLang="zh-CN" sz="2400" dirty="0"/>
          </a:p>
          <a:p>
            <a:endParaRPr lang="en-US" altLang="zh-CN" sz="2400" dirty="0"/>
          </a:p>
          <a:p>
            <a:r>
              <a:rPr lang="zh-CN" altLang="en-US" sz="2400" dirty="0"/>
              <a:t>动态的给一个对象添加功能，以及动态的撤销该功能</a:t>
            </a:r>
          </a:p>
        </p:txBody>
      </p:sp>
    </p:spTree>
    <p:extLst>
      <p:ext uri="{BB962C8B-B14F-4D97-AF65-F5344CB8AC3E}">
        <p14:creationId xmlns:p14="http://schemas.microsoft.com/office/powerpoint/2010/main" val="66185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7083C-77CD-4940-A675-D0ACA403F005}"/>
              </a:ext>
            </a:extLst>
          </p:cNvPr>
          <p:cNvSpPr>
            <a:spLocks noGrp="1"/>
          </p:cNvSpPr>
          <p:nvPr>
            <p:ph type="title"/>
          </p:nvPr>
        </p:nvSpPr>
        <p:spPr/>
        <p:txBody>
          <a:bodyPr/>
          <a:lstStyle/>
          <a:p>
            <a:r>
              <a:rPr lang="zh-CN" altLang="en-US" dirty="0"/>
              <a:t>优缺点</a:t>
            </a:r>
          </a:p>
        </p:txBody>
      </p:sp>
      <p:sp>
        <p:nvSpPr>
          <p:cNvPr id="3" name="内容占位符 2">
            <a:extLst>
              <a:ext uri="{FF2B5EF4-FFF2-40B4-BE49-F238E27FC236}">
                <a16:creationId xmlns:a16="http://schemas.microsoft.com/office/drawing/2014/main" id="{F120693B-F530-41C1-AA3F-9A2B11F77497}"/>
              </a:ext>
            </a:extLst>
          </p:cNvPr>
          <p:cNvSpPr>
            <a:spLocks noGrp="1"/>
          </p:cNvSpPr>
          <p:nvPr>
            <p:ph idx="1"/>
          </p:nvPr>
        </p:nvSpPr>
        <p:spPr>
          <a:xfrm>
            <a:off x="2366127" y="2133600"/>
            <a:ext cx="4147795" cy="3777622"/>
          </a:xfrm>
          <a:ln w="28575">
            <a:solidFill>
              <a:srgbClr val="92D050"/>
            </a:solidFill>
          </a:ln>
        </p:spPr>
        <p:txBody>
          <a:bodyPr/>
          <a:lstStyle/>
          <a:p>
            <a:r>
              <a:rPr lang="zh-CN" altLang="en-US" sz="2800" dirty="0"/>
              <a:t>优点</a:t>
            </a:r>
            <a:endParaRPr lang="en-US" altLang="zh-CN" sz="2800" dirty="0"/>
          </a:p>
          <a:p>
            <a:pPr>
              <a:buFont typeface="Arial" panose="020B0604020202020204" pitchFamily="34" charset="0"/>
              <a:buChar char="•"/>
            </a:pPr>
            <a:r>
              <a:rPr lang="zh-CN" altLang="en-US" dirty="0"/>
              <a:t>动态扩展一个实现类的功能，在不需要添加功能的时候，可以撤销装饰。</a:t>
            </a:r>
          </a:p>
          <a:p>
            <a:pPr>
              <a:buFont typeface="Arial" panose="020B0604020202020204" pitchFamily="34" charset="0"/>
              <a:buChar char="•"/>
            </a:pPr>
            <a:r>
              <a:rPr lang="zh-CN" altLang="en-US" dirty="0"/>
              <a:t>装饰类和被装饰类模块间，通过抽象产生依赖，不会相互耦合</a:t>
            </a:r>
          </a:p>
          <a:p>
            <a:pPr>
              <a:buFont typeface="Arial" panose="020B0604020202020204" pitchFamily="34" charset="0"/>
              <a:buChar char="•"/>
            </a:pPr>
            <a:r>
              <a:rPr lang="zh-CN" altLang="en-US" dirty="0"/>
              <a:t>装饰模式替换继承，可以避免继承链的子类被影响</a:t>
            </a:r>
          </a:p>
          <a:p>
            <a:pPr marL="0" indent="0">
              <a:buNone/>
            </a:pPr>
            <a:endParaRPr lang="en-US" altLang="zh-CN" dirty="0"/>
          </a:p>
        </p:txBody>
      </p:sp>
      <p:sp>
        <p:nvSpPr>
          <p:cNvPr id="4" name="内容占位符 2">
            <a:extLst>
              <a:ext uri="{FF2B5EF4-FFF2-40B4-BE49-F238E27FC236}">
                <a16:creationId xmlns:a16="http://schemas.microsoft.com/office/drawing/2014/main" id="{1B308506-0777-4535-8B6D-EB384A35E872}"/>
              </a:ext>
            </a:extLst>
          </p:cNvPr>
          <p:cNvSpPr txBox="1">
            <a:spLocks/>
          </p:cNvSpPr>
          <p:nvPr/>
        </p:nvSpPr>
        <p:spPr>
          <a:xfrm>
            <a:off x="6749592" y="2133600"/>
            <a:ext cx="4147795" cy="3777622"/>
          </a:xfrm>
          <a:prstGeom prst="rect">
            <a:avLst/>
          </a:prstGeom>
          <a:ln w="28575">
            <a:solidFill>
              <a:srgbClr val="FF0000"/>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缺点</a:t>
            </a:r>
            <a:endParaRPr lang="en-US" altLang="zh-CN" sz="2800" dirty="0"/>
          </a:p>
          <a:p>
            <a:pPr marL="0" indent="0">
              <a:buFont typeface="Wingdings 3" charset="2"/>
              <a:buNone/>
            </a:pPr>
            <a:r>
              <a:rPr lang="zh-CN" altLang="en-US" dirty="0"/>
              <a:t>使用装饰模式会产生比使用继承关系所产生的更多的对象。而更多的对象会使得查找错误更为困难，特别是这些对象在看上去极为相似的时候</a:t>
            </a:r>
            <a:endParaRPr lang="en-US" altLang="zh-CN" dirty="0"/>
          </a:p>
        </p:txBody>
      </p:sp>
    </p:spTree>
    <p:extLst>
      <p:ext uri="{BB962C8B-B14F-4D97-AF65-F5344CB8AC3E}">
        <p14:creationId xmlns:p14="http://schemas.microsoft.com/office/powerpoint/2010/main" val="2252753090"/>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114</TotalTime>
  <Words>287</Words>
  <Application>Microsoft Office PowerPoint</Application>
  <PresentationFormat>宽屏</PresentationFormat>
  <Paragraphs>24</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Century Gothic</vt:lpstr>
      <vt:lpstr>Wingdings 3</vt:lpstr>
      <vt:lpstr>丝状</vt:lpstr>
      <vt:lpstr>装饰模式</vt:lpstr>
      <vt:lpstr>简介</vt:lpstr>
      <vt:lpstr>结构</vt:lpstr>
      <vt:lpstr>角色</vt:lpstr>
      <vt:lpstr>使用场景</vt:lpstr>
      <vt:lpstr>优缺点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装饰模式</dc:title>
  <dc:creator>任 子昂</dc:creator>
  <cp:lastModifiedBy>任 子昂</cp:lastModifiedBy>
  <cp:revision>5</cp:revision>
  <dcterms:created xsi:type="dcterms:W3CDTF">2020-11-06T04:31:16Z</dcterms:created>
  <dcterms:modified xsi:type="dcterms:W3CDTF">2020-12-04T06:15:56Z</dcterms:modified>
</cp:coreProperties>
</file>