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6" r:id="rId3"/>
    <p:sldId id="259" r:id="rId4"/>
    <p:sldId id="265" r:id="rId5"/>
    <p:sldId id="260" r:id="rId6"/>
    <p:sldId id="263"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298837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295401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922707-583F-4480-B28B-186FCC35C33B}"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433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3845406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22707-583F-4480-B28B-186FCC35C33B}"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31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966104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2195560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93925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27928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201843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30290791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25608117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194081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194732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36836289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B3B95B-9867-439C-9CB9-A766D22B3B44}" type="datetimeFigureOut">
              <a:rPr lang="zh-CN" altLang="en-US" smtClean="0"/>
              <a:t>2020/9/11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365622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B3B95B-9867-439C-9CB9-A766D22B3B44}" type="datetimeFigureOut">
              <a:rPr lang="zh-CN" altLang="en-US" smtClean="0"/>
              <a:t>2020/9/11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922707-583F-4480-B28B-186FCC35C33B}" type="slidenum">
              <a:rPr lang="zh-CN" altLang="en-US" smtClean="0"/>
              <a:t>‹#›</a:t>
            </a:fld>
            <a:endParaRPr lang="zh-CN" altLang="en-US"/>
          </a:p>
        </p:txBody>
      </p:sp>
    </p:spTree>
    <p:extLst>
      <p:ext uri="{BB962C8B-B14F-4D97-AF65-F5344CB8AC3E}">
        <p14:creationId xmlns:p14="http://schemas.microsoft.com/office/powerpoint/2010/main" val="325947852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BE4C-EDB0-4954-AEE9-363F71A72423}"/>
              </a:ext>
            </a:extLst>
          </p:cNvPr>
          <p:cNvSpPr>
            <a:spLocks noGrp="1"/>
          </p:cNvSpPr>
          <p:nvPr>
            <p:ph type="ctrTitle"/>
          </p:nvPr>
        </p:nvSpPr>
        <p:spPr>
          <a:xfrm>
            <a:off x="2306409" y="2872819"/>
            <a:ext cx="8915399" cy="2262781"/>
          </a:xfrm>
        </p:spPr>
        <p:txBody>
          <a:bodyPr/>
          <a:lstStyle/>
          <a:p>
            <a:r>
              <a:rPr lang="zh-CN" altLang="en-US" dirty="0"/>
              <a:t>适配器模式</a:t>
            </a:r>
          </a:p>
        </p:txBody>
      </p:sp>
    </p:spTree>
    <p:extLst>
      <p:ext uri="{BB962C8B-B14F-4D97-AF65-F5344CB8AC3E}">
        <p14:creationId xmlns:p14="http://schemas.microsoft.com/office/powerpoint/2010/main" val="120286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03761-8EF5-433B-9C36-CC143F6A8004}"/>
              </a:ext>
            </a:extLst>
          </p:cNvPr>
          <p:cNvSpPr>
            <a:spLocks noGrp="1"/>
          </p:cNvSpPr>
          <p:nvPr>
            <p:ph type="title"/>
          </p:nvPr>
        </p:nvSpPr>
        <p:spPr>
          <a:xfrm>
            <a:off x="2325262" y="516080"/>
            <a:ext cx="8911687" cy="1280890"/>
          </a:xfrm>
        </p:spPr>
        <p:txBody>
          <a:bodyPr>
            <a:normAutofit fontScale="90000"/>
          </a:bodyPr>
          <a:lstStyle/>
          <a:p>
            <a:r>
              <a:rPr lang="zh-CN" altLang="en-US" sz="4900" dirty="0"/>
              <a:t>简介</a:t>
            </a:r>
            <a:br>
              <a:rPr lang="en-US" altLang="zh-CN" sz="3600" dirty="0"/>
            </a:br>
            <a:endParaRPr lang="zh-CN" altLang="en-US" dirty="0"/>
          </a:p>
        </p:txBody>
      </p:sp>
      <p:sp>
        <p:nvSpPr>
          <p:cNvPr id="3" name="内容占位符 2">
            <a:extLst>
              <a:ext uri="{FF2B5EF4-FFF2-40B4-BE49-F238E27FC236}">
                <a16:creationId xmlns:a16="http://schemas.microsoft.com/office/drawing/2014/main" id="{5449D201-C6EB-4678-9501-F45AB2569EDF}"/>
              </a:ext>
            </a:extLst>
          </p:cNvPr>
          <p:cNvSpPr>
            <a:spLocks noGrp="1"/>
          </p:cNvSpPr>
          <p:nvPr>
            <p:ph idx="1"/>
          </p:nvPr>
        </p:nvSpPr>
        <p:spPr>
          <a:xfrm>
            <a:off x="2325262" y="1923853"/>
            <a:ext cx="8915400" cy="3777622"/>
          </a:xfrm>
        </p:spPr>
        <p:txBody>
          <a:bodyPr>
            <a:normAutofit/>
          </a:bodyPr>
          <a:lstStyle/>
          <a:p>
            <a:pPr marL="0" indent="0">
              <a:buNone/>
            </a:pPr>
            <a:r>
              <a:rPr lang="en-US" altLang="zh-CN" sz="2800" dirty="0"/>
              <a:t>	  </a:t>
            </a:r>
            <a:r>
              <a:rPr lang="zh-CN" altLang="en-US" sz="2800" dirty="0"/>
              <a:t>将一个类的接口转换成客户希望的另外一个接口。适配器模式使得原本由于接口不兼容而不能在一起工作的那些类可以一起工作。</a:t>
            </a:r>
          </a:p>
        </p:txBody>
      </p:sp>
    </p:spTree>
    <p:extLst>
      <p:ext uri="{BB962C8B-B14F-4D97-AF65-F5344CB8AC3E}">
        <p14:creationId xmlns:p14="http://schemas.microsoft.com/office/powerpoint/2010/main" val="129506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5359F-E91C-4751-B3BC-1931790BE0AE}"/>
              </a:ext>
            </a:extLst>
          </p:cNvPr>
          <p:cNvSpPr>
            <a:spLocks noGrp="1"/>
          </p:cNvSpPr>
          <p:nvPr>
            <p:ph type="title"/>
          </p:nvPr>
        </p:nvSpPr>
        <p:spPr/>
        <p:txBody>
          <a:bodyPr/>
          <a:lstStyle/>
          <a:p>
            <a:r>
              <a:rPr lang="zh-CN" altLang="en-US" dirty="0"/>
              <a:t>分类</a:t>
            </a:r>
          </a:p>
        </p:txBody>
      </p:sp>
      <p:sp>
        <p:nvSpPr>
          <p:cNvPr id="3" name="内容占位符 2">
            <a:extLst>
              <a:ext uri="{FF2B5EF4-FFF2-40B4-BE49-F238E27FC236}">
                <a16:creationId xmlns:a16="http://schemas.microsoft.com/office/drawing/2014/main" id="{1A093895-814F-4133-A22B-06E36C63E5AE}"/>
              </a:ext>
            </a:extLst>
          </p:cNvPr>
          <p:cNvSpPr>
            <a:spLocks noGrp="1"/>
          </p:cNvSpPr>
          <p:nvPr>
            <p:ph idx="1"/>
          </p:nvPr>
        </p:nvSpPr>
        <p:spPr>
          <a:xfrm>
            <a:off x="2589212" y="2239452"/>
            <a:ext cx="8915400" cy="3777622"/>
          </a:xfrm>
        </p:spPr>
        <p:txBody>
          <a:bodyPr>
            <a:normAutofit/>
          </a:bodyPr>
          <a:lstStyle/>
          <a:p>
            <a:r>
              <a:rPr lang="zh-CN" altLang="en-US" sz="2800" dirty="0"/>
              <a:t>类适配器模式（</a:t>
            </a:r>
            <a:r>
              <a:rPr lang="en-US" altLang="zh-CN" sz="2800" dirty="0"/>
              <a:t>class adapter pattern</a:t>
            </a:r>
            <a:r>
              <a:rPr lang="zh-CN" altLang="en-US" sz="2800" dirty="0"/>
              <a:t>）</a:t>
            </a:r>
            <a:endParaRPr lang="en-US" altLang="zh-CN" sz="2800" dirty="0"/>
          </a:p>
          <a:p>
            <a:pPr marL="0" indent="0">
              <a:buNone/>
            </a:pPr>
            <a:endParaRPr lang="en-US" altLang="zh-CN" sz="2400" dirty="0"/>
          </a:p>
          <a:p>
            <a:pPr marL="0" indent="0">
              <a:buNone/>
            </a:pPr>
            <a:endParaRPr lang="en-US" altLang="zh-CN" sz="2400" dirty="0"/>
          </a:p>
          <a:p>
            <a:r>
              <a:rPr lang="zh-CN" altLang="en-US" sz="2800" dirty="0"/>
              <a:t>对象适配器模式（</a:t>
            </a:r>
            <a:r>
              <a:rPr lang="en-US" altLang="zh-CN" sz="2800" dirty="0"/>
              <a:t>object adapter pattern</a:t>
            </a:r>
            <a:r>
              <a:rPr lang="zh-CN" altLang="en-US" sz="2800" dirty="0"/>
              <a:t>）</a:t>
            </a:r>
          </a:p>
        </p:txBody>
      </p:sp>
    </p:spTree>
    <p:extLst>
      <p:ext uri="{BB962C8B-B14F-4D97-AF65-F5344CB8AC3E}">
        <p14:creationId xmlns:p14="http://schemas.microsoft.com/office/powerpoint/2010/main" val="11313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5B5FE8-E6DA-48DB-AF86-60501AF18F9A}"/>
              </a:ext>
            </a:extLst>
          </p:cNvPr>
          <p:cNvSpPr/>
          <p:nvPr/>
        </p:nvSpPr>
        <p:spPr>
          <a:xfrm>
            <a:off x="2799761" y="2316637"/>
            <a:ext cx="7598003" cy="2224726"/>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a:spAutoFit/>
          </a:bodyPr>
          <a:lstStyle/>
          <a:p>
            <a:pPr algn="ctr"/>
            <a:r>
              <a:rPr lang="zh-CN" altLang="en-US" sz="13800" b="1" i="1" dirty="0">
                <a:ln w="0"/>
                <a:solidFill>
                  <a:schemeClr val="accent1"/>
                </a:solidFill>
                <a:effectLst>
                  <a:outerShdw blurRad="38100" dist="25400" dir="5400000" algn="ctr" rotWithShape="0">
                    <a:srgbClr val="6E747A">
                      <a:alpha val="43000"/>
                    </a:srgbClr>
                  </a:outerShdw>
                </a:effectLst>
              </a:rPr>
              <a:t>谢谢！</a:t>
            </a:r>
          </a:p>
        </p:txBody>
      </p:sp>
    </p:spTree>
    <p:extLst>
      <p:ext uri="{BB962C8B-B14F-4D97-AF65-F5344CB8AC3E}">
        <p14:creationId xmlns:p14="http://schemas.microsoft.com/office/powerpoint/2010/main" val="127259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71779-A411-42CD-B3D5-7D7B2FC21D53}"/>
              </a:ext>
            </a:extLst>
          </p:cNvPr>
          <p:cNvSpPr>
            <a:spLocks noGrp="1"/>
          </p:cNvSpPr>
          <p:nvPr>
            <p:ph type="title"/>
          </p:nvPr>
        </p:nvSpPr>
        <p:spPr/>
        <p:txBody>
          <a:bodyPr/>
          <a:lstStyle/>
          <a:p>
            <a:r>
              <a:rPr lang="zh-CN" altLang="en-US" sz="3600" dirty="0"/>
              <a:t>类适配器模式（</a:t>
            </a:r>
            <a:r>
              <a:rPr lang="en-US" altLang="zh-CN" sz="3600" dirty="0"/>
              <a:t>class adapter pattern</a:t>
            </a:r>
            <a:r>
              <a:rPr lang="zh-CN" altLang="en-US" sz="3600" dirty="0"/>
              <a:t>）</a:t>
            </a:r>
            <a:br>
              <a:rPr lang="en-US" altLang="zh-CN" sz="3600" dirty="0"/>
            </a:br>
            <a:endParaRPr lang="zh-CN" altLang="en-US" dirty="0"/>
          </a:p>
        </p:txBody>
      </p:sp>
      <p:sp>
        <p:nvSpPr>
          <p:cNvPr id="3" name="内容占位符 2">
            <a:extLst>
              <a:ext uri="{FF2B5EF4-FFF2-40B4-BE49-F238E27FC236}">
                <a16:creationId xmlns:a16="http://schemas.microsoft.com/office/drawing/2014/main" id="{CAF4BAB3-7BD0-4299-90B3-048014DDC71E}"/>
              </a:ext>
            </a:extLst>
          </p:cNvPr>
          <p:cNvSpPr>
            <a:spLocks noGrp="1"/>
          </p:cNvSpPr>
          <p:nvPr>
            <p:ph idx="1"/>
          </p:nvPr>
        </p:nvSpPr>
        <p:spPr/>
        <p:txBody>
          <a:bodyPr>
            <a:normAutofit/>
          </a:bodyPr>
          <a:lstStyle/>
          <a:p>
            <a:r>
              <a:rPr lang="zh-CN" altLang="en-US" sz="2400" dirty="0"/>
              <a:t>类的适配器模式是把适配的类的</a:t>
            </a:r>
            <a:r>
              <a:rPr lang="en-US" altLang="zh-CN" sz="2400" dirty="0"/>
              <a:t>API</a:t>
            </a:r>
            <a:r>
              <a:rPr lang="zh-CN" altLang="en-US" sz="2400" dirty="0"/>
              <a:t>转换成为目标类的</a:t>
            </a:r>
            <a:r>
              <a:rPr lang="en-US" altLang="zh-CN" sz="2400" dirty="0"/>
              <a:t>API</a:t>
            </a:r>
            <a:endParaRPr lang="zh-CN" altLang="en-US" sz="2400" dirty="0"/>
          </a:p>
        </p:txBody>
      </p:sp>
      <p:pic>
        <p:nvPicPr>
          <p:cNvPr id="6" name="图片 5">
            <a:extLst>
              <a:ext uri="{FF2B5EF4-FFF2-40B4-BE49-F238E27FC236}">
                <a16:creationId xmlns:a16="http://schemas.microsoft.com/office/drawing/2014/main" id="{24143057-72EC-45A2-B43C-3646F530BFAE}"/>
              </a:ext>
            </a:extLst>
          </p:cNvPr>
          <p:cNvPicPr>
            <a:picLocks noChangeAspect="1"/>
          </p:cNvPicPr>
          <p:nvPr/>
        </p:nvPicPr>
        <p:blipFill>
          <a:blip r:embed="rId2"/>
          <a:stretch>
            <a:fillRect/>
          </a:stretch>
        </p:blipFill>
        <p:spPr>
          <a:xfrm>
            <a:off x="3720301" y="2718805"/>
            <a:ext cx="5555461" cy="3398815"/>
          </a:xfrm>
          <a:prstGeom prst="rect">
            <a:avLst/>
          </a:prstGeom>
        </p:spPr>
      </p:pic>
    </p:spTree>
    <p:extLst>
      <p:ext uri="{BB962C8B-B14F-4D97-AF65-F5344CB8AC3E}">
        <p14:creationId xmlns:p14="http://schemas.microsoft.com/office/powerpoint/2010/main" val="399001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D465F-2372-427A-834E-3B7FBBCA2940}"/>
              </a:ext>
            </a:extLst>
          </p:cNvPr>
          <p:cNvSpPr>
            <a:spLocks noGrp="1"/>
          </p:cNvSpPr>
          <p:nvPr>
            <p:ph type="title"/>
          </p:nvPr>
        </p:nvSpPr>
        <p:spPr/>
        <p:txBody>
          <a:bodyPr/>
          <a:lstStyle/>
          <a:p>
            <a:r>
              <a:rPr lang="zh-CN" altLang="en-US" dirty="0"/>
              <a:t>优缺点</a:t>
            </a:r>
          </a:p>
        </p:txBody>
      </p:sp>
      <p:sp>
        <p:nvSpPr>
          <p:cNvPr id="3" name="内容占位符 2">
            <a:extLst>
              <a:ext uri="{FF2B5EF4-FFF2-40B4-BE49-F238E27FC236}">
                <a16:creationId xmlns:a16="http://schemas.microsoft.com/office/drawing/2014/main" id="{3DF680AE-BDEB-4E2C-AB79-DA858F7FB5AC}"/>
              </a:ext>
            </a:extLst>
          </p:cNvPr>
          <p:cNvSpPr>
            <a:spLocks noGrp="1"/>
          </p:cNvSpPr>
          <p:nvPr>
            <p:ph idx="1"/>
          </p:nvPr>
        </p:nvSpPr>
        <p:spPr>
          <a:xfrm>
            <a:off x="2589212" y="2133600"/>
            <a:ext cx="8915400" cy="1816231"/>
          </a:xfrm>
        </p:spPr>
        <p:txBody>
          <a:bodyPr>
            <a:normAutofit fontScale="92500"/>
          </a:bodyPr>
          <a:lstStyle/>
          <a:p>
            <a:r>
              <a:rPr lang="zh-CN" altLang="en-US" sz="2800" dirty="0"/>
              <a:t>优点：</a:t>
            </a:r>
            <a:endParaRPr lang="en-US" altLang="zh-CN" sz="2800" dirty="0"/>
          </a:p>
          <a:p>
            <a:pPr marL="914400" lvl="1" indent="-457200">
              <a:buFont typeface="+mj-lt"/>
              <a:buAutoNum type="arabicPeriod"/>
            </a:pPr>
            <a:r>
              <a:rPr lang="zh-CN" altLang="en-US" sz="2400" dirty="0"/>
              <a:t>使用方便，代码简化</a:t>
            </a:r>
            <a:br>
              <a:rPr lang="zh-CN" altLang="en-US" sz="2400" dirty="0"/>
            </a:br>
            <a:r>
              <a:rPr lang="zh-CN" altLang="en-US" sz="2400" dirty="0"/>
              <a:t>仅仅引入一个对象，并不需要额外的字段来引用</a:t>
            </a:r>
            <a:r>
              <a:rPr lang="en-US" altLang="zh-CN" sz="2400" dirty="0" err="1"/>
              <a:t>Adaptee</a:t>
            </a:r>
            <a:r>
              <a:rPr lang="zh-CN" altLang="en-US" sz="2400" dirty="0"/>
              <a:t>实例</a:t>
            </a:r>
            <a:endParaRPr lang="en-US" altLang="zh-CN" sz="2400" dirty="0"/>
          </a:p>
          <a:p>
            <a:pPr marL="914400" lvl="1" indent="-457200">
              <a:buFont typeface="+mj-lt"/>
              <a:buAutoNum type="arabicPeriod"/>
            </a:pPr>
            <a:r>
              <a:rPr lang="zh-CN" altLang="en-US" sz="2400" dirty="0"/>
              <a:t>可以对被继承的方法进行重写</a:t>
            </a:r>
            <a:endParaRPr lang="en-US" altLang="zh-CN" sz="2400" dirty="0"/>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内容占位符 2">
            <a:extLst>
              <a:ext uri="{FF2B5EF4-FFF2-40B4-BE49-F238E27FC236}">
                <a16:creationId xmlns:a16="http://schemas.microsoft.com/office/drawing/2014/main" id="{1EC6C397-2A08-42E5-ACAE-8B65ADBCB7C3}"/>
              </a:ext>
            </a:extLst>
          </p:cNvPr>
          <p:cNvSpPr txBox="1">
            <a:spLocks/>
          </p:cNvSpPr>
          <p:nvPr/>
        </p:nvSpPr>
        <p:spPr>
          <a:xfrm>
            <a:off x="2589212" y="4105374"/>
            <a:ext cx="8915400" cy="18162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t>缺点：</a:t>
            </a:r>
            <a:endParaRPr lang="en-US" altLang="zh-CN" sz="2400" dirty="0"/>
          </a:p>
          <a:p>
            <a:pPr marL="914400" lvl="1" indent="-457200">
              <a:buFont typeface="+mj-lt"/>
              <a:buAutoNum type="arabicPeriod"/>
            </a:pPr>
            <a:r>
              <a:rPr lang="zh-CN" altLang="en-US" sz="2000" dirty="0"/>
              <a:t>高耦合，灵活性低</a:t>
            </a:r>
            <a:br>
              <a:rPr lang="zh-CN" altLang="en-US" sz="2000" dirty="0"/>
            </a:br>
            <a:r>
              <a:rPr lang="zh-CN" altLang="en-US" sz="2000" dirty="0"/>
              <a:t>使用对象继承的方式，是静态的定义方式</a:t>
            </a:r>
            <a:endParaRPr lang="en-US" altLang="zh-CN" sz="2000" dirty="0"/>
          </a:p>
          <a:p>
            <a:pPr marL="914400" lvl="1" indent="-457200">
              <a:buFont typeface="+mj-lt"/>
              <a:buAutoNum type="arabicPeriod"/>
            </a:pPr>
            <a:r>
              <a:rPr lang="zh-CN" altLang="en-US" sz="2000" dirty="0"/>
              <a:t>只能单继承</a:t>
            </a:r>
            <a:endParaRPr lang="en-US" altLang="zh-CN" sz="2000" dirty="0"/>
          </a:p>
          <a:p>
            <a:pPr marL="457200" lvl="1" indent="0">
              <a:buFont typeface="Wingdings 3" charset="2"/>
              <a:buNone/>
            </a:pPr>
            <a:endParaRPr lang="en-US" altLang="zh-CN" dirty="0"/>
          </a:p>
          <a:p>
            <a:pPr marL="457200" lvl="1" indent="0">
              <a:buFont typeface="Wingdings 3" charset="2"/>
              <a:buNone/>
            </a:pPr>
            <a:endParaRPr lang="en-US" altLang="zh-CN" dirty="0"/>
          </a:p>
        </p:txBody>
      </p:sp>
    </p:spTree>
    <p:extLst>
      <p:ext uri="{BB962C8B-B14F-4D97-AF65-F5344CB8AC3E}">
        <p14:creationId xmlns:p14="http://schemas.microsoft.com/office/powerpoint/2010/main" val="19548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AACE3-FBFA-49A5-9059-44A2104BD116}"/>
              </a:ext>
            </a:extLst>
          </p:cNvPr>
          <p:cNvSpPr>
            <a:spLocks noGrp="1"/>
          </p:cNvSpPr>
          <p:nvPr>
            <p:ph type="title"/>
          </p:nvPr>
        </p:nvSpPr>
        <p:spPr/>
        <p:txBody>
          <a:bodyPr>
            <a:normAutofit fontScale="90000"/>
          </a:bodyPr>
          <a:lstStyle/>
          <a:p>
            <a:r>
              <a:rPr lang="zh-CN" altLang="en-US" sz="3600" dirty="0"/>
              <a:t>对象适配器模式（</a:t>
            </a:r>
            <a:r>
              <a:rPr lang="en-US" altLang="zh-CN" sz="3600" dirty="0"/>
              <a:t>object adapter pattern</a:t>
            </a:r>
            <a:r>
              <a:rPr lang="zh-CN" altLang="en-US" sz="3600" dirty="0"/>
              <a:t>）</a:t>
            </a:r>
            <a:br>
              <a:rPr lang="zh-CN" altLang="en-US" sz="3600" dirty="0"/>
            </a:br>
            <a:endParaRPr lang="zh-CN" altLang="en-US" dirty="0"/>
          </a:p>
        </p:txBody>
      </p:sp>
      <p:sp>
        <p:nvSpPr>
          <p:cNvPr id="3" name="内容占位符 2">
            <a:extLst>
              <a:ext uri="{FF2B5EF4-FFF2-40B4-BE49-F238E27FC236}">
                <a16:creationId xmlns:a16="http://schemas.microsoft.com/office/drawing/2014/main" id="{A3A8327A-4E14-489E-8C58-2D308A809BE5}"/>
              </a:ext>
            </a:extLst>
          </p:cNvPr>
          <p:cNvSpPr>
            <a:spLocks noGrp="1"/>
          </p:cNvSpPr>
          <p:nvPr>
            <p:ph idx="1"/>
          </p:nvPr>
        </p:nvSpPr>
        <p:spPr/>
        <p:txBody>
          <a:bodyPr/>
          <a:lstStyle/>
          <a:p>
            <a:r>
              <a:rPr lang="zh-CN" altLang="en-US" dirty="0"/>
              <a:t>对象的适配器模式不是使用继承关系连接到</a:t>
            </a:r>
            <a:r>
              <a:rPr lang="en-US" altLang="zh-CN" dirty="0" err="1"/>
              <a:t>Adaptee</a:t>
            </a:r>
            <a:r>
              <a:rPr lang="zh-CN" altLang="en-US" dirty="0"/>
              <a:t>类，而是使用委派关系连接到</a:t>
            </a:r>
            <a:r>
              <a:rPr lang="en-US" altLang="zh-CN" dirty="0" err="1"/>
              <a:t>Adaptee</a:t>
            </a:r>
            <a:r>
              <a:rPr lang="zh-CN" altLang="en-US" dirty="0"/>
              <a:t>类。</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4E3BC0D4-3126-4924-8AA9-F6B9799C8CAF}"/>
              </a:ext>
            </a:extLst>
          </p:cNvPr>
          <p:cNvPicPr>
            <a:picLocks noChangeAspect="1"/>
          </p:cNvPicPr>
          <p:nvPr/>
        </p:nvPicPr>
        <p:blipFill>
          <a:blip r:embed="rId2"/>
          <a:stretch>
            <a:fillRect/>
          </a:stretch>
        </p:blipFill>
        <p:spPr>
          <a:xfrm>
            <a:off x="3872051" y="2742095"/>
            <a:ext cx="5730737" cy="3749365"/>
          </a:xfrm>
          <a:prstGeom prst="rect">
            <a:avLst/>
          </a:prstGeom>
        </p:spPr>
      </p:pic>
    </p:spTree>
    <p:extLst>
      <p:ext uri="{BB962C8B-B14F-4D97-AF65-F5344CB8AC3E}">
        <p14:creationId xmlns:p14="http://schemas.microsoft.com/office/powerpoint/2010/main" val="382698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3BBC1-F100-4ABD-82D7-1749C0B63940}"/>
              </a:ext>
            </a:extLst>
          </p:cNvPr>
          <p:cNvSpPr>
            <a:spLocks noGrp="1"/>
          </p:cNvSpPr>
          <p:nvPr>
            <p:ph type="title"/>
          </p:nvPr>
        </p:nvSpPr>
        <p:spPr/>
        <p:txBody>
          <a:bodyPr/>
          <a:lstStyle/>
          <a:p>
            <a:r>
              <a:rPr lang="zh-CN" altLang="en-US" dirty="0"/>
              <a:t>优缺点</a:t>
            </a:r>
          </a:p>
        </p:txBody>
      </p:sp>
      <p:sp>
        <p:nvSpPr>
          <p:cNvPr id="3" name="内容占位符 2">
            <a:extLst>
              <a:ext uri="{FF2B5EF4-FFF2-40B4-BE49-F238E27FC236}">
                <a16:creationId xmlns:a16="http://schemas.microsoft.com/office/drawing/2014/main" id="{E2FDF2F6-F967-4681-913A-CE048F91F154}"/>
              </a:ext>
            </a:extLst>
          </p:cNvPr>
          <p:cNvSpPr>
            <a:spLocks noGrp="1"/>
          </p:cNvSpPr>
          <p:nvPr>
            <p:ph idx="1"/>
          </p:nvPr>
        </p:nvSpPr>
        <p:spPr>
          <a:xfrm>
            <a:off x="2589212" y="1905000"/>
            <a:ext cx="8915400" cy="2261647"/>
          </a:xfrm>
        </p:spPr>
        <p:txBody>
          <a:bodyPr/>
          <a:lstStyle/>
          <a:p>
            <a:r>
              <a:rPr lang="zh-CN" altLang="en-US" sz="2800" dirty="0"/>
              <a:t>优点：</a:t>
            </a:r>
            <a:endParaRPr lang="en-US" altLang="zh-CN" sz="2800" dirty="0"/>
          </a:p>
          <a:p>
            <a:pPr marL="914400" lvl="1" indent="-457200">
              <a:buFont typeface="+mj-lt"/>
              <a:buAutoNum type="arabicPeriod"/>
            </a:pPr>
            <a:r>
              <a:rPr lang="zh-CN" altLang="en-US" sz="2400" dirty="0"/>
              <a:t>灵活性高、低耦合</a:t>
            </a:r>
            <a:br>
              <a:rPr lang="zh-CN" altLang="en-US" sz="2400" dirty="0"/>
            </a:br>
            <a:r>
              <a:rPr lang="zh-CN" altLang="en-US" sz="2400" dirty="0"/>
              <a:t>采用 “对象组合”的方式，是动态组合方式</a:t>
            </a:r>
            <a:endParaRPr lang="en-US" altLang="zh-CN" sz="2000" dirty="0"/>
          </a:p>
        </p:txBody>
      </p:sp>
      <p:sp>
        <p:nvSpPr>
          <p:cNvPr id="6" name="内容占位符 2">
            <a:extLst>
              <a:ext uri="{FF2B5EF4-FFF2-40B4-BE49-F238E27FC236}">
                <a16:creationId xmlns:a16="http://schemas.microsoft.com/office/drawing/2014/main" id="{EC0D07AA-B3B5-401E-8A5F-F59650369D34}"/>
              </a:ext>
            </a:extLst>
          </p:cNvPr>
          <p:cNvSpPr txBox="1">
            <a:spLocks/>
          </p:cNvSpPr>
          <p:nvPr/>
        </p:nvSpPr>
        <p:spPr>
          <a:xfrm>
            <a:off x="2589212" y="3737728"/>
            <a:ext cx="8915400" cy="23347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缺点：</a:t>
            </a:r>
            <a:endParaRPr lang="en-US" altLang="zh-CN" sz="2800" dirty="0"/>
          </a:p>
          <a:p>
            <a:pPr marL="914400" lvl="1" indent="-457200">
              <a:buFont typeface="+mj-lt"/>
              <a:buAutoNum type="arabicPeriod"/>
            </a:pPr>
            <a:r>
              <a:rPr lang="zh-CN" altLang="en-US" sz="2400" dirty="0"/>
              <a:t>使用复杂</a:t>
            </a:r>
            <a:br>
              <a:rPr lang="zh-CN" altLang="en-US" sz="2400" dirty="0"/>
            </a:br>
            <a:r>
              <a:rPr lang="zh-CN" altLang="en-US" sz="2400" dirty="0"/>
              <a:t>需要引入对象实例</a:t>
            </a:r>
            <a:endParaRPr lang="en-US" altLang="zh-CN" sz="2000" dirty="0"/>
          </a:p>
        </p:txBody>
      </p:sp>
    </p:spTree>
    <p:extLst>
      <p:ext uri="{BB962C8B-B14F-4D97-AF65-F5344CB8AC3E}">
        <p14:creationId xmlns:p14="http://schemas.microsoft.com/office/powerpoint/2010/main" val="288577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22029-5501-4DAF-80D8-30BA8DB97AA9}"/>
              </a:ext>
            </a:extLst>
          </p:cNvPr>
          <p:cNvSpPr>
            <a:spLocks noGrp="1"/>
          </p:cNvSpPr>
          <p:nvPr>
            <p:ph type="title"/>
          </p:nvPr>
        </p:nvSpPr>
        <p:spPr/>
        <p:txBody>
          <a:bodyPr/>
          <a:lstStyle/>
          <a:p>
            <a:r>
              <a:rPr lang="zh-CN" altLang="en-US" dirty="0"/>
              <a:t>使用场景</a:t>
            </a:r>
          </a:p>
        </p:txBody>
      </p:sp>
      <p:sp>
        <p:nvSpPr>
          <p:cNvPr id="3" name="内容占位符 2">
            <a:extLst>
              <a:ext uri="{FF2B5EF4-FFF2-40B4-BE49-F238E27FC236}">
                <a16:creationId xmlns:a16="http://schemas.microsoft.com/office/drawing/2014/main" id="{7A7E8034-06E1-4891-99D6-9A498ED10C46}"/>
              </a:ext>
            </a:extLst>
          </p:cNvPr>
          <p:cNvSpPr>
            <a:spLocks noGrp="1"/>
          </p:cNvSpPr>
          <p:nvPr>
            <p:ph idx="1"/>
          </p:nvPr>
        </p:nvSpPr>
        <p:spPr/>
        <p:txBody>
          <a:bodyPr/>
          <a:lstStyle/>
          <a:p>
            <a:r>
              <a:rPr lang="zh-CN" altLang="en-US" sz="2400" dirty="0"/>
              <a:t>系统需要复用现有类，而该类的接口不符合系统的需求，可以使用适配器模式使得原本由于接口不兼容而不能一起工作的那些类可以一起工作</a:t>
            </a:r>
            <a:endParaRPr lang="en-US" altLang="zh-CN" sz="2400" dirty="0"/>
          </a:p>
          <a:p>
            <a:endParaRPr lang="en-US" altLang="zh-CN" dirty="0"/>
          </a:p>
          <a:p>
            <a:r>
              <a:rPr lang="zh-CN" altLang="en-US" sz="2400" dirty="0"/>
              <a:t>多个组件功能类似，但接口不统一且可能会经常切换时，可使用适配器模式，使得客户端可以以统一的接口使用它们</a:t>
            </a:r>
          </a:p>
        </p:txBody>
      </p:sp>
    </p:spTree>
    <p:extLst>
      <p:ext uri="{BB962C8B-B14F-4D97-AF65-F5344CB8AC3E}">
        <p14:creationId xmlns:p14="http://schemas.microsoft.com/office/powerpoint/2010/main" val="3595273633"/>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124</TotalTime>
  <Words>270</Words>
  <Application>Microsoft Office PowerPoint</Application>
  <PresentationFormat>宽屏</PresentationFormat>
  <Paragraphs>30</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Century Gothic</vt:lpstr>
      <vt:lpstr>Wingdings 3</vt:lpstr>
      <vt:lpstr>丝状</vt:lpstr>
      <vt:lpstr>适配器模式</vt:lpstr>
      <vt:lpstr>简介 </vt:lpstr>
      <vt:lpstr>分类</vt:lpstr>
      <vt:lpstr>PowerPoint 演示文稿</vt:lpstr>
      <vt:lpstr>类适配器模式（class adapter pattern） </vt:lpstr>
      <vt:lpstr>优缺点</vt:lpstr>
      <vt:lpstr>对象适配器模式（object adapter pattern） </vt:lpstr>
      <vt:lpstr>优缺点</vt:lpstr>
      <vt:lpstr>使用场景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适配器模式</dc:title>
  <dc:creator>任 子昂</dc:creator>
  <cp:lastModifiedBy>任 子昂</cp:lastModifiedBy>
  <cp:revision>7</cp:revision>
  <dcterms:created xsi:type="dcterms:W3CDTF">2020-09-11T04:34:11Z</dcterms:created>
  <dcterms:modified xsi:type="dcterms:W3CDTF">2020-09-11T06:38:48Z</dcterms:modified>
</cp:coreProperties>
</file>