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89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7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6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0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05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6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47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9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1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3844D-F3CB-45B5-A55D-C1110E39A806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7E4D8E-05E0-4BDD-9BCB-133F9C3BFB7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23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5459-8882-46C0-AEF6-0A099F2D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62339"/>
          </a:xfrm>
        </p:spPr>
        <p:txBody>
          <a:bodyPr/>
          <a:lstStyle/>
          <a:p>
            <a:r>
              <a:rPr lang="zh-CN" altLang="en-US" dirty="0"/>
              <a:t>设计模式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B4CB9-D413-47BC-A29C-685D5F541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Design Patterns</a:t>
            </a:r>
          </a:p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			--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可复用面向对象软件的基础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4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699DA-0F0C-445F-AF62-8CB002E5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118"/>
            <a:ext cx="9603275" cy="628636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单一职责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原则（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Composite Reuse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3C6C5-5776-497D-BBD9-7BA2248E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单一职责原则，即一个类只负责一项职责。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尽量使用合成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聚合的方式，而不是使用继承。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1FD2-5801-4A64-9D2C-7C9DECAF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zh-CN" altLang="en-US" dirty="0"/>
              <a:t>含义：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FA855-8EF0-4980-B224-5EF1AB3C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一套被反复使用、多数人知晓的、经过分类编目的、代码设计经验的总结。使用设计模式是为了可重用代码、让代码更容易被他人理解、保证代码可靠性。 毫无疑问，设计模式于己于他人于系统都是多赢的，设计模式使代码编制真正工程化，设计模式是软件工程的基石，如同大厦的一块块砖石一样。项目中合理的运用设计模式可以完美的解决很多问题，每种模式在现在中都有相应的原理来与之对应，每一个模式描述了一个在我们周围不断重复发生的问题，以及该问题的核心解决方案，这也是它能被广泛应用的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3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D59D6-89F4-45BC-9A81-56BB76D6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19091"/>
            <a:ext cx="9603275" cy="1134663"/>
          </a:xfrm>
        </p:spPr>
        <p:txBody>
          <a:bodyPr/>
          <a:lstStyle/>
          <a:p>
            <a:r>
              <a:rPr lang="zh-CN" altLang="en-US" dirty="0"/>
              <a:t>分类：</a:t>
            </a:r>
            <a:br>
              <a:rPr lang="en-US" altLang="zh-CN" dirty="0"/>
            </a:br>
            <a:r>
              <a:rPr lang="en-US" altLang="zh-CN" dirty="0"/>
              <a:t>				--</a:t>
            </a:r>
            <a:r>
              <a:rPr lang="zh-CN" altLang="en-US" sz="2400" dirty="0"/>
              <a:t>设计模式共有</a:t>
            </a:r>
            <a:r>
              <a:rPr lang="en-US" altLang="zh-CN" sz="2400" dirty="0"/>
              <a:t>23</a:t>
            </a:r>
            <a:r>
              <a:rPr lang="zh-CN" altLang="en-US" sz="2400" dirty="0"/>
              <a:t>种，分为</a:t>
            </a:r>
            <a:r>
              <a:rPr lang="en-US" altLang="zh-CN" sz="2400" dirty="0"/>
              <a:t>3</a:t>
            </a:r>
            <a:r>
              <a:rPr lang="zh-CN" altLang="en-US" sz="2400" dirty="0"/>
              <a:t>大类。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024B-20A7-4FBA-A9BB-E4DFC27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创建型模式，共五种：工厂方法模式、抽象工厂模式、单例模式、建造者模式、原型模式。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结构型模式，共七种：适配器模式、装饰器模式、代理模式、外观模式、桥接模式、组合模式、享元模式。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行为型模式，共十一种：策略模式、模板方法模式、观察者模式、迭代子模式、责任链模式、命令模式、备忘录模式、状态模式、访问者模式、中介者模式、解释器模式。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5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EDEB-41F8-431C-B0AE-FC9D2DCE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1852"/>
            <a:ext cx="9603275" cy="681902"/>
          </a:xfrm>
        </p:spPr>
        <p:txBody>
          <a:bodyPr/>
          <a:lstStyle/>
          <a:p>
            <a:r>
              <a:rPr lang="zh-CN" altLang="en-US" dirty="0"/>
              <a:t>设计模式六大原则：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9D712-D15A-4594-A8FC-0DB2EF69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开闭原则（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Close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里氏代换原则（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Liskov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Substitution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依赖倒转原则（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Dependence Inversion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接口隔离原则（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Segregation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迪米特法则（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Demeter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单一职责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原则 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Single Responsibility Principle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10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D3385-E092-49ED-9B0E-614C22C7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开闭原则（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 Close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199D0-92F7-45C8-A5AB-ED24CAFE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开闭原则就是说对扩展开放，对修改关闭。在程序需要进行拓展的时候，不能去修改原有的代码，实现一个热插拔的效果。所以一句话概括就是：为了使程序的扩展性好，易于维护和升级。想要达到这样的效果，我们需要使用接口和抽象类，后面的具体设计中我们会提到这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9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5AD9-A7F6-4688-ACD9-50EF8AD9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3996"/>
            <a:ext cx="9603275" cy="619758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里氏代换原则（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Liskov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Substitution Principle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BDB37-0891-495A-B279-3DF214BD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里氏代换原则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Liskov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Substitution Principle LSP)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面向对象设计的基本原则之一。 里氏代换原则中说，任何基类可以出现的地方，子类一定可以出现。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LSP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是继承复用的基石，只有当衍生类可以替换掉基类，软件单位的功能不受到影响时，基类才能真正被复用，而衍生类也能够在基类的基础上增加新的行为。里氏代换原则是对“开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闭”原则的补充。实现“开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闭”原则的关键步骤就是抽象化。而基类与子类的继承关系就是抽象化的具体实现，所以里氏代换原则是对实现抽象化的具体步骤的规范。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尽量不要重写父类的方法，也尽量不要重载父类的方法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2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2677-84BE-445F-86CD-C6089D5E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7363"/>
            <a:ext cx="9603275" cy="646391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依赖倒转原则（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Dependence Inversion Principle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9BBA5-95A2-42F4-8D0A-9CC888A0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开闭原则的基础，高层模块不应该依赖低层模块，二者都应该依赖其抽象；抽象不应该依赖细节；细节应该依赖抽象。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80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386B3-CB7B-4B7D-9536-7CC11C3D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241"/>
            <a:ext cx="9603275" cy="637513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接口隔离原则（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Interface Segregation Principle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05C2E-6423-4140-9E87-44AFBCBE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使用多个隔离的接口，比使用单个接口要好。还是一个降低类之间的耦合度的意思，从这儿我们看出，其实设计模式就是一个软件的设计思想，从大型软件架构出发，为了升级和维护方便。所以上文中多次出现：降低依赖，降低耦合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客户端不应该依赖它不需要的接口；一个类对另一个类的依赖应该建立在最小的接口上。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3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FD949-CAF4-4425-90A1-3BF3A2C0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1852"/>
            <a:ext cx="9603275" cy="68190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迪米特法则（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Demeter Principle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A62E-5A07-4A71-B760-361B337F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一个实体应当尽量少的与其他实体之间发生相互作用，使得系统功能模块相对独立。</a:t>
            </a:r>
            <a:endParaRPr lang="en-US" altLang="zh-C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尽量降低类与类之间的耦合。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10368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799</Words>
  <Application>Microsoft Office PowerPoint</Application>
  <PresentationFormat>宽屏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PingFang SC</vt:lpstr>
      <vt:lpstr>Arial</vt:lpstr>
      <vt:lpstr>Gill Sans MT</vt:lpstr>
      <vt:lpstr>Verdana</vt:lpstr>
      <vt:lpstr>画廊</vt:lpstr>
      <vt:lpstr>设计模式 </vt:lpstr>
      <vt:lpstr>含义：</vt:lpstr>
      <vt:lpstr>分类：     --设计模式共有23种，分为3大类。</vt:lpstr>
      <vt:lpstr>设计模式六大原则：</vt:lpstr>
      <vt:lpstr>开闭原则（Open Close Principle）</vt:lpstr>
      <vt:lpstr>里氏代换原则（Liskov Substitution Principle）</vt:lpstr>
      <vt:lpstr>依赖倒转原则（Dependence Inversion Principle）</vt:lpstr>
      <vt:lpstr>接口隔离原则（Interface Segregation Principle）</vt:lpstr>
      <vt:lpstr>迪米特法则（Demeter Principle）</vt:lpstr>
      <vt:lpstr>单一职责原则（Composite Reuse Principle）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lcj9292@outlook.com</dc:creator>
  <cp:lastModifiedBy>lcj9292@outlook.com</cp:lastModifiedBy>
  <cp:revision>5</cp:revision>
  <dcterms:created xsi:type="dcterms:W3CDTF">2021-07-03T06:35:37Z</dcterms:created>
  <dcterms:modified xsi:type="dcterms:W3CDTF">2021-07-03T08:27:08Z</dcterms:modified>
</cp:coreProperties>
</file>