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uthors.xml" ContentType="application/vnd.ms-powerpoint.author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5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6"/>
  </p:notesMasterIdLst>
  <p:sldIdLst>
    <p:sldId id="256" r:id="rId5"/>
    <p:sldId id="257" r:id="rId14"/>
    <p:sldId id="258" r:id="rId15"/>
    <p:sldId id="259" r:id="rId16"/>
    <p:sldId id="26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D600A7-1BA1-4A6C-B89F-3BFDF4E67060}" v="13" dt="2023-08-23T02:54:53.0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43"/>
    <p:restoredTop sz="94718"/>
  </p:normalViewPr>
  <p:slideViewPr>
    <p:cSldViewPr snapToGrid="0">
      <p:cViewPr>
        <p:scale>
          <a:sx n="100" d="100"/>
          <a:sy n="100" d="100"/>
        </p:scale>
        <p:origin x="235" y="-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" Type="http://schemas.microsoft.com/office/2015/10/relationships/revisionInfo" Target="revisionInfo.xml"/><Relationship Id="rId13" Type="http://schemas.microsoft.com/office/2018/10/relationships/authors" Target="authors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commentAuthors" Target="commentAuthors.xml"/><Relationship Id="rId8" Type="http://schemas.openxmlformats.org/officeDocument/2006/relationships/presProps" Target="presProps.xml"/><Relationship Id="rId9" Type="http://schemas.openxmlformats.org/officeDocument/2006/relationships/viewProps" Target="viewProp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8/22/2023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t>1st Group Meeting: Android Malware Detection Using DREBIN API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/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&amp; Project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Motivation behind focusing on Android malware detection.</a:t>
            </a:r>
          </a:p>
          <a:p>
            <a:pPr/>
            <a:r>
              <a:t>Understanding of DREBIN API features for malware classification.</a:t>
            </a:r>
          </a:p>
          <a:p>
            <a:pPr/>
            <a:r>
              <a:t>Scope: Enhance malware detection algorithms using machine learning.</a:t>
            </a:r>
          </a:p>
          <a:p>
            <a:p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Objective 1: Identify effective feature sets for malware classification.</a:t>
            </a:r>
          </a:p>
          <a:p>
            <a:pPr/>
            <a:r>
              <a:t>Objective 2: Evaluate explanation methods to improve algorithm design.</a:t>
            </a:r>
          </a:p>
          <a:p>
            <a:pPr/>
            <a:r>
              <a:t>Challenges: Explainability, detection performance, computational efficiency.</a:t>
            </a:r>
          </a:p>
          <a:p>
            <a:p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Planned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Adoption of machine learning models (e.g., Linear SVM, Random Forest).</a:t>
            </a:r>
          </a:p>
          <a:p>
            <a:pPr/>
            <a:r>
              <a:t>Analysis of DREBIN dataset with API features from 2014 to 2018.</a:t>
            </a:r>
          </a:p>
          <a:p>
            <a:pPr/>
            <a:r>
              <a:t>Exploration of explanation methods like SHAP, LIME for insights.</a:t>
            </a:r>
          </a:p>
          <a:p>
            <a:p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Difficulties &amp;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Addressing the challenge of fast concept drift in malware variants.</a:t>
            </a:r>
          </a:p>
          <a:p>
            <a:pPr/>
            <a:r>
              <a:t>Mitigating the high cost of false positives and negatives.</a:t>
            </a:r>
          </a:p>
          <a:p>
            <a:pPr/>
            <a:r>
              <a:t>Seeking advice on computational efficiency and semantics gap.</a:t>
            </a:r>
          </a:p>
          <a:p>
            <a:p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1176D5-513E-4E73-98C9-4CEA832F57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TM45331398</Template>
  <TotalTime>0</TotalTime>
  <Words>422</Words>
  <Application>Microsoft Office PowerPoint</Application>
  <PresentationFormat>Widescreen</PresentationFormat>
  <Paragraphs>142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Presentation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/>
  <cp:revision>2</cp:revision>
  <dcterms:created xsi:type="dcterms:W3CDTF">2021-09-06T16:30:14Z</dcterms:created>
  <dcterms:modified xsi:type="dcterms:W3CDTF">2023-08-23T02:54:53Z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