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9C07-24AB-4FF8-B069-E5ECB39C3E35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2AA0-0141-42D7-ACE9-F494585FE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77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9C07-24AB-4FF8-B069-E5ECB39C3E35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2AA0-0141-42D7-ACE9-F494585FE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1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9C07-24AB-4FF8-B069-E5ECB39C3E35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2AA0-0141-42D7-ACE9-F494585FE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9C07-24AB-4FF8-B069-E5ECB39C3E35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2AA0-0141-42D7-ACE9-F494585FE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42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9C07-24AB-4FF8-B069-E5ECB39C3E35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2AA0-0141-42D7-ACE9-F494585FE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53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9C07-24AB-4FF8-B069-E5ECB39C3E35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2AA0-0141-42D7-ACE9-F494585FE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87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9C07-24AB-4FF8-B069-E5ECB39C3E35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2AA0-0141-42D7-ACE9-F494585FE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25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9C07-24AB-4FF8-B069-E5ECB39C3E35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2AA0-0141-42D7-ACE9-F494585FE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69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9C07-24AB-4FF8-B069-E5ECB39C3E35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2AA0-0141-42D7-ACE9-F494585FE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82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9C07-24AB-4FF8-B069-E5ECB39C3E35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2AA0-0141-42D7-ACE9-F494585FE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22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9C07-24AB-4FF8-B069-E5ECB39C3E35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2AA0-0141-42D7-ACE9-F494585FE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62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B9C07-24AB-4FF8-B069-E5ECB39C3E35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92AA0-0141-42D7-ACE9-F494585FE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28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4471" y="133242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수강신청</a:t>
            </a:r>
            <a:endParaRPr lang="ko-KR" altLang="en-US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31632"/>
            <a:ext cx="7632848" cy="6218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24128" y="126876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학점테이블 생략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12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4471" y="133242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수강신청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40" y="692696"/>
            <a:ext cx="8008592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887796" y="5907168"/>
            <a:ext cx="1080120" cy="330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70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3242"/>
            <a:ext cx="4536504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634" y="1917689"/>
            <a:ext cx="4640585" cy="4809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10" y="133242"/>
            <a:ext cx="2822019" cy="2359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31640" y="4046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6016" y="21808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28384" y="7684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44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64704"/>
            <a:ext cx="7229812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843808" y="5316834"/>
            <a:ext cx="1296144" cy="272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940152" y="3501008"/>
            <a:ext cx="2117244" cy="272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54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</Words>
  <Application>Microsoft Office PowerPoint</Application>
  <PresentationFormat>화면 슬라이드 쇼(4:3)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2021-03-26T18:07:45Z</dcterms:created>
  <dcterms:modified xsi:type="dcterms:W3CDTF">2021-03-26T18:37:50Z</dcterms:modified>
</cp:coreProperties>
</file>