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5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0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9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6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8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5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79F6-132D-4737-895F-1E6FF00C07D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38CD-1F74-456B-B920-ECD70055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5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6696744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3648" y="3861048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9674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4077072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4611368"/>
            <a:ext cx="1368152" cy="285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83796" y="2026753"/>
            <a:ext cx="1504436" cy="285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32" y="1413643"/>
            <a:ext cx="6372200" cy="381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39389" y="7739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7077" y="1462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2021-03-26T18:32:19Z</dcterms:created>
  <dcterms:modified xsi:type="dcterms:W3CDTF">2021-03-26T19:02:28Z</dcterms:modified>
</cp:coreProperties>
</file>