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372f3bcd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372f3bcd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72f3bcd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72f3bcd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72f3bc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72f3bc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372f3bcd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372f3bcd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72f3bcd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72f3bcd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72f3bcd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72f3bcd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c61104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c61104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c61104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c61104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ec61104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ec61104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number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852125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Jungin Chang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Paige Hartley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Hureaux-Perron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Minseok Sakong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1138900"/>
            <a:ext cx="1266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Team12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and Failure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116150"/>
            <a:ext cx="7038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quite a ways to go in regards to completing the project, so here I’ll talk about projections over reality.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22"/>
          <p:cNvSpPr txBox="1"/>
          <p:nvPr/>
        </p:nvSpPr>
        <p:spPr>
          <a:xfrm>
            <a:off x="226000" y="1891750"/>
            <a:ext cx="40710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Projected Successes: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 # generator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keyboard input module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stopwatch counter for player timer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297000" y="1891750"/>
            <a:ext cx="45669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Projected Difficulties: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VGA text output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speaker output (buzzer for time’s up)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creation of player profiles (p1 &amp; p2) and keeping track of their “lives”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/ Motivation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simple game sounded fun!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We’ll get to utilize a timer, keyboard input, and VGA output.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goal is to create a 2 player game that can be played from the keyboard, with text output to the VGA.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Functionality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823950"/>
            <a:ext cx="70389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Game Start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Announces the start of BINGO game in VGA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Displays remaining timer in 7 segment display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Assign each player 3 lives(# of tries for each round)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 	Round1(Assuming player 2 guessed a number, which is not the BINGO number)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Random BINGO number is generated internally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Timer counts from 10 to 0 for player 1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 1 guesses the number with keyboard inputs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VGA tells players, which the guessed number is below/above the BINGO number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 1’s one life gets taken away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Player 1 timer gets reseted  to 10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	Round 1 (Assuming player 2 guessed the BINGO number)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Vga displays the winning player and speaker outputs congratulation beeps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Rounds go 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Specification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65425"/>
            <a:ext cx="7038900" cy="4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7 Segment Display [Timer for each player]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 Counts down from 10 to 0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VGA [Display of the game information]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  Displays round number, each player’s remaining lives, and result of each round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Keyboard module [Controls inputs]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 Gets guessed number inputs from each player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LFSR module [Generate random numbers]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 Generates BINGO number for each round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404375" y="157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Block Diagram https://drive.google.com/file/d/1Tpcd9qbDrSzvFJAv5q5VAzxwBxLCSJK_/view?usp=sharing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9667"/>
            <a:ext cx="9144002" cy="288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00" y="943300"/>
            <a:ext cx="350463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788700" y="1523225"/>
            <a:ext cx="3955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number 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generator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LFSR(linear feedback shift register)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883575" y="2438200"/>
            <a:ext cx="24468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 function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 flipflop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151825" y="516925"/>
            <a:ext cx="38334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lfsr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825" y="1307850"/>
            <a:ext cx="7494400" cy="32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59650" y="887400"/>
            <a:ext cx="60996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lfsr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537800"/>
            <a:ext cx="77724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100" y="443625"/>
            <a:ext cx="4995876" cy="4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797425" y="1748950"/>
            <a:ext cx="2481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Guess the number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