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bookmarkIdSeed="2">
  <p:sldMasterIdLst>
    <p:sldMasterId id="2147487441" r:id="rId1"/>
    <p:sldMasterId id="2147487443" r:id="rId2"/>
  </p:sldMasterIdLst>
  <p:notesMasterIdLst>
    <p:notesMasterId r:id="rId49"/>
  </p:notesMasterIdLst>
  <p:handoutMasterIdLst>
    <p:handoutMasterId r:id="rId50"/>
  </p:handoutMasterIdLst>
  <p:sldIdLst>
    <p:sldId id="853" r:id="rId3"/>
    <p:sldId id="854" r:id="rId4"/>
    <p:sldId id="855" r:id="rId5"/>
    <p:sldId id="856" r:id="rId6"/>
    <p:sldId id="857" r:id="rId7"/>
    <p:sldId id="858" r:id="rId8"/>
    <p:sldId id="859" r:id="rId9"/>
    <p:sldId id="860" r:id="rId10"/>
    <p:sldId id="861" r:id="rId11"/>
    <p:sldId id="862" r:id="rId12"/>
    <p:sldId id="863" r:id="rId13"/>
    <p:sldId id="864" r:id="rId14"/>
    <p:sldId id="865" r:id="rId15"/>
    <p:sldId id="866" r:id="rId16"/>
    <p:sldId id="867" r:id="rId17"/>
    <p:sldId id="868" r:id="rId18"/>
    <p:sldId id="869" r:id="rId19"/>
    <p:sldId id="870" r:id="rId20"/>
    <p:sldId id="871" r:id="rId21"/>
    <p:sldId id="872" r:id="rId22"/>
    <p:sldId id="873" r:id="rId23"/>
    <p:sldId id="874" r:id="rId24"/>
    <p:sldId id="875" r:id="rId25"/>
    <p:sldId id="876" r:id="rId26"/>
    <p:sldId id="877" r:id="rId27"/>
    <p:sldId id="878" r:id="rId28"/>
    <p:sldId id="879" r:id="rId29"/>
    <p:sldId id="880" r:id="rId30"/>
    <p:sldId id="881" r:id="rId31"/>
    <p:sldId id="882" r:id="rId32"/>
    <p:sldId id="883" r:id="rId33"/>
    <p:sldId id="884" r:id="rId34"/>
    <p:sldId id="885" r:id="rId35"/>
    <p:sldId id="886" r:id="rId36"/>
    <p:sldId id="887" r:id="rId37"/>
    <p:sldId id="888" r:id="rId38"/>
    <p:sldId id="889" r:id="rId39"/>
    <p:sldId id="890" r:id="rId40"/>
    <p:sldId id="891" r:id="rId41"/>
    <p:sldId id="892" r:id="rId42"/>
    <p:sldId id="893" r:id="rId43"/>
    <p:sldId id="894" r:id="rId44"/>
    <p:sldId id="895" r:id="rId45"/>
    <p:sldId id="896" r:id="rId46"/>
    <p:sldId id="897" r:id="rId47"/>
    <p:sldId id="898" r:id="rId48"/>
  </p:sldIdLst>
  <p:sldSz cx="10440988" cy="6858000"/>
  <p:notesSz cx="6797675" cy="9926638"/>
  <p:embeddedFontLst>
    <p:embeddedFont>
      <p:font typeface="Candara" panose="020E0502030303020204" pitchFamily="34" charset="0"/>
      <p:regular r:id="rId51"/>
      <p:bold r:id="rId52"/>
      <p:italic r:id="rId53"/>
      <p:boldItalic r:id="rId54"/>
    </p:embeddedFon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Microsoft Sans Serif" panose="020B0604020202020204" pitchFamily="34" charset="0"/>
      <p:regular r:id="rId59"/>
    </p:embeddedFont>
    <p:embeddedFont>
      <p:font typeface="맑은 고딕" panose="020B0503020000020004" pitchFamily="50" charset="-127"/>
      <p:regular r:id="rId60"/>
      <p:bold r:id="rId61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bg1"/>
        </a:solidFill>
        <a:latin typeface="Candar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03">
          <p15:clr>
            <a:srgbClr val="A4A3A4"/>
          </p15:clr>
        </p15:guide>
        <p15:guide id="2" orient="horz" pos="587">
          <p15:clr>
            <a:srgbClr val="A4A3A4"/>
          </p15:clr>
        </p15:guide>
        <p15:guide id="3" pos="3287">
          <p15:clr>
            <a:srgbClr val="A4A3A4"/>
          </p15:clr>
        </p15:guide>
        <p15:guide id="4" pos="505">
          <p15:clr>
            <a:srgbClr val="A4A3A4"/>
          </p15:clr>
        </p15:guide>
        <p15:guide id="5" pos="61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070">
          <p15:clr>
            <a:srgbClr val="A4A3A4"/>
          </p15:clr>
        </p15:guide>
        <p15:guide id="2" orient="horz" pos="3081">
          <p15:clr>
            <a:srgbClr val="A4A3A4"/>
          </p15:clr>
        </p15:guide>
        <p15:guide id="3" orient="horz" pos="6252">
          <p15:clr>
            <a:srgbClr val="A4A3A4"/>
          </p15:clr>
        </p15:guide>
        <p15:guide id="4" orient="horz" pos="409">
          <p15:clr>
            <a:srgbClr val="A4A3A4"/>
          </p15:clr>
        </p15:guide>
        <p15:guide id="5" pos="4146">
          <p15:clr>
            <a:srgbClr val="A4A3A4"/>
          </p15:clr>
        </p15:guide>
        <p15:guide id="6" pos="1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in" initials="kj" lastIdx="1" clrIdx="0">
    <p:extLst>
      <p:ext uri="{19B8F6BF-5375-455C-9EA6-DF929625EA0E}">
        <p15:presenceInfo xmlns:p15="http://schemas.microsoft.com/office/powerpoint/2012/main" userId="c39f039de718891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3399FF"/>
    <a:srgbClr val="CCFFCC"/>
    <a:srgbClr val="F2F2F2"/>
    <a:srgbClr val="CC9900"/>
    <a:srgbClr val="FF6600"/>
    <a:srgbClr val="FCD0D8"/>
    <a:srgbClr val="FFDD71"/>
    <a:srgbClr val="FEF0F3"/>
    <a:srgbClr val="E2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9" autoAdjust="0"/>
    <p:restoredTop sz="96224" autoAdjust="0"/>
  </p:normalViewPr>
  <p:slideViewPr>
    <p:cSldViewPr snapToGrid="0">
      <p:cViewPr varScale="1">
        <p:scale>
          <a:sx n="99" d="100"/>
          <a:sy n="99" d="100"/>
        </p:scale>
        <p:origin x="88" y="1808"/>
      </p:cViewPr>
      <p:guideLst>
        <p:guide orient="horz" pos="4203"/>
        <p:guide orient="horz" pos="587"/>
        <p:guide pos="3287"/>
        <p:guide pos="505"/>
        <p:guide pos="61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4"/>
    </p:cViewPr>
  </p:sorterViewPr>
  <p:notesViewPr>
    <p:cSldViewPr snapToGrid="0">
      <p:cViewPr>
        <p:scale>
          <a:sx n="70" d="100"/>
          <a:sy n="70" d="100"/>
        </p:scale>
        <p:origin x="-3498" y="-366"/>
      </p:cViewPr>
      <p:guideLst>
        <p:guide orient="horz" pos="6070"/>
        <p:guide orient="horz" pos="3081"/>
        <p:guide orient="horz" pos="6252"/>
        <p:guide orient="horz" pos="409"/>
        <p:guide pos="4146"/>
        <p:guide pos="138"/>
      </p:guideLst>
    </p:cSldViewPr>
  </p:notesViewPr>
  <p:gridSpacing cx="1800225" cy="180022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font" Target="fonts/font11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6.fntdata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1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9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4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l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Copyright 2011 ⓒ  LG CNS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8163"/>
            <a:ext cx="294481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27" tIns="47414" rIns="94827" bIns="4741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E73F57E-B711-4ED3-B930-475FA2038F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74163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075" y="649288"/>
            <a:ext cx="6362700" cy="4241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43"/>
          <p:cNvSpPr>
            <a:spLocks noChangeArrowheads="1"/>
          </p:cNvSpPr>
          <p:nvPr/>
        </p:nvSpPr>
        <p:spPr bwMode="auto">
          <a:xfrm>
            <a:off x="2536825" y="9612313"/>
            <a:ext cx="1630363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815" tIns="47407" rIns="94815" bIns="47407"/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900">
                <a:solidFill>
                  <a:schemeClr val="tx1"/>
                </a:solidFill>
                <a:ea typeface="맑은 고딕" pitchFamily="50" charset="-127"/>
              </a:rPr>
              <a:t>8 - </a:t>
            </a:r>
            <a:fld id="{B4A63CC8-0311-4756-8E8F-89FEA17E331B}" type="slidenum">
              <a:rPr lang="en-US" altLang="ko-KR" sz="900" smtClean="0">
                <a:solidFill>
                  <a:schemeClr val="tx1"/>
                </a:solidFill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9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1741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19075" y="5222875"/>
            <a:ext cx="6362700" cy="309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4827" tIns="47414" rIns="94827" bIns="47414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ko-KR" noProof="0" dirty="0"/>
          </a:p>
          <a:p>
            <a:pPr lvl="0"/>
            <a:endParaRPr lang="en-US" altLang="ko-KR" noProof="0" dirty="0"/>
          </a:p>
        </p:txBody>
      </p:sp>
      <p:sp>
        <p:nvSpPr>
          <p:cNvPr id="29701" name="Line 41"/>
          <p:cNvSpPr>
            <a:spLocks noChangeShapeType="1"/>
          </p:cNvSpPr>
          <p:nvPr/>
        </p:nvSpPr>
        <p:spPr bwMode="auto">
          <a:xfrm flipV="1">
            <a:off x="230188" y="4699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9702" name="Line 46"/>
          <p:cNvSpPr>
            <a:spLocks noChangeShapeType="1"/>
          </p:cNvSpPr>
          <p:nvPr/>
        </p:nvSpPr>
        <p:spPr bwMode="auto">
          <a:xfrm flipV="1">
            <a:off x="230188" y="9499600"/>
            <a:ext cx="63515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7655" name="Text Box 47"/>
          <p:cNvSpPr txBox="1">
            <a:spLocks noChangeArrowheads="1"/>
          </p:cNvSpPr>
          <p:nvPr/>
        </p:nvSpPr>
        <p:spPr bwMode="auto">
          <a:xfrm>
            <a:off x="157163" y="150813"/>
            <a:ext cx="2173287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C Programming</a:t>
            </a:r>
            <a:endParaRPr lang="ko-KR" altLang="en-US" sz="1000">
              <a:solidFill>
                <a:schemeClr val="tx1"/>
              </a:solidFill>
              <a:ea typeface="맑은 고딕" pitchFamily="50" charset="-127"/>
            </a:endParaRPr>
          </a:p>
        </p:txBody>
      </p:sp>
      <p:sp>
        <p:nvSpPr>
          <p:cNvPr id="27656" name="Text Box 48"/>
          <p:cNvSpPr txBox="1">
            <a:spLocks noChangeArrowheads="1"/>
          </p:cNvSpPr>
          <p:nvPr/>
        </p:nvSpPr>
        <p:spPr bwMode="auto">
          <a:xfrm>
            <a:off x="4468813" y="150813"/>
            <a:ext cx="21732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334" tIns="48534" rIns="93334" bIns="48534">
            <a:spAutoFit/>
          </a:bodyPr>
          <a:lstStyle>
            <a:lvl1pPr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947738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94773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1000">
                <a:solidFill>
                  <a:schemeClr val="tx1"/>
                </a:solidFill>
                <a:ea typeface="맑은 고딕" pitchFamily="50" charset="-127"/>
              </a:rPr>
              <a:t>6. </a:t>
            </a:r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기억 부류</a:t>
            </a:r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141288" y="9563100"/>
            <a:ext cx="17526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defTabSz="7620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latinLnBrk="0">
              <a:defRPr/>
            </a:pPr>
            <a:r>
              <a:rPr lang="en-US" altLang="ko-KR" sz="1000">
                <a:solidFill>
                  <a:schemeClr val="tx1"/>
                </a:solidFill>
                <a:latin typeface="Microsoft Sans Serif" pitchFamily="34" charset="0"/>
                <a:cs typeface="Microsoft Sans Serif" pitchFamily="34" charset="0"/>
              </a:rPr>
              <a:t>Copyright 2011 ⓒ  LG CNS</a:t>
            </a:r>
          </a:p>
        </p:txBody>
      </p:sp>
      <p:pic>
        <p:nvPicPr>
          <p:cNvPr id="29706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9582150"/>
            <a:ext cx="790575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49804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900" kern="1200">
        <a:solidFill>
          <a:schemeClr val="tx1"/>
        </a:solidFill>
        <a:latin typeface="Candara" pitchFamily="34" charset="0"/>
        <a:ea typeface="맑은 고딕" pitchFamily="50" charset="-127"/>
        <a:cs typeface="+mn-cs"/>
      </a:defRPr>
    </a:lvl1pPr>
    <a:lvl2pPr marL="742950" indent="-28575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1430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6002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057400" indent="-228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73038" y="649288"/>
            <a:ext cx="6454775" cy="4241800"/>
          </a:xfrm>
          <a:ln/>
        </p:spPr>
      </p:sp>
      <p:sp>
        <p:nvSpPr>
          <p:cNvPr id="30723" name="슬라이드 노트 개체 틀 4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806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925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4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 userDrawn="1"/>
        </p:nvSpPr>
        <p:spPr>
          <a:xfrm>
            <a:off x="206375" y="171450"/>
            <a:ext cx="781050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kumimoji="0" lang="ko-KR" altLang="en-US"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4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2"/>
          <p:cNvSpPr>
            <a:spLocks noChangeArrowheads="1"/>
          </p:cNvSpPr>
          <p:nvPr/>
        </p:nvSpPr>
        <p:spPr bwMode="auto">
          <a:xfrm>
            <a:off x="8059449" y="6400223"/>
            <a:ext cx="36004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bg1"/>
                </a:solidFill>
                <a:latin typeface="Candara" pitchFamily="34" charset="0"/>
                <a:ea typeface="굴림" pitchFamily="50" charset="-127"/>
              </a:defRPr>
            </a:lvl9pPr>
          </a:lstStyle>
          <a:p>
            <a:pPr algn="ctr" eaLnBrk="1" hangingPunct="1">
              <a:defRPr/>
            </a:pPr>
            <a:fld id="{53D09533-6346-489D-BB52-9E4FE8C89C72}" type="slidenum">
              <a:rPr lang="en-US" altLang="ko-KR" b="1" smtClean="0">
                <a:solidFill>
                  <a:srgbClr val="000000"/>
                </a:solidFill>
                <a:ea typeface="나눔고딕 Bold"/>
                <a:cs typeface="나눔고딕 Bold"/>
              </a:rPr>
              <a:pPr algn="ctr" eaLnBrk="1" hangingPunct="1">
                <a:defRPr/>
              </a:pPr>
              <a:t>‹#›</a:t>
            </a:fld>
            <a:r>
              <a:rPr lang="en-US" altLang="ko-KR" b="1">
                <a:solidFill>
                  <a:srgbClr val="000000"/>
                </a:solidFill>
                <a:ea typeface="나눔고딕 Bold"/>
                <a:cs typeface="나눔고딕 Bold"/>
              </a:rPr>
              <a:t> </a:t>
            </a: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  <a:p>
            <a:pPr algn="ctr" eaLnBrk="1" hangingPunct="1">
              <a:defRPr/>
            </a:pPr>
            <a:endParaRPr lang="en-US" altLang="ko-KR" sz="1200">
              <a:solidFill>
                <a:srgbClr val="000000"/>
              </a:solidFill>
              <a:ea typeface="나눔고딕 Bold"/>
              <a:cs typeface="나눔고딕 Bold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0" y="733425"/>
            <a:ext cx="10440988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7445" r:id="rId1"/>
  </p:sldLayoutIdLst>
  <p:hf sldNum="0" hdr="0" ftr="0" dt="0"/>
  <p:txStyles>
    <p:titleStyle>
      <a:lvl1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2pPr>
      <a:lvl3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3pPr>
      <a:lvl4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4pPr>
      <a:lvl5pPr algn="ctr" defTabSz="855663" rtl="0" eaLnBrk="0" fontAlgn="base" latinLnBrk="1" hangingPunct="0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5pPr>
      <a:lvl6pPr marL="4572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6pPr>
      <a:lvl7pPr marL="9144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7pPr>
      <a:lvl8pPr marL="13716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8pPr>
      <a:lvl9pPr marL="1828800" algn="ctr" defTabSz="855663" rtl="0" fontAlgn="base" latinLnBrk="1">
        <a:spcBef>
          <a:spcPct val="0"/>
        </a:spcBef>
        <a:spcAft>
          <a:spcPct val="0"/>
        </a:spcAft>
        <a:defRPr kumimoji="1" sz="41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20675" indent="-320675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66700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600">
          <a:solidFill>
            <a:schemeClr val="tx1"/>
          </a:solidFill>
          <a:latin typeface="+mn-lt"/>
          <a:ea typeface="+mn-ea"/>
        </a:defRPr>
      </a:lvl2pPr>
      <a:lvl3pPr marL="1069975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00">
          <a:solidFill>
            <a:schemeClr val="tx1"/>
          </a:solidFill>
          <a:latin typeface="+mn-lt"/>
          <a:ea typeface="+mn-ea"/>
        </a:defRPr>
      </a:lvl3pPr>
      <a:lvl4pPr marL="1498600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00">
          <a:solidFill>
            <a:schemeClr val="tx1"/>
          </a:solidFill>
          <a:latin typeface="+mn-lt"/>
          <a:ea typeface="+mn-ea"/>
        </a:defRPr>
      </a:lvl4pPr>
      <a:lvl5pPr marL="1925638" indent="-214313" algn="l" defTabSz="8556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5pPr>
      <a:lvl6pPr marL="23828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6pPr>
      <a:lvl7pPr marL="28400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7pPr>
      <a:lvl8pPr marL="32972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8pPr>
      <a:lvl9pPr marL="3754438" indent="-214313" algn="l" defTabSz="855663" rtl="0" fontAlgn="base" latinLnBrk="1">
        <a:spcBef>
          <a:spcPct val="20000"/>
        </a:spcBef>
        <a:spcAft>
          <a:spcPct val="0"/>
        </a:spcAft>
        <a:buChar char="»"/>
        <a:defRPr kumimoji="1" sz="19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4393C-927A-4507-8545-C573A6904412}"/>
              </a:ext>
            </a:extLst>
          </p:cNvPr>
          <p:cNvSpPr txBox="1"/>
          <p:nvPr/>
        </p:nvSpPr>
        <p:spPr>
          <a:xfrm>
            <a:off x="615797" y="264798"/>
            <a:ext cx="8263801" cy="856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강 사 명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</a:t>
            </a: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김정인</a:t>
            </a:r>
            <a:endParaRPr lang="en-US" altLang="ko-KR" sz="20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자료 공유 </a:t>
            </a:r>
            <a:r>
              <a:rPr lang="en-US" altLang="ko-KR" sz="20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https://github.com/imguru-mooc/secure_coding_c</a:t>
            </a:r>
          </a:p>
        </p:txBody>
      </p:sp>
    </p:spTree>
    <p:extLst>
      <p:ext uri="{BB962C8B-B14F-4D97-AF65-F5344CB8AC3E}">
        <p14:creationId xmlns:p14="http://schemas.microsoft.com/office/powerpoint/2010/main" val="192597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112023" cy="64668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const char* path;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open_path()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const char str[] = "c:\\a.txt";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path = str;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hack()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const char str[] = "d:\\a.exe";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printf("path = %s\n", path);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open_path();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hack();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printf("path = %s\n", path);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3E41C-B540-46DA-878A-218784ADAB37}"/>
              </a:ext>
            </a:extLst>
          </p:cNvPr>
          <p:cNvSpPr/>
          <p:nvPr/>
        </p:nvSpPr>
        <p:spPr>
          <a:xfrm>
            <a:off x="6413323" y="139652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97E6A-E650-4000-87F0-68E0BD0D825D}"/>
              </a:ext>
            </a:extLst>
          </p:cNvPr>
          <p:cNvSpPr txBox="1"/>
          <p:nvPr/>
        </p:nvSpPr>
        <p:spPr>
          <a:xfrm>
            <a:off x="8342334" y="142032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path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B6396-632E-49A7-9E9A-D1DBB7E4AD03}"/>
              </a:ext>
            </a:extLst>
          </p:cNvPr>
          <p:cNvSpPr/>
          <p:nvPr/>
        </p:nvSpPr>
        <p:spPr>
          <a:xfrm>
            <a:off x="6413323" y="445778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"c:\\a.txt"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DE980-B479-4E1D-919B-40CE76D69C6E}"/>
              </a:ext>
            </a:extLst>
          </p:cNvPr>
          <p:cNvSpPr txBox="1"/>
          <p:nvPr/>
        </p:nvSpPr>
        <p:spPr>
          <a:xfrm>
            <a:off x="8298490" y="443340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/>
          <p:nvPr/>
        </p:nvCxnSpPr>
        <p:spPr>
          <a:xfrm>
            <a:off x="5417503" y="4114800"/>
            <a:ext cx="387680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5439821" y="44434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90456F-1498-4F39-9C72-C1D1041BD2BC}"/>
              </a:ext>
            </a:extLst>
          </p:cNvPr>
          <p:cNvCxnSpPr/>
          <p:nvPr/>
        </p:nvCxnSpPr>
        <p:spPr>
          <a:xfrm>
            <a:off x="5468748" y="2123162"/>
            <a:ext cx="387680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439821" y="281101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EC9C9-3B5F-4C5C-82A7-C8E4D138973C}"/>
              </a:ext>
            </a:extLst>
          </p:cNvPr>
          <p:cNvSpPr txBox="1"/>
          <p:nvPr/>
        </p:nvSpPr>
        <p:spPr>
          <a:xfrm>
            <a:off x="5422795" y="10271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402082" y="4408122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C9A8FA-7695-4AF1-A547-48466AD608D2}"/>
              </a:ext>
            </a:extLst>
          </p:cNvPr>
          <p:cNvCxnSpPr>
            <a:cxnSpLocks/>
            <a:stCxn id="15" idx="1"/>
            <a:endCxn id="31" idx="2"/>
          </p:cNvCxnSpPr>
          <p:nvPr/>
        </p:nvCxnSpPr>
        <p:spPr>
          <a:xfrm rot="10800000" flipV="1">
            <a:off x="6402083" y="1631218"/>
            <a:ext cx="11241" cy="2835728"/>
          </a:xfrm>
          <a:prstGeom prst="bentConnector3">
            <a:avLst>
              <a:gd name="adj1" fmla="val 213362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0C13E64-FE16-450E-B97D-99519E4C5BFA}"/>
              </a:ext>
            </a:extLst>
          </p:cNvPr>
          <p:cNvCxnSpPr/>
          <p:nvPr/>
        </p:nvCxnSpPr>
        <p:spPr>
          <a:xfrm flipV="1">
            <a:off x="6413323" y="4466946"/>
            <a:ext cx="1885167" cy="46022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BF8F95-A6CB-4C48-B211-0B92C9E8607A}"/>
              </a:ext>
            </a:extLst>
          </p:cNvPr>
          <p:cNvCxnSpPr>
            <a:cxnSpLocks/>
          </p:cNvCxnSpPr>
          <p:nvPr/>
        </p:nvCxnSpPr>
        <p:spPr>
          <a:xfrm>
            <a:off x="6257674" y="5123145"/>
            <a:ext cx="2986531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E9850F-423A-4D66-8097-A7DA1DA07D70}"/>
              </a:ext>
            </a:extLst>
          </p:cNvPr>
          <p:cNvSpPr/>
          <p:nvPr/>
        </p:nvSpPr>
        <p:spPr>
          <a:xfrm>
            <a:off x="6413323" y="530891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"d:\\a.exe"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6B0345-1090-4E0A-A132-95E100100470}"/>
              </a:ext>
            </a:extLst>
          </p:cNvPr>
          <p:cNvSpPr txBox="1"/>
          <p:nvPr/>
        </p:nvSpPr>
        <p:spPr>
          <a:xfrm>
            <a:off x="8298490" y="528454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3DCB7-CA75-491E-96AB-A7A6AAFECB5B}"/>
              </a:ext>
            </a:extLst>
          </p:cNvPr>
          <p:cNvSpPr txBox="1"/>
          <p:nvPr/>
        </p:nvSpPr>
        <p:spPr>
          <a:xfrm>
            <a:off x="5439821" y="529457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C30CC6A-9889-4788-B409-F6438BC34DDC}"/>
              </a:ext>
            </a:extLst>
          </p:cNvPr>
          <p:cNvSpPr/>
          <p:nvPr/>
        </p:nvSpPr>
        <p:spPr>
          <a:xfrm>
            <a:off x="6402082" y="5259258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337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112023" cy="64668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const char* path;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open_path()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const char str[] = "c:\\a.txt";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path = str;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hack()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const char str[] = "d:\\a.exe";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printf("path = %s\n", path);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open_path();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hack();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printf("path = %s\n", path);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3E41C-B540-46DA-878A-218784ADAB37}"/>
              </a:ext>
            </a:extLst>
          </p:cNvPr>
          <p:cNvSpPr/>
          <p:nvPr/>
        </p:nvSpPr>
        <p:spPr>
          <a:xfrm>
            <a:off x="6413323" y="139652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97E6A-E650-4000-87F0-68E0BD0D825D}"/>
              </a:ext>
            </a:extLst>
          </p:cNvPr>
          <p:cNvSpPr txBox="1"/>
          <p:nvPr/>
        </p:nvSpPr>
        <p:spPr>
          <a:xfrm>
            <a:off x="8342334" y="142032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path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B6396-632E-49A7-9E9A-D1DBB7E4AD03}"/>
              </a:ext>
            </a:extLst>
          </p:cNvPr>
          <p:cNvSpPr/>
          <p:nvPr/>
        </p:nvSpPr>
        <p:spPr>
          <a:xfrm>
            <a:off x="6413323" y="445778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"c:\\a.txt"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DE980-B479-4E1D-919B-40CE76D69C6E}"/>
              </a:ext>
            </a:extLst>
          </p:cNvPr>
          <p:cNvSpPr txBox="1"/>
          <p:nvPr/>
        </p:nvSpPr>
        <p:spPr>
          <a:xfrm>
            <a:off x="8298490" y="443340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/>
          <p:nvPr/>
        </p:nvCxnSpPr>
        <p:spPr>
          <a:xfrm>
            <a:off x="5417503" y="4114800"/>
            <a:ext cx="387680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5439821" y="44434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90456F-1498-4F39-9C72-C1D1041BD2BC}"/>
              </a:ext>
            </a:extLst>
          </p:cNvPr>
          <p:cNvCxnSpPr/>
          <p:nvPr/>
        </p:nvCxnSpPr>
        <p:spPr>
          <a:xfrm>
            <a:off x="5468748" y="2123162"/>
            <a:ext cx="387680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439821" y="281101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EC9C9-3B5F-4C5C-82A7-C8E4D138973C}"/>
              </a:ext>
            </a:extLst>
          </p:cNvPr>
          <p:cNvSpPr txBox="1"/>
          <p:nvPr/>
        </p:nvSpPr>
        <p:spPr>
          <a:xfrm>
            <a:off x="5422795" y="10271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402082" y="4408122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C9A8FA-7695-4AF1-A547-48466AD608D2}"/>
              </a:ext>
            </a:extLst>
          </p:cNvPr>
          <p:cNvCxnSpPr>
            <a:cxnSpLocks/>
            <a:stCxn id="15" idx="1"/>
            <a:endCxn id="31" idx="2"/>
          </p:cNvCxnSpPr>
          <p:nvPr/>
        </p:nvCxnSpPr>
        <p:spPr>
          <a:xfrm rot="10800000" flipV="1">
            <a:off x="6402083" y="1631218"/>
            <a:ext cx="11241" cy="2835728"/>
          </a:xfrm>
          <a:prstGeom prst="bentConnector3">
            <a:avLst>
              <a:gd name="adj1" fmla="val 213362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0C13E64-FE16-450E-B97D-99519E4C5BFA}"/>
              </a:ext>
            </a:extLst>
          </p:cNvPr>
          <p:cNvCxnSpPr/>
          <p:nvPr/>
        </p:nvCxnSpPr>
        <p:spPr>
          <a:xfrm flipV="1">
            <a:off x="6413323" y="4466946"/>
            <a:ext cx="1885167" cy="46022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BF8F95-A6CB-4C48-B211-0B92C9E8607A}"/>
              </a:ext>
            </a:extLst>
          </p:cNvPr>
          <p:cNvCxnSpPr>
            <a:cxnSpLocks/>
          </p:cNvCxnSpPr>
          <p:nvPr/>
        </p:nvCxnSpPr>
        <p:spPr>
          <a:xfrm>
            <a:off x="6257674" y="5123145"/>
            <a:ext cx="2986531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1E9850F-423A-4D66-8097-A7DA1DA07D70}"/>
              </a:ext>
            </a:extLst>
          </p:cNvPr>
          <p:cNvSpPr/>
          <p:nvPr/>
        </p:nvSpPr>
        <p:spPr>
          <a:xfrm>
            <a:off x="6413323" y="530891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"d:\\a.exe"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6B0345-1090-4E0A-A132-95E100100470}"/>
              </a:ext>
            </a:extLst>
          </p:cNvPr>
          <p:cNvSpPr txBox="1"/>
          <p:nvPr/>
        </p:nvSpPr>
        <p:spPr>
          <a:xfrm>
            <a:off x="8298490" y="528454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83DCB7-CA75-491E-96AB-A7A6AAFECB5B}"/>
              </a:ext>
            </a:extLst>
          </p:cNvPr>
          <p:cNvSpPr txBox="1"/>
          <p:nvPr/>
        </p:nvSpPr>
        <p:spPr>
          <a:xfrm>
            <a:off x="5439821" y="5294570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0C30CC6A-9889-4788-B409-F6438BC34DDC}"/>
              </a:ext>
            </a:extLst>
          </p:cNvPr>
          <p:cNvSpPr/>
          <p:nvPr/>
        </p:nvSpPr>
        <p:spPr>
          <a:xfrm>
            <a:off x="6402082" y="5259258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85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673074" cy="71070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&lt;stdlib.h&gt;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&lt;string.h&gt;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const char* path;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open_path()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const char str[] = "c:\\a.txt";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path = calloc(1, strlen(str) + 1);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strncpy(path, str, strlen(str) + 1);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hack()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const char str[] = "d:\\a.exe";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printf("path = %s\n", path);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open_path();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hack();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printf("path = %s\n", path);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3E41C-B540-46DA-878A-218784ADAB37}"/>
              </a:ext>
            </a:extLst>
          </p:cNvPr>
          <p:cNvSpPr/>
          <p:nvPr/>
        </p:nvSpPr>
        <p:spPr>
          <a:xfrm>
            <a:off x="6413323" y="139652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97E6A-E650-4000-87F0-68E0BD0D825D}"/>
              </a:ext>
            </a:extLst>
          </p:cNvPr>
          <p:cNvSpPr txBox="1"/>
          <p:nvPr/>
        </p:nvSpPr>
        <p:spPr>
          <a:xfrm>
            <a:off x="8342334" y="142032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path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B6396-632E-49A7-9E9A-D1DBB7E4AD03}"/>
              </a:ext>
            </a:extLst>
          </p:cNvPr>
          <p:cNvSpPr/>
          <p:nvPr/>
        </p:nvSpPr>
        <p:spPr>
          <a:xfrm>
            <a:off x="6413323" y="445778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"c:\\a.txt"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DE980-B479-4E1D-919B-40CE76D69C6E}"/>
              </a:ext>
            </a:extLst>
          </p:cNvPr>
          <p:cNvSpPr txBox="1"/>
          <p:nvPr/>
        </p:nvSpPr>
        <p:spPr>
          <a:xfrm>
            <a:off x="8298490" y="4433405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/>
          <p:nvPr/>
        </p:nvCxnSpPr>
        <p:spPr>
          <a:xfrm>
            <a:off x="5417503" y="4114800"/>
            <a:ext cx="387680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5439821" y="444343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090456F-1498-4F39-9C72-C1D1041BD2BC}"/>
              </a:ext>
            </a:extLst>
          </p:cNvPr>
          <p:cNvCxnSpPr/>
          <p:nvPr/>
        </p:nvCxnSpPr>
        <p:spPr>
          <a:xfrm>
            <a:off x="5468748" y="2123162"/>
            <a:ext cx="3876806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439821" y="281101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HEAP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EEC9C9-3B5F-4C5C-82A7-C8E4D138973C}"/>
              </a:ext>
            </a:extLst>
          </p:cNvPr>
          <p:cNvSpPr txBox="1"/>
          <p:nvPr/>
        </p:nvSpPr>
        <p:spPr>
          <a:xfrm>
            <a:off x="5422795" y="1027136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402082" y="2986421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FEC9A8FA-7695-4AF1-A547-48466AD608D2}"/>
              </a:ext>
            </a:extLst>
          </p:cNvPr>
          <p:cNvCxnSpPr>
            <a:cxnSpLocks/>
            <a:stCxn id="15" idx="1"/>
            <a:endCxn id="31" idx="2"/>
          </p:cNvCxnSpPr>
          <p:nvPr/>
        </p:nvCxnSpPr>
        <p:spPr>
          <a:xfrm rot="10800000" flipV="1">
            <a:off x="6402083" y="1631217"/>
            <a:ext cx="11241" cy="1414027"/>
          </a:xfrm>
          <a:prstGeom prst="bentConnector3">
            <a:avLst>
              <a:gd name="adj1" fmla="val 213362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20C13E64-FE16-450E-B97D-99519E4C5BFA}"/>
              </a:ext>
            </a:extLst>
          </p:cNvPr>
          <p:cNvCxnSpPr/>
          <p:nvPr/>
        </p:nvCxnSpPr>
        <p:spPr>
          <a:xfrm flipV="1">
            <a:off x="6413323" y="4466946"/>
            <a:ext cx="1885167" cy="46022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13323" y="3031297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"c:\\a.txt"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60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775393" cy="486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char* init_array()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arr[5] = { 0,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arr;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char* pArr = init_array();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5;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 ", pArr[i]);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printf("\n");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B6396-632E-49A7-9E9A-D1DBB7E4AD03}"/>
              </a:ext>
            </a:extLst>
          </p:cNvPr>
          <p:cNvSpPr/>
          <p:nvPr/>
        </p:nvSpPr>
        <p:spPr>
          <a:xfrm>
            <a:off x="6413323" y="445778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EDE980-B479-4E1D-919B-40CE76D69C6E}"/>
              </a:ext>
            </a:extLst>
          </p:cNvPr>
          <p:cNvSpPr txBox="1"/>
          <p:nvPr/>
        </p:nvSpPr>
        <p:spPr>
          <a:xfrm>
            <a:off x="8298490" y="4457782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>
            <a:cxnSpLocks/>
          </p:cNvCxnSpPr>
          <p:nvPr/>
        </p:nvCxnSpPr>
        <p:spPr>
          <a:xfrm>
            <a:off x="5768402" y="4114800"/>
            <a:ext cx="352590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4811567" y="38287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330155" y="4769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402082" y="412328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14608" y="478256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50357-30ED-4FE7-8A91-F614571A609E}"/>
              </a:ext>
            </a:extLst>
          </p:cNvPr>
          <p:cNvSpPr txBox="1"/>
          <p:nvPr/>
        </p:nvSpPr>
        <p:spPr>
          <a:xfrm>
            <a:off x="4639826" y="1696584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init_array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92827-87B8-44FB-BCAA-6B886AC3670A}"/>
              </a:ext>
            </a:extLst>
          </p:cNvPr>
          <p:cNvSpPr txBox="1"/>
          <p:nvPr/>
        </p:nvSpPr>
        <p:spPr>
          <a:xfrm>
            <a:off x="8298489" y="478256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42466F-42E0-4C54-AA99-89892CD0CEAC}"/>
              </a:ext>
            </a:extLst>
          </p:cNvPr>
          <p:cNvSpPr/>
          <p:nvPr/>
        </p:nvSpPr>
        <p:spPr>
          <a:xfrm>
            <a:off x="6414608" y="94764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7E89CE-69C2-4A69-A1B8-B45FC77DD3B2}"/>
              </a:ext>
            </a:extLst>
          </p:cNvPr>
          <p:cNvSpPr/>
          <p:nvPr/>
        </p:nvSpPr>
        <p:spPr>
          <a:xfrm>
            <a:off x="6414608" y="141565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A357C4-5513-46D0-903B-8C84F1646855}"/>
              </a:ext>
            </a:extLst>
          </p:cNvPr>
          <p:cNvSpPr/>
          <p:nvPr/>
        </p:nvSpPr>
        <p:spPr>
          <a:xfrm>
            <a:off x="6414608" y="188367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108E4D-3FA3-41D7-BBB7-C5B5068D3DA8}"/>
              </a:ext>
            </a:extLst>
          </p:cNvPr>
          <p:cNvSpPr/>
          <p:nvPr/>
        </p:nvSpPr>
        <p:spPr>
          <a:xfrm>
            <a:off x="6414608" y="2351686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29B21-5842-488C-9880-7DE1B74808E1}"/>
              </a:ext>
            </a:extLst>
          </p:cNvPr>
          <p:cNvSpPr txBox="1"/>
          <p:nvPr/>
        </p:nvSpPr>
        <p:spPr>
          <a:xfrm>
            <a:off x="8297850" y="93466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F1D483-D3C0-4B9C-84C5-3B5E4104FB71}"/>
              </a:ext>
            </a:extLst>
          </p:cNvPr>
          <p:cNvSpPr txBox="1"/>
          <p:nvPr/>
        </p:nvSpPr>
        <p:spPr>
          <a:xfrm>
            <a:off x="8297211" y="139108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92185-4EE0-42AD-B636-169ABB5C69A9}"/>
              </a:ext>
            </a:extLst>
          </p:cNvPr>
          <p:cNvSpPr txBox="1"/>
          <p:nvPr/>
        </p:nvSpPr>
        <p:spPr>
          <a:xfrm>
            <a:off x="8296572" y="184749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38171E-DBA0-4285-9886-1CEEFBC433B7}"/>
              </a:ext>
            </a:extLst>
          </p:cNvPr>
          <p:cNvSpPr txBox="1"/>
          <p:nvPr/>
        </p:nvSpPr>
        <p:spPr>
          <a:xfrm>
            <a:off x="8295933" y="23039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ABB8677-CCC1-43EB-8C00-089DDAD68CC6}"/>
              </a:ext>
            </a:extLst>
          </p:cNvPr>
          <p:cNvCxnSpPr>
            <a:cxnSpLocks/>
            <a:stCxn id="26" idx="1"/>
            <a:endCxn id="31" idx="2"/>
          </p:cNvCxnSpPr>
          <p:nvPr/>
        </p:nvCxnSpPr>
        <p:spPr>
          <a:xfrm rot="10800000">
            <a:off x="6402083" y="471152"/>
            <a:ext cx="11241" cy="4221324"/>
          </a:xfrm>
          <a:prstGeom prst="bentConnector3">
            <a:avLst>
              <a:gd name="adj1" fmla="val 213362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7CE10-0252-4185-BD29-B6BE9A01312D}"/>
              </a:ext>
            </a:extLst>
          </p:cNvPr>
          <p:cNvCxnSpPr>
            <a:cxnSpLocks/>
          </p:cNvCxnSpPr>
          <p:nvPr/>
        </p:nvCxnSpPr>
        <p:spPr>
          <a:xfrm flipV="1">
            <a:off x="6402082" y="478256"/>
            <a:ext cx="1893851" cy="234281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18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775393" cy="51864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init_array(char *arr)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10;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arr[i]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arr[10];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init_array(arr);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10;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 ", arr[i]);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printf("\n");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>
            <a:cxnSpLocks/>
          </p:cNvCxnSpPr>
          <p:nvPr/>
        </p:nvCxnSpPr>
        <p:spPr>
          <a:xfrm>
            <a:off x="5768402" y="2968668"/>
            <a:ext cx="352590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4811567" y="38287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330155" y="4769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407063" y="3515984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19589" y="358191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50357-30ED-4FE7-8A91-F614571A609E}"/>
              </a:ext>
            </a:extLst>
          </p:cNvPr>
          <p:cNvSpPr txBox="1"/>
          <p:nvPr/>
        </p:nvSpPr>
        <p:spPr>
          <a:xfrm>
            <a:off x="4639826" y="1696584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init_array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92827-87B8-44FB-BCAA-6B886AC3670A}"/>
              </a:ext>
            </a:extLst>
          </p:cNvPr>
          <p:cNvSpPr txBox="1"/>
          <p:nvPr/>
        </p:nvSpPr>
        <p:spPr>
          <a:xfrm>
            <a:off x="8303470" y="358191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arr[0]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42466F-42E0-4C54-AA99-89892CD0CEAC}"/>
              </a:ext>
            </a:extLst>
          </p:cNvPr>
          <p:cNvSpPr/>
          <p:nvPr/>
        </p:nvSpPr>
        <p:spPr>
          <a:xfrm>
            <a:off x="6419589" y="4051300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7E89CE-69C2-4A69-A1B8-B45FC77DD3B2}"/>
              </a:ext>
            </a:extLst>
          </p:cNvPr>
          <p:cNvSpPr/>
          <p:nvPr/>
        </p:nvSpPr>
        <p:spPr>
          <a:xfrm>
            <a:off x="6419589" y="451931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A357C4-5513-46D0-903B-8C84F1646855}"/>
              </a:ext>
            </a:extLst>
          </p:cNvPr>
          <p:cNvSpPr/>
          <p:nvPr/>
        </p:nvSpPr>
        <p:spPr>
          <a:xfrm>
            <a:off x="6419589" y="498732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4108E4D-3FA3-41D7-BBB7-C5B5068D3DA8}"/>
              </a:ext>
            </a:extLst>
          </p:cNvPr>
          <p:cNvSpPr/>
          <p:nvPr/>
        </p:nvSpPr>
        <p:spPr>
          <a:xfrm>
            <a:off x="6419589" y="545534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C29B21-5842-488C-9880-7DE1B74808E1}"/>
              </a:ext>
            </a:extLst>
          </p:cNvPr>
          <p:cNvSpPr txBox="1"/>
          <p:nvPr/>
        </p:nvSpPr>
        <p:spPr>
          <a:xfrm>
            <a:off x="8302831" y="403832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arr[1]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F1D483-D3C0-4B9C-84C5-3B5E4104FB71}"/>
              </a:ext>
            </a:extLst>
          </p:cNvPr>
          <p:cNvSpPr txBox="1"/>
          <p:nvPr/>
        </p:nvSpPr>
        <p:spPr>
          <a:xfrm>
            <a:off x="8302192" y="449473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arr[2]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A92185-4EE0-42AD-B636-169ABB5C69A9}"/>
              </a:ext>
            </a:extLst>
          </p:cNvPr>
          <p:cNvSpPr txBox="1"/>
          <p:nvPr/>
        </p:nvSpPr>
        <p:spPr>
          <a:xfrm>
            <a:off x="8301553" y="495115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arr[3]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38171E-DBA0-4285-9886-1CEEFBC433B7}"/>
              </a:ext>
            </a:extLst>
          </p:cNvPr>
          <p:cNvSpPr txBox="1"/>
          <p:nvPr/>
        </p:nvSpPr>
        <p:spPr>
          <a:xfrm>
            <a:off x="8300914" y="5407564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arr[4]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ABB8677-CCC1-43EB-8C00-089DDAD68CC6}"/>
              </a:ext>
            </a:extLst>
          </p:cNvPr>
          <p:cNvCxnSpPr>
            <a:cxnSpLocks/>
            <a:stCxn id="28" idx="1"/>
            <a:endCxn id="31" idx="2"/>
          </p:cNvCxnSpPr>
          <p:nvPr/>
        </p:nvCxnSpPr>
        <p:spPr>
          <a:xfrm rot="10800000" flipV="1">
            <a:off x="6407063" y="1799492"/>
            <a:ext cx="12700" cy="1775316"/>
          </a:xfrm>
          <a:prstGeom prst="bent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68497-950C-4C26-BC12-948626A5B081}"/>
              </a:ext>
            </a:extLst>
          </p:cNvPr>
          <p:cNvSpPr/>
          <p:nvPr/>
        </p:nvSpPr>
        <p:spPr>
          <a:xfrm>
            <a:off x="6407063" y="156479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D26E3A-202C-46BE-AE2B-D37441D6DD4D}"/>
              </a:ext>
            </a:extLst>
          </p:cNvPr>
          <p:cNvSpPr txBox="1"/>
          <p:nvPr/>
        </p:nvSpPr>
        <p:spPr>
          <a:xfrm>
            <a:off x="8290944" y="1564798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47CE10-0252-4185-BD29-B6BE9A01312D}"/>
              </a:ext>
            </a:extLst>
          </p:cNvPr>
          <p:cNvCxnSpPr>
            <a:cxnSpLocks/>
          </p:cNvCxnSpPr>
          <p:nvPr/>
        </p:nvCxnSpPr>
        <p:spPr>
          <a:xfrm flipV="1">
            <a:off x="6406172" y="1564798"/>
            <a:ext cx="1884772" cy="45864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80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775393" cy="486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restrict </a:t>
            </a:r>
            <a:r>
              <a:rPr lang="ko-KR" altLang="en-US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한정자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a, int* b, int*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foo(&amp;a, &amp;a, &amp;a);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>
            <a:cxnSpLocks/>
          </p:cNvCxnSpPr>
          <p:nvPr/>
        </p:nvCxnSpPr>
        <p:spPr>
          <a:xfrm>
            <a:off x="5768402" y="2968668"/>
            <a:ext cx="352590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4811567" y="38287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330155" y="4769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407063" y="3515984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19589" y="358191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50357-30ED-4FE7-8A91-F614571A609E}"/>
              </a:ext>
            </a:extLst>
          </p:cNvPr>
          <p:cNvSpPr txBox="1"/>
          <p:nvPr/>
        </p:nvSpPr>
        <p:spPr>
          <a:xfrm>
            <a:off x="4765577" y="1596633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92827-87B8-44FB-BCAA-6B886AC3670A}"/>
              </a:ext>
            </a:extLst>
          </p:cNvPr>
          <p:cNvSpPr txBox="1"/>
          <p:nvPr/>
        </p:nvSpPr>
        <p:spPr>
          <a:xfrm>
            <a:off x="8303470" y="3581912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ABB8677-CCC1-43EB-8C00-089DDAD68CC6}"/>
              </a:ext>
            </a:extLst>
          </p:cNvPr>
          <p:cNvCxnSpPr>
            <a:cxnSpLocks/>
            <a:stCxn id="28" idx="1"/>
            <a:endCxn id="31" idx="2"/>
          </p:cNvCxnSpPr>
          <p:nvPr/>
        </p:nvCxnSpPr>
        <p:spPr>
          <a:xfrm rot="10800000" flipV="1">
            <a:off x="6407063" y="2349162"/>
            <a:ext cx="12526" cy="1225646"/>
          </a:xfrm>
          <a:prstGeom prst="bentConnector3">
            <a:avLst>
              <a:gd name="adj1" fmla="val 1925004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68497-950C-4C26-BC12-948626A5B081}"/>
              </a:ext>
            </a:extLst>
          </p:cNvPr>
          <p:cNvSpPr/>
          <p:nvPr/>
        </p:nvSpPr>
        <p:spPr>
          <a:xfrm>
            <a:off x="6419589" y="211446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D26E3A-202C-46BE-AE2B-D37441D6DD4D}"/>
              </a:ext>
            </a:extLst>
          </p:cNvPr>
          <p:cNvSpPr txBox="1"/>
          <p:nvPr/>
        </p:nvSpPr>
        <p:spPr>
          <a:xfrm>
            <a:off x="8303470" y="211446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593060-EC65-45C4-BC25-D9E2E6F192E7}"/>
              </a:ext>
            </a:extLst>
          </p:cNvPr>
          <p:cNvSpPr/>
          <p:nvPr/>
        </p:nvSpPr>
        <p:spPr>
          <a:xfrm>
            <a:off x="6419589" y="1647791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13026-625B-484F-9354-D1C10BF3021A}"/>
              </a:ext>
            </a:extLst>
          </p:cNvPr>
          <p:cNvSpPr txBox="1"/>
          <p:nvPr/>
        </p:nvSpPr>
        <p:spPr>
          <a:xfrm>
            <a:off x="8297207" y="164779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A1B4A2-52ED-4F67-8D2C-A264B1C518D2}"/>
              </a:ext>
            </a:extLst>
          </p:cNvPr>
          <p:cNvSpPr/>
          <p:nvPr/>
        </p:nvSpPr>
        <p:spPr>
          <a:xfrm>
            <a:off x="6419589" y="1174851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E752F6-5120-4E2F-9150-2254E42B65B6}"/>
              </a:ext>
            </a:extLst>
          </p:cNvPr>
          <p:cNvSpPr txBox="1"/>
          <p:nvPr/>
        </p:nvSpPr>
        <p:spPr>
          <a:xfrm>
            <a:off x="8290944" y="117485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3C5FC39-23D1-4599-941B-AF45812DFB3F}"/>
              </a:ext>
            </a:extLst>
          </p:cNvPr>
          <p:cNvCxnSpPr>
            <a:cxnSpLocks/>
            <a:stCxn id="26" idx="1"/>
            <a:endCxn id="31" idx="2"/>
          </p:cNvCxnSpPr>
          <p:nvPr/>
        </p:nvCxnSpPr>
        <p:spPr>
          <a:xfrm rot="10800000" flipV="1">
            <a:off x="6407063" y="1882484"/>
            <a:ext cx="12526" cy="1692323"/>
          </a:xfrm>
          <a:prstGeom prst="bentConnector3">
            <a:avLst>
              <a:gd name="adj1" fmla="val 352501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ADD0222-E00E-4B8E-AB1E-C225A2790433}"/>
              </a:ext>
            </a:extLst>
          </p:cNvPr>
          <p:cNvCxnSpPr>
            <a:cxnSpLocks/>
            <a:stCxn id="32" idx="1"/>
            <a:endCxn id="31" idx="2"/>
          </p:cNvCxnSpPr>
          <p:nvPr/>
        </p:nvCxnSpPr>
        <p:spPr>
          <a:xfrm rot="10800000" flipV="1">
            <a:off x="6407063" y="1409544"/>
            <a:ext cx="12526" cy="2165263"/>
          </a:xfrm>
          <a:prstGeom prst="bentConnector3">
            <a:avLst>
              <a:gd name="adj1" fmla="val 572501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985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775393" cy="45463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a, int* b, int*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 = 1, b = 1, c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foo(&amp;a, &amp;b, &amp;c);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>
            <a:cxnSpLocks/>
          </p:cNvCxnSpPr>
          <p:nvPr/>
        </p:nvCxnSpPr>
        <p:spPr>
          <a:xfrm>
            <a:off x="5768402" y="2968668"/>
            <a:ext cx="3525907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4811567" y="38287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330155" y="4769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F2A35AE-756A-4582-B4FE-D4BCF7C3BE35}"/>
              </a:ext>
            </a:extLst>
          </p:cNvPr>
          <p:cNvSpPr/>
          <p:nvPr/>
        </p:nvSpPr>
        <p:spPr>
          <a:xfrm>
            <a:off x="6394537" y="4243990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07063" y="430991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50357-30ED-4FE7-8A91-F614571A609E}"/>
              </a:ext>
            </a:extLst>
          </p:cNvPr>
          <p:cNvSpPr txBox="1"/>
          <p:nvPr/>
        </p:nvSpPr>
        <p:spPr>
          <a:xfrm>
            <a:off x="4765577" y="1596633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foo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92827-87B8-44FB-BCAA-6B886AC3670A}"/>
              </a:ext>
            </a:extLst>
          </p:cNvPr>
          <p:cNvSpPr txBox="1"/>
          <p:nvPr/>
        </p:nvSpPr>
        <p:spPr>
          <a:xfrm>
            <a:off x="8290944" y="430991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ABB8677-CCC1-43EB-8C00-089DDAD68CC6}"/>
              </a:ext>
            </a:extLst>
          </p:cNvPr>
          <p:cNvCxnSpPr>
            <a:cxnSpLocks/>
            <a:stCxn id="28" idx="1"/>
            <a:endCxn id="38" idx="2"/>
          </p:cNvCxnSpPr>
          <p:nvPr/>
        </p:nvCxnSpPr>
        <p:spPr>
          <a:xfrm rot="10800000" flipH="1" flipV="1">
            <a:off x="6419589" y="2349162"/>
            <a:ext cx="12526" cy="1074966"/>
          </a:xfrm>
          <a:prstGeom prst="bentConnector3">
            <a:avLst>
              <a:gd name="adj1" fmla="val -1825004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F68497-950C-4C26-BC12-948626A5B081}"/>
              </a:ext>
            </a:extLst>
          </p:cNvPr>
          <p:cNvSpPr/>
          <p:nvPr/>
        </p:nvSpPr>
        <p:spPr>
          <a:xfrm>
            <a:off x="6419589" y="211446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D26E3A-202C-46BE-AE2B-D37441D6DD4D}"/>
              </a:ext>
            </a:extLst>
          </p:cNvPr>
          <p:cNvSpPr txBox="1"/>
          <p:nvPr/>
        </p:nvSpPr>
        <p:spPr>
          <a:xfrm>
            <a:off x="8303470" y="211446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6593060-EC65-45C4-BC25-D9E2E6F192E7}"/>
              </a:ext>
            </a:extLst>
          </p:cNvPr>
          <p:cNvSpPr/>
          <p:nvPr/>
        </p:nvSpPr>
        <p:spPr>
          <a:xfrm>
            <a:off x="6419589" y="1647791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13026-625B-484F-9354-D1C10BF3021A}"/>
              </a:ext>
            </a:extLst>
          </p:cNvPr>
          <p:cNvSpPr txBox="1"/>
          <p:nvPr/>
        </p:nvSpPr>
        <p:spPr>
          <a:xfrm>
            <a:off x="8297207" y="164779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A1B4A2-52ED-4F67-8D2C-A264B1C518D2}"/>
              </a:ext>
            </a:extLst>
          </p:cNvPr>
          <p:cNvSpPr/>
          <p:nvPr/>
        </p:nvSpPr>
        <p:spPr>
          <a:xfrm>
            <a:off x="6419589" y="1174851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E752F6-5120-4E2F-9150-2254E42B65B6}"/>
              </a:ext>
            </a:extLst>
          </p:cNvPr>
          <p:cNvSpPr txBox="1"/>
          <p:nvPr/>
        </p:nvSpPr>
        <p:spPr>
          <a:xfrm>
            <a:off x="8290944" y="117485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3C5FC39-23D1-4599-941B-AF45812DFB3F}"/>
              </a:ext>
            </a:extLst>
          </p:cNvPr>
          <p:cNvCxnSpPr>
            <a:cxnSpLocks/>
            <a:stCxn id="26" idx="1"/>
            <a:endCxn id="37" idx="2"/>
          </p:cNvCxnSpPr>
          <p:nvPr/>
        </p:nvCxnSpPr>
        <p:spPr>
          <a:xfrm rot="10800000" flipV="1">
            <a:off x="6407063" y="1882485"/>
            <a:ext cx="12526" cy="2024298"/>
          </a:xfrm>
          <a:prstGeom prst="bentConnector3">
            <a:avLst>
              <a:gd name="adj1" fmla="val 2825012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ADD0222-E00E-4B8E-AB1E-C225A2790433}"/>
              </a:ext>
            </a:extLst>
          </p:cNvPr>
          <p:cNvCxnSpPr>
            <a:cxnSpLocks/>
            <a:stCxn id="32" idx="1"/>
            <a:endCxn id="31" idx="2"/>
          </p:cNvCxnSpPr>
          <p:nvPr/>
        </p:nvCxnSpPr>
        <p:spPr>
          <a:xfrm rot="10800000" flipV="1">
            <a:off x="6394537" y="1409544"/>
            <a:ext cx="25052" cy="2893269"/>
          </a:xfrm>
          <a:prstGeom prst="bentConnector3">
            <a:avLst>
              <a:gd name="adj1" fmla="val 2237506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9AC7586-BE8A-4D9B-8F20-E339B889EE2E}"/>
              </a:ext>
            </a:extLst>
          </p:cNvPr>
          <p:cNvSpPr/>
          <p:nvPr/>
        </p:nvSpPr>
        <p:spPr>
          <a:xfrm>
            <a:off x="6400800" y="3793249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1E015F-D84A-416D-9922-1FA3DAA84419}"/>
              </a:ext>
            </a:extLst>
          </p:cNvPr>
          <p:cNvSpPr/>
          <p:nvPr/>
        </p:nvSpPr>
        <p:spPr>
          <a:xfrm>
            <a:off x="6413326" y="3859177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3201E7-9E7C-4DE7-9526-7FC026F4C56F}"/>
              </a:ext>
            </a:extLst>
          </p:cNvPr>
          <p:cNvSpPr txBox="1"/>
          <p:nvPr/>
        </p:nvSpPr>
        <p:spPr>
          <a:xfrm>
            <a:off x="8297207" y="385917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b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674AB2F-09C9-4DDE-AF24-3115E4A5311A}"/>
              </a:ext>
            </a:extLst>
          </p:cNvPr>
          <p:cNvSpPr/>
          <p:nvPr/>
        </p:nvSpPr>
        <p:spPr>
          <a:xfrm>
            <a:off x="6407063" y="3342508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043BFA7-5230-4AB2-A1CC-D493D56468B6}"/>
              </a:ext>
            </a:extLst>
          </p:cNvPr>
          <p:cNvSpPr/>
          <p:nvPr/>
        </p:nvSpPr>
        <p:spPr>
          <a:xfrm>
            <a:off x="6419589" y="3408436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26DEEA-5147-443B-9049-F7EF41A402F2}"/>
              </a:ext>
            </a:extLst>
          </p:cNvPr>
          <p:cNvSpPr txBox="1"/>
          <p:nvPr/>
        </p:nvSpPr>
        <p:spPr>
          <a:xfrm>
            <a:off x="8303470" y="3408436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EC212764-F7BD-4DF0-874C-8E1136F281FA}"/>
              </a:ext>
            </a:extLst>
          </p:cNvPr>
          <p:cNvSpPr/>
          <p:nvPr/>
        </p:nvSpPr>
        <p:spPr>
          <a:xfrm>
            <a:off x="6407063" y="3847959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0F87957-21E9-4DC1-9A8E-54BB7D6AC15C}"/>
              </a:ext>
            </a:extLst>
          </p:cNvPr>
          <p:cNvSpPr/>
          <p:nvPr/>
        </p:nvSpPr>
        <p:spPr>
          <a:xfrm>
            <a:off x="6432115" y="3365304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241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775393" cy="454630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a, int* b, int*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 = 1, b = 1, c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foo(&amp;a, &amp;b, &amp;c);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324C6-A068-44E2-9366-93895FAEAC7F}"/>
              </a:ext>
            </a:extLst>
          </p:cNvPr>
          <p:cNvSpPr txBox="1"/>
          <p:nvPr/>
        </p:nvSpPr>
        <p:spPr>
          <a:xfrm>
            <a:off x="4717026" y="52996"/>
            <a:ext cx="5009705" cy="518648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a, int* b, int*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00FD15F0  push        ebp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00FD15F1  mov         ebp,esp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00FD15F3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edx,dword ptr [c]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00FD15F6  mov         eax,dword ptr [a]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00FD15F9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ecx,dword ptr [edx]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00FD15FB  add         dword ptr [eax],ecx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00FD15FD  mov         eax,dword ptr [b]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00FD1600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ecx,dword ptr [edx]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00FD1602  add         dword ptr [eax],ecx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00FD1604  pop         ebp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00FD1605  ret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0970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887603" cy="486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restrict a,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int* restrict b, int* restrict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 = 1, b = 1, c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foo(&amp;a, &amp;b, &amp;c);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324C6-A068-44E2-9366-93895FAEAC7F}"/>
              </a:ext>
            </a:extLst>
          </p:cNvPr>
          <p:cNvSpPr txBox="1"/>
          <p:nvPr/>
        </p:nvSpPr>
        <p:spPr>
          <a:xfrm>
            <a:off x="4717026" y="52996"/>
            <a:ext cx="6805068" cy="486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restrict a, int* restrict b, int* restrict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003E15F0  push        ebp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003E15F1  mov         ebp,esp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003E15F3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eax,dword ptr [c]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003E15F6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ecx,dword ptr [eax]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003E15F8  mov         eax,dword ptr [a]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003E15FB  add         dword ptr [eax],ecx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003E15FD  mov         eax,dword ptr [b]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003E1600  add         dword ptr [eax],ecx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003E1602  pop         ebp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003E1603  ret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0829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3887603" cy="486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restrict a,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int* restrict b, int* restrict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foo(&amp;a, &amp;a, &amp;a);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4324C6-A068-44E2-9366-93895FAEAC7F}"/>
              </a:ext>
            </a:extLst>
          </p:cNvPr>
          <p:cNvSpPr txBox="1"/>
          <p:nvPr/>
        </p:nvSpPr>
        <p:spPr>
          <a:xfrm>
            <a:off x="4717026" y="52996"/>
            <a:ext cx="6805068" cy="486639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foo(int* restrict a, int* restrict b, int* restrict c)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003E15F0  push        ebp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003E15F1  mov         ebp,esp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*a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003E15F3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eax,dword ptr [c]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003E15F6  mov         </a:t>
            </a:r>
            <a:r>
              <a:rPr lang="en-US" altLang="ko-KR">
                <a:solidFill>
                  <a:srgbClr val="FF0000"/>
                </a:solidFill>
                <a:latin typeface="Consolas" panose="020B0609020204030204" pitchFamily="49" charset="0"/>
                <a:ea typeface="+mn-ea"/>
              </a:rPr>
              <a:t>ecx,dword ptr [eax]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003E15F8  mov         eax,dword ptr [a]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003E15FB  add         dword ptr [eax],ecx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*b += *c;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003E15FD  mov         eax,dword ptr [b]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003E1600  add         dword ptr [eax],ecx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003E1602  pop         ebp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003E1603  ret 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003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C28783-BA56-4805-84A1-0561BC922D2D}"/>
              </a:ext>
            </a:extLst>
          </p:cNvPr>
          <p:cNvSpPr txBox="1"/>
          <p:nvPr/>
        </p:nvSpPr>
        <p:spPr>
          <a:xfrm>
            <a:off x="1922745" y="939452"/>
            <a:ext cx="2084225" cy="258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i=2;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((++i) * (++i))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1. i +=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2. i += 1;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// 3. i * i;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0ED3B2-A2C9-43E8-9592-26C8A1CDDF9D}"/>
              </a:ext>
            </a:extLst>
          </p:cNvPr>
          <p:cNvSpPr/>
          <p:nvPr/>
        </p:nvSpPr>
        <p:spPr>
          <a:xfrm>
            <a:off x="5260932" y="1415441"/>
            <a:ext cx="926926" cy="51983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14D37A-9BDD-483E-8E78-3F27F3C4BDC1}"/>
              </a:ext>
            </a:extLst>
          </p:cNvPr>
          <p:cNvSpPr txBox="1"/>
          <p:nvPr/>
        </p:nvSpPr>
        <p:spPr>
          <a:xfrm>
            <a:off x="6187858" y="146446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48D36B-D811-4198-AD98-21D67976046D}"/>
              </a:ext>
            </a:extLst>
          </p:cNvPr>
          <p:cNvSpPr txBox="1"/>
          <p:nvPr/>
        </p:nvSpPr>
        <p:spPr>
          <a:xfrm>
            <a:off x="482252" y="181627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PRE-3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03977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5121915" cy="64668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&lt;string.h&gt;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print_arr(int* arr, int len)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len;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 ", arr[i]);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getchar();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cnt = 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arr[10] = { 0,1,2,3,4,5,6,7,8,9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print_arr(arr,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--cnt;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memcpy(arr, arr + 1, sizeof(int) *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print_arr(arr,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C04913-2BE8-4C31-B2A7-F84F84FEB43A}"/>
              </a:ext>
            </a:extLst>
          </p:cNvPr>
          <p:cNvSpPr/>
          <p:nvPr/>
        </p:nvSpPr>
        <p:spPr>
          <a:xfrm>
            <a:off x="6501008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B5B95-6FB9-4AB9-9B0B-21C15C1269B6}"/>
              </a:ext>
            </a:extLst>
          </p:cNvPr>
          <p:cNvSpPr/>
          <p:nvPr/>
        </p:nvSpPr>
        <p:spPr>
          <a:xfrm>
            <a:off x="6883052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CFC963-126D-42DD-9738-B4070EB310CB}"/>
              </a:ext>
            </a:extLst>
          </p:cNvPr>
          <p:cNvSpPr/>
          <p:nvPr/>
        </p:nvSpPr>
        <p:spPr>
          <a:xfrm>
            <a:off x="7265096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CCD50D-3E4B-4E8C-BF67-A5F6E9B996F8}"/>
              </a:ext>
            </a:extLst>
          </p:cNvPr>
          <p:cNvSpPr/>
          <p:nvPr/>
        </p:nvSpPr>
        <p:spPr>
          <a:xfrm>
            <a:off x="7647140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B1B44-53F4-4898-A303-A59664816159}"/>
              </a:ext>
            </a:extLst>
          </p:cNvPr>
          <p:cNvSpPr/>
          <p:nvPr/>
        </p:nvSpPr>
        <p:spPr>
          <a:xfrm>
            <a:off x="8029184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3A2FD-890F-4100-B409-DA27F2D31731}"/>
              </a:ext>
            </a:extLst>
          </p:cNvPr>
          <p:cNvSpPr/>
          <p:nvPr/>
        </p:nvSpPr>
        <p:spPr>
          <a:xfrm>
            <a:off x="8411228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DB880-E16B-4D12-A8FD-969302BAC63D}"/>
              </a:ext>
            </a:extLst>
          </p:cNvPr>
          <p:cNvSpPr/>
          <p:nvPr/>
        </p:nvSpPr>
        <p:spPr>
          <a:xfrm>
            <a:off x="8793272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43097B-7A56-4339-8CDF-022F3D5183BE}"/>
              </a:ext>
            </a:extLst>
          </p:cNvPr>
          <p:cNvSpPr/>
          <p:nvPr/>
        </p:nvSpPr>
        <p:spPr>
          <a:xfrm>
            <a:off x="9175316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3C8096-8EAA-497C-B56D-1FC90D12B500}"/>
              </a:ext>
            </a:extLst>
          </p:cNvPr>
          <p:cNvSpPr/>
          <p:nvPr/>
        </p:nvSpPr>
        <p:spPr>
          <a:xfrm>
            <a:off x="9557360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896EE5-2201-44F0-8029-FD6E02F9D6F9}"/>
              </a:ext>
            </a:extLst>
          </p:cNvPr>
          <p:cNvSpPr/>
          <p:nvPr/>
        </p:nvSpPr>
        <p:spPr>
          <a:xfrm>
            <a:off x="9939404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2444B-3F7D-44F5-8E2E-5D5F2B56085F}"/>
              </a:ext>
            </a:extLst>
          </p:cNvPr>
          <p:cNvSpPr txBox="1"/>
          <p:nvPr/>
        </p:nvSpPr>
        <p:spPr>
          <a:xfrm>
            <a:off x="5937881" y="275356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A5A79F-8F2E-4367-BBDC-82145C57AA29}"/>
              </a:ext>
            </a:extLst>
          </p:cNvPr>
          <p:cNvSpPr/>
          <p:nvPr/>
        </p:nvSpPr>
        <p:spPr>
          <a:xfrm>
            <a:off x="6501008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B7258C-04B2-4AE1-B6EC-F9C2E385BF4A}"/>
              </a:ext>
            </a:extLst>
          </p:cNvPr>
          <p:cNvSpPr/>
          <p:nvPr/>
        </p:nvSpPr>
        <p:spPr>
          <a:xfrm>
            <a:off x="6883052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BA3E92-6F6A-4C18-A51E-0BD9B2410338}"/>
              </a:ext>
            </a:extLst>
          </p:cNvPr>
          <p:cNvSpPr/>
          <p:nvPr/>
        </p:nvSpPr>
        <p:spPr>
          <a:xfrm>
            <a:off x="7265096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DF5309-3D82-4F01-9064-23438DABF545}"/>
              </a:ext>
            </a:extLst>
          </p:cNvPr>
          <p:cNvSpPr/>
          <p:nvPr/>
        </p:nvSpPr>
        <p:spPr>
          <a:xfrm>
            <a:off x="7647140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F35C3-A7C4-4145-B357-E3F3258B3302}"/>
              </a:ext>
            </a:extLst>
          </p:cNvPr>
          <p:cNvSpPr/>
          <p:nvPr/>
        </p:nvSpPr>
        <p:spPr>
          <a:xfrm>
            <a:off x="8029184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8ECC2E-441E-41BE-99C7-36BFE7B83155}"/>
              </a:ext>
            </a:extLst>
          </p:cNvPr>
          <p:cNvSpPr/>
          <p:nvPr/>
        </p:nvSpPr>
        <p:spPr>
          <a:xfrm>
            <a:off x="8411228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07C9DC-1115-45F2-BCE8-85574C429FF2}"/>
              </a:ext>
            </a:extLst>
          </p:cNvPr>
          <p:cNvSpPr/>
          <p:nvPr/>
        </p:nvSpPr>
        <p:spPr>
          <a:xfrm>
            <a:off x="8793272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DBE3E-5F9B-4C8F-A494-CC052B64F77C}"/>
              </a:ext>
            </a:extLst>
          </p:cNvPr>
          <p:cNvSpPr/>
          <p:nvPr/>
        </p:nvSpPr>
        <p:spPr>
          <a:xfrm>
            <a:off x="9175316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FD61CC-E434-41F5-923C-DD75D677AE2C}"/>
              </a:ext>
            </a:extLst>
          </p:cNvPr>
          <p:cNvSpPr/>
          <p:nvPr/>
        </p:nvSpPr>
        <p:spPr>
          <a:xfrm>
            <a:off x="9557360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A1599D-A94D-40BC-8E6B-862FF3A33812}"/>
              </a:ext>
            </a:extLst>
          </p:cNvPr>
          <p:cNvSpPr/>
          <p:nvPr/>
        </p:nvSpPr>
        <p:spPr>
          <a:xfrm>
            <a:off x="9939404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634A7-8E89-4451-9B2F-F4E64560E436}"/>
              </a:ext>
            </a:extLst>
          </p:cNvPr>
          <p:cNvSpPr txBox="1"/>
          <p:nvPr/>
        </p:nvSpPr>
        <p:spPr>
          <a:xfrm>
            <a:off x="5937881" y="3682653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89240-CDFC-4031-B717-E0B59FD9263E}"/>
              </a:ext>
            </a:extLst>
          </p:cNvPr>
          <p:cNvSpPr txBox="1"/>
          <p:nvPr/>
        </p:nvSpPr>
        <p:spPr>
          <a:xfrm>
            <a:off x="6437765" y="228599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E47FD-2D4D-4628-8E3A-7B928C0C1374}"/>
              </a:ext>
            </a:extLst>
          </p:cNvPr>
          <p:cNvSpPr txBox="1"/>
          <p:nvPr/>
        </p:nvSpPr>
        <p:spPr>
          <a:xfrm>
            <a:off x="6448339" y="330687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28" name="연결선: 구부러짐 27">
            <a:extLst>
              <a:ext uri="{FF2B5EF4-FFF2-40B4-BE49-F238E27FC236}">
                <a16:creationId xmlns:a16="http://schemas.microsoft.com/office/drawing/2014/main" id="{50EDD679-76F4-4FC5-AEEE-7DCD1C2A92EA}"/>
              </a:ext>
            </a:extLst>
          </p:cNvPr>
          <p:cNvCxnSpPr>
            <a:cxnSpLocks/>
          </p:cNvCxnSpPr>
          <p:nvPr/>
        </p:nvCxnSpPr>
        <p:spPr>
          <a:xfrm rot="5400000">
            <a:off x="6883052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구부러짐 29">
            <a:extLst>
              <a:ext uri="{FF2B5EF4-FFF2-40B4-BE49-F238E27FC236}">
                <a16:creationId xmlns:a16="http://schemas.microsoft.com/office/drawing/2014/main" id="{8E9AFB7E-A1B7-4AC2-86F5-2DAB4B69CE2C}"/>
              </a:ext>
            </a:extLst>
          </p:cNvPr>
          <p:cNvCxnSpPr>
            <a:cxnSpLocks/>
          </p:cNvCxnSpPr>
          <p:nvPr/>
        </p:nvCxnSpPr>
        <p:spPr>
          <a:xfrm rot="5400000">
            <a:off x="7265096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구부러짐 32">
            <a:extLst>
              <a:ext uri="{FF2B5EF4-FFF2-40B4-BE49-F238E27FC236}">
                <a16:creationId xmlns:a16="http://schemas.microsoft.com/office/drawing/2014/main" id="{A438C1CB-79EA-45EB-825F-250D6BF3169B}"/>
              </a:ext>
            </a:extLst>
          </p:cNvPr>
          <p:cNvCxnSpPr>
            <a:cxnSpLocks/>
          </p:cNvCxnSpPr>
          <p:nvPr/>
        </p:nvCxnSpPr>
        <p:spPr>
          <a:xfrm rot="5400000">
            <a:off x="7647140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525A0B36-A299-41FF-9230-338CBC524C97}"/>
              </a:ext>
            </a:extLst>
          </p:cNvPr>
          <p:cNvCxnSpPr>
            <a:cxnSpLocks/>
          </p:cNvCxnSpPr>
          <p:nvPr/>
        </p:nvCxnSpPr>
        <p:spPr>
          <a:xfrm rot="5400000">
            <a:off x="8029184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D682C7D-C6F4-4A33-91AB-302A54BE5635}"/>
              </a:ext>
            </a:extLst>
          </p:cNvPr>
          <p:cNvCxnSpPr>
            <a:cxnSpLocks/>
          </p:cNvCxnSpPr>
          <p:nvPr/>
        </p:nvCxnSpPr>
        <p:spPr>
          <a:xfrm rot="5400000">
            <a:off x="8411228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구부러짐 35">
            <a:extLst>
              <a:ext uri="{FF2B5EF4-FFF2-40B4-BE49-F238E27FC236}">
                <a16:creationId xmlns:a16="http://schemas.microsoft.com/office/drawing/2014/main" id="{8BBE060A-C2F4-4CFC-91AD-193D62CA3663}"/>
              </a:ext>
            </a:extLst>
          </p:cNvPr>
          <p:cNvCxnSpPr>
            <a:cxnSpLocks/>
          </p:cNvCxnSpPr>
          <p:nvPr/>
        </p:nvCxnSpPr>
        <p:spPr>
          <a:xfrm rot="5400000">
            <a:off x="8793272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5B0DA806-F15D-483C-83F0-2697C5EB071B}"/>
              </a:ext>
            </a:extLst>
          </p:cNvPr>
          <p:cNvCxnSpPr>
            <a:cxnSpLocks/>
          </p:cNvCxnSpPr>
          <p:nvPr/>
        </p:nvCxnSpPr>
        <p:spPr>
          <a:xfrm rot="5400000">
            <a:off x="9175316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2969A311-6BC4-4DF3-ACD7-66B47C5FC167}"/>
              </a:ext>
            </a:extLst>
          </p:cNvPr>
          <p:cNvCxnSpPr>
            <a:cxnSpLocks/>
          </p:cNvCxnSpPr>
          <p:nvPr/>
        </p:nvCxnSpPr>
        <p:spPr>
          <a:xfrm rot="5400000">
            <a:off x="9557360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구부러짐 38">
            <a:extLst>
              <a:ext uri="{FF2B5EF4-FFF2-40B4-BE49-F238E27FC236}">
                <a16:creationId xmlns:a16="http://schemas.microsoft.com/office/drawing/2014/main" id="{85E1D1D4-00EB-428E-AF97-8B9154C8FEBA}"/>
              </a:ext>
            </a:extLst>
          </p:cNvPr>
          <p:cNvCxnSpPr>
            <a:cxnSpLocks/>
          </p:cNvCxnSpPr>
          <p:nvPr/>
        </p:nvCxnSpPr>
        <p:spPr>
          <a:xfrm rot="5400000">
            <a:off x="9939404" y="3913413"/>
            <a:ext cx="12700" cy="382044"/>
          </a:xfrm>
          <a:prstGeom prst="curved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50D25-8F34-4FD5-937A-47FE58DDEFBF}"/>
              </a:ext>
            </a:extLst>
          </p:cNvPr>
          <p:cNvSpPr/>
          <p:nvPr/>
        </p:nvSpPr>
        <p:spPr>
          <a:xfrm>
            <a:off x="6526061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65776C-6BCD-4E0A-883F-A847138FD6FA}"/>
              </a:ext>
            </a:extLst>
          </p:cNvPr>
          <p:cNvSpPr/>
          <p:nvPr/>
        </p:nvSpPr>
        <p:spPr>
          <a:xfrm>
            <a:off x="6908105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D204EE-8639-4944-B16A-47C46EA5CA89}"/>
              </a:ext>
            </a:extLst>
          </p:cNvPr>
          <p:cNvSpPr/>
          <p:nvPr/>
        </p:nvSpPr>
        <p:spPr>
          <a:xfrm>
            <a:off x="7290149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629BC3-7804-4C4A-9D92-4B61278C58C5}"/>
              </a:ext>
            </a:extLst>
          </p:cNvPr>
          <p:cNvSpPr/>
          <p:nvPr/>
        </p:nvSpPr>
        <p:spPr>
          <a:xfrm>
            <a:off x="7672193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97752-94F6-4907-B078-696CB165E435}"/>
              </a:ext>
            </a:extLst>
          </p:cNvPr>
          <p:cNvSpPr/>
          <p:nvPr/>
        </p:nvSpPr>
        <p:spPr>
          <a:xfrm>
            <a:off x="8054237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063426-7593-4029-AD3B-65DC565E844E}"/>
              </a:ext>
            </a:extLst>
          </p:cNvPr>
          <p:cNvSpPr/>
          <p:nvPr/>
        </p:nvSpPr>
        <p:spPr>
          <a:xfrm>
            <a:off x="8436281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1D908B-05D1-4FF1-8490-A45314FE66C4}"/>
              </a:ext>
            </a:extLst>
          </p:cNvPr>
          <p:cNvSpPr/>
          <p:nvPr/>
        </p:nvSpPr>
        <p:spPr>
          <a:xfrm>
            <a:off x="8818325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EE5555-4D1E-4595-90F7-17FD56248833}"/>
              </a:ext>
            </a:extLst>
          </p:cNvPr>
          <p:cNvSpPr/>
          <p:nvPr/>
        </p:nvSpPr>
        <p:spPr>
          <a:xfrm>
            <a:off x="9200369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0E2D91-159F-4F4E-89D9-46C764D97661}"/>
              </a:ext>
            </a:extLst>
          </p:cNvPr>
          <p:cNvSpPr/>
          <p:nvPr/>
        </p:nvSpPr>
        <p:spPr>
          <a:xfrm>
            <a:off x="9582413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24097-C783-4F24-AAB0-F331DEAC9903}"/>
              </a:ext>
            </a:extLst>
          </p:cNvPr>
          <p:cNvSpPr txBox="1"/>
          <p:nvPr/>
        </p:nvSpPr>
        <p:spPr>
          <a:xfrm>
            <a:off x="5937881" y="47786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1D380-1E05-4CAC-8200-32787CE61FD7}"/>
              </a:ext>
            </a:extLst>
          </p:cNvPr>
          <p:cNvSpPr txBox="1"/>
          <p:nvPr/>
        </p:nvSpPr>
        <p:spPr>
          <a:xfrm>
            <a:off x="6448339" y="440289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D19D34-30EC-45D5-936C-95139A9B3A6D}"/>
              </a:ext>
            </a:extLst>
          </p:cNvPr>
          <p:cNvSpPr/>
          <p:nvPr/>
        </p:nvSpPr>
        <p:spPr>
          <a:xfrm>
            <a:off x="9970807" y="4818419"/>
            <a:ext cx="382044" cy="38204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751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897495" cy="61467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&lt;string.h&gt;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print_arr(int* arr, int len)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len;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 ", arr[i]);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getchar();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cnt = 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arr[10] = { 0,1,2,3,4,5,6,7,8,9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print_arr(arr,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arr[0] = arr[--cnt];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print_arr(arr,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C04913-2BE8-4C31-B2A7-F84F84FEB43A}"/>
              </a:ext>
            </a:extLst>
          </p:cNvPr>
          <p:cNvSpPr/>
          <p:nvPr/>
        </p:nvSpPr>
        <p:spPr>
          <a:xfrm>
            <a:off x="6501008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B5B95-6FB9-4AB9-9B0B-21C15C1269B6}"/>
              </a:ext>
            </a:extLst>
          </p:cNvPr>
          <p:cNvSpPr/>
          <p:nvPr/>
        </p:nvSpPr>
        <p:spPr>
          <a:xfrm>
            <a:off x="6883052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CFC963-126D-42DD-9738-B4070EB310CB}"/>
              </a:ext>
            </a:extLst>
          </p:cNvPr>
          <p:cNvSpPr/>
          <p:nvPr/>
        </p:nvSpPr>
        <p:spPr>
          <a:xfrm>
            <a:off x="7265096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CCD50D-3E4B-4E8C-BF67-A5F6E9B996F8}"/>
              </a:ext>
            </a:extLst>
          </p:cNvPr>
          <p:cNvSpPr/>
          <p:nvPr/>
        </p:nvSpPr>
        <p:spPr>
          <a:xfrm>
            <a:off x="7647140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B1B44-53F4-4898-A303-A59664816159}"/>
              </a:ext>
            </a:extLst>
          </p:cNvPr>
          <p:cNvSpPr/>
          <p:nvPr/>
        </p:nvSpPr>
        <p:spPr>
          <a:xfrm>
            <a:off x="8029184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3A2FD-890F-4100-B409-DA27F2D31731}"/>
              </a:ext>
            </a:extLst>
          </p:cNvPr>
          <p:cNvSpPr/>
          <p:nvPr/>
        </p:nvSpPr>
        <p:spPr>
          <a:xfrm>
            <a:off x="8411228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DB880-E16B-4D12-A8FD-969302BAC63D}"/>
              </a:ext>
            </a:extLst>
          </p:cNvPr>
          <p:cNvSpPr/>
          <p:nvPr/>
        </p:nvSpPr>
        <p:spPr>
          <a:xfrm>
            <a:off x="8793272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43097B-7A56-4339-8CDF-022F3D5183BE}"/>
              </a:ext>
            </a:extLst>
          </p:cNvPr>
          <p:cNvSpPr/>
          <p:nvPr/>
        </p:nvSpPr>
        <p:spPr>
          <a:xfrm>
            <a:off x="9175316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3C8096-8EAA-497C-B56D-1FC90D12B500}"/>
              </a:ext>
            </a:extLst>
          </p:cNvPr>
          <p:cNvSpPr/>
          <p:nvPr/>
        </p:nvSpPr>
        <p:spPr>
          <a:xfrm>
            <a:off x="9557360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896EE5-2201-44F0-8029-FD6E02F9D6F9}"/>
              </a:ext>
            </a:extLst>
          </p:cNvPr>
          <p:cNvSpPr/>
          <p:nvPr/>
        </p:nvSpPr>
        <p:spPr>
          <a:xfrm>
            <a:off x="9939404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2444B-3F7D-44F5-8E2E-5D5F2B56085F}"/>
              </a:ext>
            </a:extLst>
          </p:cNvPr>
          <p:cNvSpPr txBox="1"/>
          <p:nvPr/>
        </p:nvSpPr>
        <p:spPr>
          <a:xfrm>
            <a:off x="5937881" y="275356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89240-CDFC-4031-B717-E0B59FD9263E}"/>
              </a:ext>
            </a:extLst>
          </p:cNvPr>
          <p:cNvSpPr txBox="1"/>
          <p:nvPr/>
        </p:nvSpPr>
        <p:spPr>
          <a:xfrm>
            <a:off x="6437765" y="228599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50D25-8F34-4FD5-937A-47FE58DDEFBF}"/>
              </a:ext>
            </a:extLst>
          </p:cNvPr>
          <p:cNvSpPr/>
          <p:nvPr/>
        </p:nvSpPr>
        <p:spPr>
          <a:xfrm>
            <a:off x="6526061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65776C-6BCD-4E0A-883F-A847138FD6FA}"/>
              </a:ext>
            </a:extLst>
          </p:cNvPr>
          <p:cNvSpPr/>
          <p:nvPr/>
        </p:nvSpPr>
        <p:spPr>
          <a:xfrm>
            <a:off x="6908105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D204EE-8639-4944-B16A-47C46EA5CA89}"/>
              </a:ext>
            </a:extLst>
          </p:cNvPr>
          <p:cNvSpPr/>
          <p:nvPr/>
        </p:nvSpPr>
        <p:spPr>
          <a:xfrm>
            <a:off x="7290149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629BC3-7804-4C4A-9D92-4B61278C58C5}"/>
              </a:ext>
            </a:extLst>
          </p:cNvPr>
          <p:cNvSpPr/>
          <p:nvPr/>
        </p:nvSpPr>
        <p:spPr>
          <a:xfrm>
            <a:off x="7672193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97752-94F6-4907-B078-696CB165E435}"/>
              </a:ext>
            </a:extLst>
          </p:cNvPr>
          <p:cNvSpPr/>
          <p:nvPr/>
        </p:nvSpPr>
        <p:spPr>
          <a:xfrm>
            <a:off x="8054237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063426-7593-4029-AD3B-65DC565E844E}"/>
              </a:ext>
            </a:extLst>
          </p:cNvPr>
          <p:cNvSpPr/>
          <p:nvPr/>
        </p:nvSpPr>
        <p:spPr>
          <a:xfrm>
            <a:off x="8436281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1D908B-05D1-4FF1-8490-A45314FE66C4}"/>
              </a:ext>
            </a:extLst>
          </p:cNvPr>
          <p:cNvSpPr/>
          <p:nvPr/>
        </p:nvSpPr>
        <p:spPr>
          <a:xfrm>
            <a:off x="8818325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EE5555-4D1E-4595-90F7-17FD56248833}"/>
              </a:ext>
            </a:extLst>
          </p:cNvPr>
          <p:cNvSpPr/>
          <p:nvPr/>
        </p:nvSpPr>
        <p:spPr>
          <a:xfrm>
            <a:off x="9200369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0E2D91-159F-4F4E-89D9-46C764D97661}"/>
              </a:ext>
            </a:extLst>
          </p:cNvPr>
          <p:cNvSpPr/>
          <p:nvPr/>
        </p:nvSpPr>
        <p:spPr>
          <a:xfrm>
            <a:off x="9582413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24097-C783-4F24-AAB0-F331DEAC9903}"/>
              </a:ext>
            </a:extLst>
          </p:cNvPr>
          <p:cNvSpPr txBox="1"/>
          <p:nvPr/>
        </p:nvSpPr>
        <p:spPr>
          <a:xfrm>
            <a:off x="5937881" y="47786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1D380-1E05-4CAC-8200-32787CE61FD7}"/>
              </a:ext>
            </a:extLst>
          </p:cNvPr>
          <p:cNvSpPr txBox="1"/>
          <p:nvPr/>
        </p:nvSpPr>
        <p:spPr>
          <a:xfrm>
            <a:off x="6448339" y="440289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D19D34-30EC-45D5-936C-95139A9B3A6D}"/>
              </a:ext>
            </a:extLst>
          </p:cNvPr>
          <p:cNvSpPr/>
          <p:nvPr/>
        </p:nvSpPr>
        <p:spPr>
          <a:xfrm>
            <a:off x="9970807" y="4818419"/>
            <a:ext cx="382044" cy="38204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5234125" cy="64668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&lt;string.h&gt;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void print_arr(int* arr, int len)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len;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printf("%d ", arr[i]);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getchar();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cnt = 10;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arr[10] = { 0,1,2,3,4,5,6,7,8,9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print_arr(arr,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--cnt;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memmove(arr, arr + 1, sizeof(int) *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print_arr(arr,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C04913-2BE8-4C31-B2A7-F84F84FEB43A}"/>
              </a:ext>
            </a:extLst>
          </p:cNvPr>
          <p:cNvSpPr/>
          <p:nvPr/>
        </p:nvSpPr>
        <p:spPr>
          <a:xfrm>
            <a:off x="6501008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B5B95-6FB9-4AB9-9B0B-21C15C1269B6}"/>
              </a:ext>
            </a:extLst>
          </p:cNvPr>
          <p:cNvSpPr/>
          <p:nvPr/>
        </p:nvSpPr>
        <p:spPr>
          <a:xfrm>
            <a:off x="6883052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9CFC963-126D-42DD-9738-B4070EB310CB}"/>
              </a:ext>
            </a:extLst>
          </p:cNvPr>
          <p:cNvSpPr/>
          <p:nvPr/>
        </p:nvSpPr>
        <p:spPr>
          <a:xfrm>
            <a:off x="7265096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CCD50D-3E4B-4E8C-BF67-A5F6E9B996F8}"/>
              </a:ext>
            </a:extLst>
          </p:cNvPr>
          <p:cNvSpPr/>
          <p:nvPr/>
        </p:nvSpPr>
        <p:spPr>
          <a:xfrm>
            <a:off x="7647140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BB1B44-53F4-4898-A303-A59664816159}"/>
              </a:ext>
            </a:extLst>
          </p:cNvPr>
          <p:cNvSpPr/>
          <p:nvPr/>
        </p:nvSpPr>
        <p:spPr>
          <a:xfrm>
            <a:off x="8029184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B3A2FD-890F-4100-B409-DA27F2D31731}"/>
              </a:ext>
            </a:extLst>
          </p:cNvPr>
          <p:cNvSpPr/>
          <p:nvPr/>
        </p:nvSpPr>
        <p:spPr>
          <a:xfrm>
            <a:off x="8411228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0DB880-E16B-4D12-A8FD-969302BAC63D}"/>
              </a:ext>
            </a:extLst>
          </p:cNvPr>
          <p:cNvSpPr/>
          <p:nvPr/>
        </p:nvSpPr>
        <p:spPr>
          <a:xfrm>
            <a:off x="8793272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43097B-7A56-4339-8CDF-022F3D5183BE}"/>
              </a:ext>
            </a:extLst>
          </p:cNvPr>
          <p:cNvSpPr/>
          <p:nvPr/>
        </p:nvSpPr>
        <p:spPr>
          <a:xfrm>
            <a:off x="9175316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3C8096-8EAA-497C-B56D-1FC90D12B500}"/>
              </a:ext>
            </a:extLst>
          </p:cNvPr>
          <p:cNvSpPr/>
          <p:nvPr/>
        </p:nvSpPr>
        <p:spPr>
          <a:xfrm>
            <a:off x="9557360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896EE5-2201-44F0-8029-FD6E02F9D6F9}"/>
              </a:ext>
            </a:extLst>
          </p:cNvPr>
          <p:cNvSpPr/>
          <p:nvPr/>
        </p:nvSpPr>
        <p:spPr>
          <a:xfrm>
            <a:off x="9939404" y="2793304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2444B-3F7D-44F5-8E2E-5D5F2B56085F}"/>
              </a:ext>
            </a:extLst>
          </p:cNvPr>
          <p:cNvSpPr txBox="1"/>
          <p:nvPr/>
        </p:nvSpPr>
        <p:spPr>
          <a:xfrm>
            <a:off x="5937881" y="2753566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FB7258C-04B2-4AE1-B6EC-F9C2E385BF4A}"/>
              </a:ext>
            </a:extLst>
          </p:cNvPr>
          <p:cNvSpPr/>
          <p:nvPr/>
        </p:nvSpPr>
        <p:spPr>
          <a:xfrm>
            <a:off x="6501009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BA3E92-6F6A-4C18-A51E-0BD9B2410338}"/>
              </a:ext>
            </a:extLst>
          </p:cNvPr>
          <p:cNvSpPr/>
          <p:nvPr/>
        </p:nvSpPr>
        <p:spPr>
          <a:xfrm>
            <a:off x="6883053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7DF5309-3D82-4F01-9064-23438DABF545}"/>
              </a:ext>
            </a:extLst>
          </p:cNvPr>
          <p:cNvSpPr/>
          <p:nvPr/>
        </p:nvSpPr>
        <p:spPr>
          <a:xfrm>
            <a:off x="7265097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CF35C3-A7C4-4145-B357-E3F3258B3302}"/>
              </a:ext>
            </a:extLst>
          </p:cNvPr>
          <p:cNvSpPr/>
          <p:nvPr/>
        </p:nvSpPr>
        <p:spPr>
          <a:xfrm>
            <a:off x="7647141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D8ECC2E-441E-41BE-99C7-36BFE7B83155}"/>
              </a:ext>
            </a:extLst>
          </p:cNvPr>
          <p:cNvSpPr/>
          <p:nvPr/>
        </p:nvSpPr>
        <p:spPr>
          <a:xfrm>
            <a:off x="8029185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207C9DC-1115-45F2-BCE8-85574C429FF2}"/>
              </a:ext>
            </a:extLst>
          </p:cNvPr>
          <p:cNvSpPr/>
          <p:nvPr/>
        </p:nvSpPr>
        <p:spPr>
          <a:xfrm>
            <a:off x="8411229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DDDBE3E-5F9B-4C8F-A494-CC052B64F77C}"/>
              </a:ext>
            </a:extLst>
          </p:cNvPr>
          <p:cNvSpPr/>
          <p:nvPr/>
        </p:nvSpPr>
        <p:spPr>
          <a:xfrm>
            <a:off x="8793273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8FD61CC-E434-41F5-923C-DD75D677AE2C}"/>
              </a:ext>
            </a:extLst>
          </p:cNvPr>
          <p:cNvSpPr/>
          <p:nvPr/>
        </p:nvSpPr>
        <p:spPr>
          <a:xfrm>
            <a:off x="9175317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A1599D-A94D-40BC-8E6B-862FF3A33812}"/>
              </a:ext>
            </a:extLst>
          </p:cNvPr>
          <p:cNvSpPr/>
          <p:nvPr/>
        </p:nvSpPr>
        <p:spPr>
          <a:xfrm>
            <a:off x="9557361" y="3722391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4634A7-8E89-4451-9B2F-F4E64560E436}"/>
              </a:ext>
            </a:extLst>
          </p:cNvPr>
          <p:cNvSpPr txBox="1"/>
          <p:nvPr/>
        </p:nvSpPr>
        <p:spPr>
          <a:xfrm>
            <a:off x="5820610" y="3676303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temp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89240-CDFC-4031-B717-E0B59FD9263E}"/>
              </a:ext>
            </a:extLst>
          </p:cNvPr>
          <p:cNvSpPr txBox="1"/>
          <p:nvPr/>
        </p:nvSpPr>
        <p:spPr>
          <a:xfrm>
            <a:off x="6437765" y="228599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1E47FD-2D4D-4628-8E3A-7B928C0C1374}"/>
              </a:ext>
            </a:extLst>
          </p:cNvPr>
          <p:cNvSpPr txBox="1"/>
          <p:nvPr/>
        </p:nvSpPr>
        <p:spPr>
          <a:xfrm>
            <a:off x="6448339" y="3306871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8250D25-8F34-4FD5-937A-47FE58DDEFBF}"/>
              </a:ext>
            </a:extLst>
          </p:cNvPr>
          <p:cNvSpPr/>
          <p:nvPr/>
        </p:nvSpPr>
        <p:spPr>
          <a:xfrm>
            <a:off x="6526061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E65776C-6BCD-4E0A-883F-A847138FD6FA}"/>
              </a:ext>
            </a:extLst>
          </p:cNvPr>
          <p:cNvSpPr/>
          <p:nvPr/>
        </p:nvSpPr>
        <p:spPr>
          <a:xfrm>
            <a:off x="6908105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AD204EE-8639-4944-B16A-47C46EA5CA89}"/>
              </a:ext>
            </a:extLst>
          </p:cNvPr>
          <p:cNvSpPr/>
          <p:nvPr/>
        </p:nvSpPr>
        <p:spPr>
          <a:xfrm>
            <a:off x="7290149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F629BC3-7804-4C4A-9D92-4B61278C58C5}"/>
              </a:ext>
            </a:extLst>
          </p:cNvPr>
          <p:cNvSpPr/>
          <p:nvPr/>
        </p:nvSpPr>
        <p:spPr>
          <a:xfrm>
            <a:off x="7672193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9297752-94F6-4907-B078-696CB165E435}"/>
              </a:ext>
            </a:extLst>
          </p:cNvPr>
          <p:cNvSpPr/>
          <p:nvPr/>
        </p:nvSpPr>
        <p:spPr>
          <a:xfrm>
            <a:off x="8054237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063426-7593-4029-AD3B-65DC565E844E}"/>
              </a:ext>
            </a:extLst>
          </p:cNvPr>
          <p:cNvSpPr/>
          <p:nvPr/>
        </p:nvSpPr>
        <p:spPr>
          <a:xfrm>
            <a:off x="8436281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6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11D908B-05D1-4FF1-8490-A45314FE66C4}"/>
              </a:ext>
            </a:extLst>
          </p:cNvPr>
          <p:cNvSpPr/>
          <p:nvPr/>
        </p:nvSpPr>
        <p:spPr>
          <a:xfrm>
            <a:off x="8818325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7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EE5555-4D1E-4595-90F7-17FD56248833}"/>
              </a:ext>
            </a:extLst>
          </p:cNvPr>
          <p:cNvSpPr/>
          <p:nvPr/>
        </p:nvSpPr>
        <p:spPr>
          <a:xfrm>
            <a:off x="9200369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60E2D91-159F-4F4E-89D9-46C764D97661}"/>
              </a:ext>
            </a:extLst>
          </p:cNvPr>
          <p:cNvSpPr/>
          <p:nvPr/>
        </p:nvSpPr>
        <p:spPr>
          <a:xfrm>
            <a:off x="9582413" y="4818419"/>
            <a:ext cx="382044" cy="382044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624097-C783-4F24-AAB0-F331DEAC9903}"/>
              </a:ext>
            </a:extLst>
          </p:cNvPr>
          <p:cNvSpPr txBox="1"/>
          <p:nvPr/>
        </p:nvSpPr>
        <p:spPr>
          <a:xfrm>
            <a:off x="5937881" y="4778681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11D380-1E05-4CAC-8200-32787CE61FD7}"/>
              </a:ext>
            </a:extLst>
          </p:cNvPr>
          <p:cNvSpPr txBox="1"/>
          <p:nvPr/>
        </p:nvSpPr>
        <p:spPr>
          <a:xfrm>
            <a:off x="6448339" y="4402899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cnt=9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6D19D34-30EC-45D5-936C-95139A9B3A6D}"/>
              </a:ext>
            </a:extLst>
          </p:cNvPr>
          <p:cNvSpPr/>
          <p:nvPr/>
        </p:nvSpPr>
        <p:spPr>
          <a:xfrm>
            <a:off x="9970807" y="4818419"/>
            <a:ext cx="382044" cy="38204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B660DF5-FABA-47FD-B1AF-A74D0C848131}"/>
              </a:ext>
            </a:extLst>
          </p:cNvPr>
          <p:cNvSpPr/>
          <p:nvPr/>
        </p:nvSpPr>
        <p:spPr>
          <a:xfrm>
            <a:off x="9945668" y="3722393"/>
            <a:ext cx="382044" cy="38204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091E6CF-ECB2-4D25-AEB2-4DD1B4596B33}"/>
              </a:ext>
            </a:extLst>
          </p:cNvPr>
          <p:cNvCxnSpPr>
            <a:stCxn id="5" idx="2"/>
            <a:endCxn id="16" idx="0"/>
          </p:cNvCxnSpPr>
          <p:nvPr/>
        </p:nvCxnSpPr>
        <p:spPr>
          <a:xfrm flipH="1">
            <a:off x="6692031" y="3175348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095EF07-3C2F-48D4-B396-DD15FFC43749}"/>
              </a:ext>
            </a:extLst>
          </p:cNvPr>
          <p:cNvCxnSpPr/>
          <p:nvPr/>
        </p:nvCxnSpPr>
        <p:spPr>
          <a:xfrm flipH="1">
            <a:off x="7099127" y="3169085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CB2FC004-56EB-4E15-BCD0-9D3E381D4BFB}"/>
              </a:ext>
            </a:extLst>
          </p:cNvPr>
          <p:cNvCxnSpPr/>
          <p:nvPr/>
        </p:nvCxnSpPr>
        <p:spPr>
          <a:xfrm flipH="1">
            <a:off x="7450555" y="3172217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961BAE2-5F76-449D-A8C7-B33C55B7D629}"/>
              </a:ext>
            </a:extLst>
          </p:cNvPr>
          <p:cNvCxnSpPr/>
          <p:nvPr/>
        </p:nvCxnSpPr>
        <p:spPr>
          <a:xfrm flipH="1">
            <a:off x="7801983" y="3175349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C1E2243-2193-4792-A882-C1D91E3105D8}"/>
              </a:ext>
            </a:extLst>
          </p:cNvPr>
          <p:cNvCxnSpPr/>
          <p:nvPr/>
        </p:nvCxnSpPr>
        <p:spPr>
          <a:xfrm flipH="1">
            <a:off x="8221973" y="3180316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7E5B8A3-F52A-4F82-8180-12EF8F28AB1D}"/>
              </a:ext>
            </a:extLst>
          </p:cNvPr>
          <p:cNvCxnSpPr/>
          <p:nvPr/>
        </p:nvCxnSpPr>
        <p:spPr>
          <a:xfrm flipH="1">
            <a:off x="8627303" y="3185283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E820087-849C-4592-98F1-B138621EC0EC}"/>
              </a:ext>
            </a:extLst>
          </p:cNvPr>
          <p:cNvCxnSpPr/>
          <p:nvPr/>
        </p:nvCxnSpPr>
        <p:spPr>
          <a:xfrm flipH="1">
            <a:off x="8980494" y="3184742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C4E178AD-1909-4274-B4C0-98630CB2D1D0}"/>
              </a:ext>
            </a:extLst>
          </p:cNvPr>
          <p:cNvCxnSpPr/>
          <p:nvPr/>
        </p:nvCxnSpPr>
        <p:spPr>
          <a:xfrm flipH="1">
            <a:off x="9333291" y="3185825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BF5EFB7A-BDA3-4896-82A2-8F60BD3B43CD}"/>
              </a:ext>
            </a:extLst>
          </p:cNvPr>
          <p:cNvCxnSpPr/>
          <p:nvPr/>
        </p:nvCxnSpPr>
        <p:spPr>
          <a:xfrm flipH="1">
            <a:off x="9718466" y="3185825"/>
            <a:ext cx="382043" cy="547043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BB97C5D-C01C-4F3A-A447-E45154040C62}"/>
              </a:ext>
            </a:extLst>
          </p:cNvPr>
          <p:cNvCxnSpPr>
            <a:cxnSpLocks/>
          </p:cNvCxnSpPr>
          <p:nvPr/>
        </p:nvCxnSpPr>
        <p:spPr>
          <a:xfrm>
            <a:off x="6692031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FE82B06-CD56-493D-B76E-8F6CDC0596DA}"/>
              </a:ext>
            </a:extLst>
          </p:cNvPr>
          <p:cNvCxnSpPr>
            <a:cxnSpLocks/>
          </p:cNvCxnSpPr>
          <p:nvPr/>
        </p:nvCxnSpPr>
        <p:spPr>
          <a:xfrm>
            <a:off x="7063259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31F4E944-E833-46CA-BF7E-5333248A4233}"/>
              </a:ext>
            </a:extLst>
          </p:cNvPr>
          <p:cNvCxnSpPr>
            <a:cxnSpLocks/>
          </p:cNvCxnSpPr>
          <p:nvPr/>
        </p:nvCxnSpPr>
        <p:spPr>
          <a:xfrm>
            <a:off x="7434487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3942B93-702C-4455-BF60-5C8B9F948FAD}"/>
              </a:ext>
            </a:extLst>
          </p:cNvPr>
          <p:cNvCxnSpPr>
            <a:cxnSpLocks/>
          </p:cNvCxnSpPr>
          <p:nvPr/>
        </p:nvCxnSpPr>
        <p:spPr>
          <a:xfrm>
            <a:off x="7805715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B61FA01-DD49-404D-8253-681B10545DA7}"/>
              </a:ext>
            </a:extLst>
          </p:cNvPr>
          <p:cNvCxnSpPr>
            <a:cxnSpLocks/>
          </p:cNvCxnSpPr>
          <p:nvPr/>
        </p:nvCxnSpPr>
        <p:spPr>
          <a:xfrm>
            <a:off x="8176943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6EDC4785-365A-4B26-8BCD-280B826E1634}"/>
              </a:ext>
            </a:extLst>
          </p:cNvPr>
          <p:cNvCxnSpPr>
            <a:cxnSpLocks/>
          </p:cNvCxnSpPr>
          <p:nvPr/>
        </p:nvCxnSpPr>
        <p:spPr>
          <a:xfrm>
            <a:off x="8548171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B45C581-7281-4AE6-AAE0-653C0C6A78BC}"/>
              </a:ext>
            </a:extLst>
          </p:cNvPr>
          <p:cNvCxnSpPr>
            <a:cxnSpLocks/>
          </p:cNvCxnSpPr>
          <p:nvPr/>
        </p:nvCxnSpPr>
        <p:spPr>
          <a:xfrm>
            <a:off x="8919399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C817A3A-C1C9-41AB-AE7E-CDD274E3712F}"/>
              </a:ext>
            </a:extLst>
          </p:cNvPr>
          <p:cNvCxnSpPr>
            <a:cxnSpLocks/>
          </p:cNvCxnSpPr>
          <p:nvPr/>
        </p:nvCxnSpPr>
        <p:spPr>
          <a:xfrm>
            <a:off x="9290627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699B368-9D89-4314-8F16-859569465023}"/>
              </a:ext>
            </a:extLst>
          </p:cNvPr>
          <p:cNvCxnSpPr>
            <a:cxnSpLocks/>
          </p:cNvCxnSpPr>
          <p:nvPr/>
        </p:nvCxnSpPr>
        <p:spPr>
          <a:xfrm>
            <a:off x="9661855" y="4104435"/>
            <a:ext cx="25052" cy="713984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52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897495" cy="550657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&lt;string.h&gt;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buf[32];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String;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String make_str(const char* s)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String str;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strcpy(str.buf, s);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str;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printf("%s\n", make_str("hello").buf);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7A5A95-F7FD-4D14-B7AE-765DBE9C4807}"/>
              </a:ext>
            </a:extLst>
          </p:cNvPr>
          <p:cNvSpPr/>
          <p:nvPr/>
        </p:nvSpPr>
        <p:spPr>
          <a:xfrm>
            <a:off x="6895578" y="363255"/>
            <a:ext cx="1979112" cy="5072384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ACB456-2D2B-4F60-82D9-C8A03E9F6ACA}"/>
              </a:ext>
            </a:extLst>
          </p:cNvPr>
          <p:cNvCxnSpPr/>
          <p:nvPr/>
        </p:nvCxnSpPr>
        <p:spPr>
          <a:xfrm>
            <a:off x="6263014" y="2956142"/>
            <a:ext cx="3281819" cy="563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E2735C-2A07-4897-8555-F8BBA68668FE}"/>
              </a:ext>
            </a:extLst>
          </p:cNvPr>
          <p:cNvSpPr txBox="1"/>
          <p:nvPr/>
        </p:nvSpPr>
        <p:spPr>
          <a:xfrm>
            <a:off x="5912285" y="4014592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B63700-99FA-42AA-B63A-4E6A46B1F20A}"/>
              </a:ext>
            </a:extLst>
          </p:cNvPr>
          <p:cNvSpPr txBox="1"/>
          <p:nvPr/>
        </p:nvSpPr>
        <p:spPr>
          <a:xfrm>
            <a:off x="5393210" y="1954060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make_str()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864779-94C1-4A96-804E-F91B734C2DA8}"/>
              </a:ext>
            </a:extLst>
          </p:cNvPr>
          <p:cNvSpPr/>
          <p:nvPr/>
        </p:nvSpPr>
        <p:spPr>
          <a:xfrm>
            <a:off x="6895578" y="1798236"/>
            <a:ext cx="1979112" cy="7334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A6DA3-50FD-4AD6-9312-6B7418558BE6}"/>
              </a:ext>
            </a:extLst>
          </p:cNvPr>
          <p:cNvSpPr txBox="1"/>
          <p:nvPr/>
        </p:nvSpPr>
        <p:spPr>
          <a:xfrm>
            <a:off x="9012477" y="195406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str.buf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3A130E-CC28-4A57-897B-9779F1FFDB92}"/>
              </a:ext>
            </a:extLst>
          </p:cNvPr>
          <p:cNvSpPr/>
          <p:nvPr/>
        </p:nvSpPr>
        <p:spPr>
          <a:xfrm>
            <a:off x="6895578" y="485854"/>
            <a:ext cx="1979112" cy="7334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7B3ED9-D7C9-465F-AB0D-582E5298401E}"/>
              </a:ext>
            </a:extLst>
          </p:cNvPr>
          <p:cNvSpPr/>
          <p:nvPr/>
        </p:nvSpPr>
        <p:spPr>
          <a:xfrm>
            <a:off x="5477895" y="627381"/>
            <a:ext cx="569179" cy="3382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4C4958-AAEB-43EB-977F-9B5970A2E44F}"/>
              </a:ext>
            </a:extLst>
          </p:cNvPr>
          <p:cNvSpPr txBox="1"/>
          <p:nvPr/>
        </p:nvSpPr>
        <p:spPr>
          <a:xfrm>
            <a:off x="5444540" y="92379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E3DF35-7676-47E0-898F-B46D7EA6237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047074" y="485854"/>
            <a:ext cx="809700" cy="31062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8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112023" cy="614674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&lt;string.h&gt;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buf[32];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String;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String make_str(const char* s)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String str;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strcpy(str.buf, s);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str;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String str = make_str("hello");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printf("%s\n", str.buf);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7A5A95-F7FD-4D14-B7AE-765DBE9C4807}"/>
              </a:ext>
            </a:extLst>
          </p:cNvPr>
          <p:cNvSpPr/>
          <p:nvPr/>
        </p:nvSpPr>
        <p:spPr>
          <a:xfrm>
            <a:off x="6895578" y="363255"/>
            <a:ext cx="1979112" cy="5072384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AACB456-2D2B-4F60-82D9-C8A03E9F6ACA}"/>
              </a:ext>
            </a:extLst>
          </p:cNvPr>
          <p:cNvCxnSpPr/>
          <p:nvPr/>
        </p:nvCxnSpPr>
        <p:spPr>
          <a:xfrm>
            <a:off x="6263014" y="2956142"/>
            <a:ext cx="3281819" cy="56368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FE2735C-2A07-4897-8555-F8BBA68668FE}"/>
              </a:ext>
            </a:extLst>
          </p:cNvPr>
          <p:cNvSpPr txBox="1"/>
          <p:nvPr/>
        </p:nvSpPr>
        <p:spPr>
          <a:xfrm>
            <a:off x="5393210" y="4040395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B63700-99FA-42AA-B63A-4E6A46B1F20A}"/>
              </a:ext>
            </a:extLst>
          </p:cNvPr>
          <p:cNvSpPr txBox="1"/>
          <p:nvPr/>
        </p:nvSpPr>
        <p:spPr>
          <a:xfrm>
            <a:off x="5165600" y="1951679"/>
            <a:ext cx="145103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make_str()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A8864779-94C1-4A96-804E-F91B734C2DA8}"/>
              </a:ext>
            </a:extLst>
          </p:cNvPr>
          <p:cNvSpPr/>
          <p:nvPr/>
        </p:nvSpPr>
        <p:spPr>
          <a:xfrm>
            <a:off x="6895578" y="1798236"/>
            <a:ext cx="1979112" cy="7334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DA6DA3-50FD-4AD6-9312-6B7418558BE6}"/>
              </a:ext>
            </a:extLst>
          </p:cNvPr>
          <p:cNvSpPr txBox="1"/>
          <p:nvPr/>
        </p:nvSpPr>
        <p:spPr>
          <a:xfrm>
            <a:off x="9012477" y="1954060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str.buf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E3A130E-CC28-4A57-897B-9779F1FFDB92}"/>
              </a:ext>
            </a:extLst>
          </p:cNvPr>
          <p:cNvSpPr/>
          <p:nvPr/>
        </p:nvSpPr>
        <p:spPr>
          <a:xfrm>
            <a:off x="6895578" y="485854"/>
            <a:ext cx="1979112" cy="7334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7B3ED9-D7C9-465F-AB0D-582E5298401E}"/>
              </a:ext>
            </a:extLst>
          </p:cNvPr>
          <p:cNvSpPr/>
          <p:nvPr/>
        </p:nvSpPr>
        <p:spPr>
          <a:xfrm>
            <a:off x="5477895" y="627381"/>
            <a:ext cx="569179" cy="33820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F4C4958-AAEB-43EB-977F-9B5970A2E44F}"/>
              </a:ext>
            </a:extLst>
          </p:cNvPr>
          <p:cNvSpPr txBox="1"/>
          <p:nvPr/>
        </p:nvSpPr>
        <p:spPr>
          <a:xfrm>
            <a:off x="5444540" y="92379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eax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DE3DF35-7676-47E0-898F-B46D7EA62379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6047074" y="485854"/>
            <a:ext cx="809700" cy="310629"/>
          </a:xfrm>
          <a:prstGeom prst="straightConnector1">
            <a:avLst/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C12645-06B8-475F-A788-3BA80CA4BACD}"/>
              </a:ext>
            </a:extLst>
          </p:cNvPr>
          <p:cNvSpPr/>
          <p:nvPr/>
        </p:nvSpPr>
        <p:spPr>
          <a:xfrm>
            <a:off x="6895578" y="3957895"/>
            <a:ext cx="1979112" cy="733429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33ED15-B281-4621-88F6-BDA230D5AF2A}"/>
              </a:ext>
            </a:extLst>
          </p:cNvPr>
          <p:cNvSpPr txBox="1"/>
          <p:nvPr/>
        </p:nvSpPr>
        <p:spPr>
          <a:xfrm>
            <a:off x="8971690" y="4060377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str.buf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E2A070DD-C88D-4269-8E61-C3C5D8B617AF}"/>
              </a:ext>
            </a:extLst>
          </p:cNvPr>
          <p:cNvCxnSpPr>
            <a:stCxn id="74" idx="1"/>
            <a:endCxn id="13" idx="1"/>
          </p:cNvCxnSpPr>
          <p:nvPr/>
        </p:nvCxnSpPr>
        <p:spPr>
          <a:xfrm rot="10800000" flipV="1">
            <a:off x="6895578" y="852568"/>
            <a:ext cx="12700" cy="3472041"/>
          </a:xfrm>
          <a:prstGeom prst="bentConnector3">
            <a:avLst>
              <a:gd name="adj1" fmla="val 1800000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71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125671-8EA7-48D0-A5D4-BAE5516469A1}"/>
              </a:ext>
            </a:extLst>
          </p:cNvPr>
          <p:cNvSpPr txBox="1"/>
          <p:nvPr/>
        </p:nvSpPr>
        <p:spPr>
          <a:xfrm>
            <a:off x="1221287" y="632564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 = 100;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D3CB8D-BB29-47C7-B70C-D58FBADE9FC3}"/>
              </a:ext>
            </a:extLst>
          </p:cNvPr>
          <p:cNvSpPr/>
          <p:nvPr/>
        </p:nvSpPr>
        <p:spPr>
          <a:xfrm>
            <a:off x="4208745" y="632564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CF6F12-1A47-4BDB-AC0E-BC5CC34CF071}"/>
              </a:ext>
            </a:extLst>
          </p:cNvPr>
          <p:cNvSpPr/>
          <p:nvPr/>
        </p:nvSpPr>
        <p:spPr>
          <a:xfrm>
            <a:off x="4628367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EE34CE8-EC04-4F00-9E9B-6D6F5119DE39}"/>
              </a:ext>
            </a:extLst>
          </p:cNvPr>
          <p:cNvSpPr/>
          <p:nvPr/>
        </p:nvSpPr>
        <p:spPr>
          <a:xfrm>
            <a:off x="5047989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28C4EB5-BCF8-447E-B53E-C492E17F202E}"/>
              </a:ext>
            </a:extLst>
          </p:cNvPr>
          <p:cNvSpPr/>
          <p:nvPr/>
        </p:nvSpPr>
        <p:spPr>
          <a:xfrm>
            <a:off x="5467611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6D5D83-B90F-43CC-BF07-D89533625E7E}"/>
              </a:ext>
            </a:extLst>
          </p:cNvPr>
          <p:cNvSpPr/>
          <p:nvPr/>
        </p:nvSpPr>
        <p:spPr>
          <a:xfrm>
            <a:off x="5887233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375B6A-C6B0-454D-8C5C-64B97E59B3BD}"/>
              </a:ext>
            </a:extLst>
          </p:cNvPr>
          <p:cNvSpPr/>
          <p:nvPr/>
        </p:nvSpPr>
        <p:spPr>
          <a:xfrm>
            <a:off x="6306855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9F788B-E9C8-402A-A110-3BBCB72B498D}"/>
              </a:ext>
            </a:extLst>
          </p:cNvPr>
          <p:cNvSpPr/>
          <p:nvPr/>
        </p:nvSpPr>
        <p:spPr>
          <a:xfrm>
            <a:off x="6726477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B97F367-6D5E-448F-A1AA-A931543B53C4}"/>
              </a:ext>
            </a:extLst>
          </p:cNvPr>
          <p:cNvSpPr/>
          <p:nvPr/>
        </p:nvSpPr>
        <p:spPr>
          <a:xfrm>
            <a:off x="7146099" y="6325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A945E-0A0B-4766-B23B-EC86BE0670EA}"/>
              </a:ext>
            </a:extLst>
          </p:cNvPr>
          <p:cNvSpPr/>
          <p:nvPr/>
        </p:nvSpPr>
        <p:spPr>
          <a:xfrm>
            <a:off x="4208745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B8B1AC-B76F-4559-8824-E989BE4E9606}"/>
              </a:ext>
            </a:extLst>
          </p:cNvPr>
          <p:cNvSpPr/>
          <p:nvPr/>
        </p:nvSpPr>
        <p:spPr>
          <a:xfrm>
            <a:off x="4628367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E3F82EC-D22C-43C7-96E3-6289445D484C}"/>
              </a:ext>
            </a:extLst>
          </p:cNvPr>
          <p:cNvSpPr/>
          <p:nvPr/>
        </p:nvSpPr>
        <p:spPr>
          <a:xfrm>
            <a:off x="5047989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101DFA0-184C-4629-81BD-9F9B924B8B90}"/>
              </a:ext>
            </a:extLst>
          </p:cNvPr>
          <p:cNvSpPr/>
          <p:nvPr/>
        </p:nvSpPr>
        <p:spPr>
          <a:xfrm>
            <a:off x="5467611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947EA01-560E-4E74-A131-0713CB43AC28}"/>
              </a:ext>
            </a:extLst>
          </p:cNvPr>
          <p:cNvSpPr/>
          <p:nvPr/>
        </p:nvSpPr>
        <p:spPr>
          <a:xfrm>
            <a:off x="5887233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B1CA7DF-930E-45DD-9984-ECE386A6CDE9}"/>
              </a:ext>
            </a:extLst>
          </p:cNvPr>
          <p:cNvSpPr/>
          <p:nvPr/>
        </p:nvSpPr>
        <p:spPr>
          <a:xfrm>
            <a:off x="6306855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556B0E4-57CB-449A-8F0D-8943D45FA43A}"/>
              </a:ext>
            </a:extLst>
          </p:cNvPr>
          <p:cNvSpPr/>
          <p:nvPr/>
        </p:nvSpPr>
        <p:spPr>
          <a:xfrm>
            <a:off x="6726477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D939A41-2172-4F3C-BC0E-2CC7B3F6DBE0}"/>
              </a:ext>
            </a:extLst>
          </p:cNvPr>
          <p:cNvSpPr/>
          <p:nvPr/>
        </p:nvSpPr>
        <p:spPr>
          <a:xfrm>
            <a:off x="7146099" y="183787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BF0B6E-CF51-40D6-97BA-66139C4D6FD1}"/>
              </a:ext>
            </a:extLst>
          </p:cNvPr>
          <p:cNvSpPr txBox="1"/>
          <p:nvPr/>
        </p:nvSpPr>
        <p:spPr>
          <a:xfrm>
            <a:off x="1221287" y="2292263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 = -100;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E7BEC3A-8D1E-4B4E-A893-6C47845804B5}"/>
              </a:ext>
            </a:extLst>
          </p:cNvPr>
          <p:cNvSpPr/>
          <p:nvPr/>
        </p:nvSpPr>
        <p:spPr>
          <a:xfrm>
            <a:off x="4208745" y="2292263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68A9B3-0FF7-49B9-84EF-839923A2642F}"/>
              </a:ext>
            </a:extLst>
          </p:cNvPr>
          <p:cNvSpPr/>
          <p:nvPr/>
        </p:nvSpPr>
        <p:spPr>
          <a:xfrm>
            <a:off x="4628367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AA2258-B115-4409-9AB8-722CD397011D}"/>
              </a:ext>
            </a:extLst>
          </p:cNvPr>
          <p:cNvSpPr/>
          <p:nvPr/>
        </p:nvSpPr>
        <p:spPr>
          <a:xfrm>
            <a:off x="5047989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A050A7C-624F-4003-8BD6-8F510C7167D6}"/>
              </a:ext>
            </a:extLst>
          </p:cNvPr>
          <p:cNvSpPr/>
          <p:nvPr/>
        </p:nvSpPr>
        <p:spPr>
          <a:xfrm>
            <a:off x="5467611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95E2107-80B5-4627-94CA-8BDCDE26DB93}"/>
              </a:ext>
            </a:extLst>
          </p:cNvPr>
          <p:cNvSpPr/>
          <p:nvPr/>
        </p:nvSpPr>
        <p:spPr>
          <a:xfrm>
            <a:off x="5887233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697B348-A93E-4A12-8CA5-73D6ED7448AA}"/>
              </a:ext>
            </a:extLst>
          </p:cNvPr>
          <p:cNvSpPr/>
          <p:nvPr/>
        </p:nvSpPr>
        <p:spPr>
          <a:xfrm>
            <a:off x="6306855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185F4F3-9ED5-429F-B2FF-86862AB0B901}"/>
              </a:ext>
            </a:extLst>
          </p:cNvPr>
          <p:cNvSpPr/>
          <p:nvPr/>
        </p:nvSpPr>
        <p:spPr>
          <a:xfrm>
            <a:off x="6726477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B4E1B2A-837A-45FB-8586-F45D51F675BD}"/>
              </a:ext>
            </a:extLst>
          </p:cNvPr>
          <p:cNvSpPr/>
          <p:nvPr/>
        </p:nvSpPr>
        <p:spPr>
          <a:xfrm>
            <a:off x="7146099" y="229226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5ED557-8AB7-43ED-9171-1E6CE37DA9CC}"/>
              </a:ext>
            </a:extLst>
          </p:cNvPr>
          <p:cNvSpPr/>
          <p:nvPr/>
        </p:nvSpPr>
        <p:spPr>
          <a:xfrm>
            <a:off x="4208745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4FB444C-02C6-4C65-80F1-83394FE23552}"/>
              </a:ext>
            </a:extLst>
          </p:cNvPr>
          <p:cNvSpPr/>
          <p:nvPr/>
        </p:nvSpPr>
        <p:spPr>
          <a:xfrm>
            <a:off x="4628367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249F865-0105-49A0-863D-63B1A6E2A018}"/>
              </a:ext>
            </a:extLst>
          </p:cNvPr>
          <p:cNvSpPr/>
          <p:nvPr/>
        </p:nvSpPr>
        <p:spPr>
          <a:xfrm>
            <a:off x="5047989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A40E6E1-58C2-48C5-8A3D-5C7AC8B8AD8D}"/>
              </a:ext>
            </a:extLst>
          </p:cNvPr>
          <p:cNvSpPr/>
          <p:nvPr/>
        </p:nvSpPr>
        <p:spPr>
          <a:xfrm>
            <a:off x="5467611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70D2B3-E210-4323-A9EF-73005CD0023D}"/>
              </a:ext>
            </a:extLst>
          </p:cNvPr>
          <p:cNvSpPr/>
          <p:nvPr/>
        </p:nvSpPr>
        <p:spPr>
          <a:xfrm>
            <a:off x="5887233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A8BD2C2-BA45-42B8-94A0-165B50B2A7B4}"/>
              </a:ext>
            </a:extLst>
          </p:cNvPr>
          <p:cNvSpPr/>
          <p:nvPr/>
        </p:nvSpPr>
        <p:spPr>
          <a:xfrm>
            <a:off x="6306855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9646FAA-4669-48F1-A840-A5DD7DE398E0}"/>
              </a:ext>
            </a:extLst>
          </p:cNvPr>
          <p:cNvSpPr/>
          <p:nvPr/>
        </p:nvSpPr>
        <p:spPr>
          <a:xfrm>
            <a:off x="6726477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E962C8A-1D21-4114-BF59-101092E458F3}"/>
              </a:ext>
            </a:extLst>
          </p:cNvPr>
          <p:cNvSpPr/>
          <p:nvPr/>
        </p:nvSpPr>
        <p:spPr>
          <a:xfrm>
            <a:off x="7146099" y="1843486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59D283-4161-416F-B949-C872B4BD7025}"/>
              </a:ext>
            </a:extLst>
          </p:cNvPr>
          <p:cNvSpPr/>
          <p:nvPr/>
        </p:nvSpPr>
        <p:spPr>
          <a:xfrm>
            <a:off x="4208745" y="3010350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29ED4871-12CC-4AD8-8238-9C247C5A119F}"/>
              </a:ext>
            </a:extLst>
          </p:cNvPr>
          <p:cNvSpPr/>
          <p:nvPr/>
        </p:nvSpPr>
        <p:spPr>
          <a:xfrm>
            <a:off x="4628367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4116BF1B-A4C4-4257-B444-0A1D2A338F8F}"/>
              </a:ext>
            </a:extLst>
          </p:cNvPr>
          <p:cNvSpPr/>
          <p:nvPr/>
        </p:nvSpPr>
        <p:spPr>
          <a:xfrm>
            <a:off x="5047989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7340E8A-F441-4A0F-8B24-548CEF5F615E}"/>
              </a:ext>
            </a:extLst>
          </p:cNvPr>
          <p:cNvSpPr/>
          <p:nvPr/>
        </p:nvSpPr>
        <p:spPr>
          <a:xfrm>
            <a:off x="5467611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EAED3E6-35F1-4DFF-B622-7816DB17A6A6}"/>
              </a:ext>
            </a:extLst>
          </p:cNvPr>
          <p:cNvSpPr/>
          <p:nvPr/>
        </p:nvSpPr>
        <p:spPr>
          <a:xfrm>
            <a:off x="5887233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EB8FDD8-2256-46DF-A111-4EFC0EA9573C}"/>
              </a:ext>
            </a:extLst>
          </p:cNvPr>
          <p:cNvSpPr/>
          <p:nvPr/>
        </p:nvSpPr>
        <p:spPr>
          <a:xfrm>
            <a:off x="6306855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35B5391-DE04-4271-A540-303598D93388}"/>
              </a:ext>
            </a:extLst>
          </p:cNvPr>
          <p:cNvSpPr/>
          <p:nvPr/>
        </p:nvSpPr>
        <p:spPr>
          <a:xfrm>
            <a:off x="6726477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C74C8D8-041F-476D-9F39-E6EDCFBC5C62}"/>
              </a:ext>
            </a:extLst>
          </p:cNvPr>
          <p:cNvSpPr/>
          <p:nvPr/>
        </p:nvSpPr>
        <p:spPr>
          <a:xfrm>
            <a:off x="7146099" y="3010350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5C919E-AD1C-4D21-AD9E-1C3505F94B31}"/>
              </a:ext>
            </a:extLst>
          </p:cNvPr>
          <p:cNvSpPr txBox="1"/>
          <p:nvPr/>
        </p:nvSpPr>
        <p:spPr>
          <a:xfrm>
            <a:off x="7647140" y="3069698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B2CD7D-0E4E-483D-81FE-4D7D40333934}"/>
              </a:ext>
            </a:extLst>
          </p:cNvPr>
          <p:cNvSpPr/>
          <p:nvPr/>
        </p:nvSpPr>
        <p:spPr>
          <a:xfrm>
            <a:off x="4208745" y="3731569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6C121D4-87C4-4690-A156-ABB274FBE01C}"/>
              </a:ext>
            </a:extLst>
          </p:cNvPr>
          <p:cNvSpPr/>
          <p:nvPr/>
        </p:nvSpPr>
        <p:spPr>
          <a:xfrm>
            <a:off x="4628367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7FDB06-A967-4543-A1EA-0A286DA23215}"/>
              </a:ext>
            </a:extLst>
          </p:cNvPr>
          <p:cNvSpPr/>
          <p:nvPr/>
        </p:nvSpPr>
        <p:spPr>
          <a:xfrm>
            <a:off x="5047989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CA6D457-84F5-4006-B363-48611B9E03B7}"/>
              </a:ext>
            </a:extLst>
          </p:cNvPr>
          <p:cNvSpPr/>
          <p:nvPr/>
        </p:nvSpPr>
        <p:spPr>
          <a:xfrm>
            <a:off x="5467611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EF31D8-5F94-4B1B-B28B-FF4ED672887D}"/>
              </a:ext>
            </a:extLst>
          </p:cNvPr>
          <p:cNvSpPr/>
          <p:nvPr/>
        </p:nvSpPr>
        <p:spPr>
          <a:xfrm>
            <a:off x="5887233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83E2E8BF-C737-459A-881F-800D3ED4AEED}"/>
              </a:ext>
            </a:extLst>
          </p:cNvPr>
          <p:cNvSpPr/>
          <p:nvPr/>
        </p:nvSpPr>
        <p:spPr>
          <a:xfrm>
            <a:off x="6306855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0C677A0-81DC-4B3D-BFD2-07EA4750008E}"/>
              </a:ext>
            </a:extLst>
          </p:cNvPr>
          <p:cNvSpPr/>
          <p:nvPr/>
        </p:nvSpPr>
        <p:spPr>
          <a:xfrm>
            <a:off x="6726477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929B10C-3A50-42B4-99CE-1A83FB30275E}"/>
              </a:ext>
            </a:extLst>
          </p:cNvPr>
          <p:cNvSpPr/>
          <p:nvPr/>
        </p:nvSpPr>
        <p:spPr>
          <a:xfrm>
            <a:off x="7146099" y="373156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F08AD4B-D424-43C7-9A84-8547480A8D09}"/>
              </a:ext>
            </a:extLst>
          </p:cNvPr>
          <p:cNvSpPr txBox="1"/>
          <p:nvPr/>
        </p:nvSpPr>
        <p:spPr>
          <a:xfrm>
            <a:off x="7647140" y="3790917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98378-8D1E-4F3A-8F64-0C1E8C54B604}"/>
              </a:ext>
            </a:extLst>
          </p:cNvPr>
          <p:cNvSpPr txBox="1"/>
          <p:nvPr/>
        </p:nvSpPr>
        <p:spPr>
          <a:xfrm>
            <a:off x="4272959" y="154222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15B215-09B1-4FA6-BDB9-5911DD0BB8EC}"/>
              </a:ext>
            </a:extLst>
          </p:cNvPr>
          <p:cNvSpPr txBox="1"/>
          <p:nvPr/>
        </p:nvSpPr>
        <p:spPr>
          <a:xfrm>
            <a:off x="1935460" y="5472350"/>
            <a:ext cx="233749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(~ch+1) 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FB99B8-5BCB-426C-9017-F00BAC84F4F7}"/>
              </a:ext>
            </a:extLst>
          </p:cNvPr>
          <p:cNvSpPr txBox="1"/>
          <p:nvPr/>
        </p:nvSpPr>
        <p:spPr>
          <a:xfrm>
            <a:off x="2436720" y="531577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617BBCB9-7632-4A23-9C66-C86EC922BA4C}"/>
              </a:ext>
            </a:extLst>
          </p:cNvPr>
          <p:cNvSpPr/>
          <p:nvPr/>
        </p:nvSpPr>
        <p:spPr>
          <a:xfrm>
            <a:off x="4196219" y="4426764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B25941C-3EC1-47E2-861A-09FD580EA289}"/>
              </a:ext>
            </a:extLst>
          </p:cNvPr>
          <p:cNvSpPr/>
          <p:nvPr/>
        </p:nvSpPr>
        <p:spPr>
          <a:xfrm>
            <a:off x="4615841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9D3397A-F1DA-4B1A-B0F8-7D7988F4990F}"/>
              </a:ext>
            </a:extLst>
          </p:cNvPr>
          <p:cNvSpPr/>
          <p:nvPr/>
        </p:nvSpPr>
        <p:spPr>
          <a:xfrm>
            <a:off x="5035463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535A8C8-F3A6-4FDA-81EB-180FD49BD06C}"/>
              </a:ext>
            </a:extLst>
          </p:cNvPr>
          <p:cNvSpPr/>
          <p:nvPr/>
        </p:nvSpPr>
        <p:spPr>
          <a:xfrm>
            <a:off x="5455085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B5607BD1-CAE3-4362-AEBC-55A44EE71339}"/>
              </a:ext>
            </a:extLst>
          </p:cNvPr>
          <p:cNvSpPr/>
          <p:nvPr/>
        </p:nvSpPr>
        <p:spPr>
          <a:xfrm>
            <a:off x="5874707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1BBED8B-B754-4389-B714-8CD46EE18EBF}"/>
              </a:ext>
            </a:extLst>
          </p:cNvPr>
          <p:cNvSpPr/>
          <p:nvPr/>
        </p:nvSpPr>
        <p:spPr>
          <a:xfrm>
            <a:off x="6294329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120FCA8A-F0D8-4B1F-B5C8-97EE88C42E64}"/>
              </a:ext>
            </a:extLst>
          </p:cNvPr>
          <p:cNvSpPr/>
          <p:nvPr/>
        </p:nvSpPr>
        <p:spPr>
          <a:xfrm>
            <a:off x="6713951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70ED0375-43E2-421B-9058-C451BF148404}"/>
              </a:ext>
            </a:extLst>
          </p:cNvPr>
          <p:cNvSpPr/>
          <p:nvPr/>
        </p:nvSpPr>
        <p:spPr>
          <a:xfrm>
            <a:off x="7133573" y="44267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80DD875-FB8B-4233-AD04-C947348E9D87}"/>
              </a:ext>
            </a:extLst>
          </p:cNvPr>
          <p:cNvSpPr txBox="1"/>
          <p:nvPr/>
        </p:nvSpPr>
        <p:spPr>
          <a:xfrm>
            <a:off x="7628351" y="4426764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1B5296B-CBAA-4D36-A891-4D695D2DCF2B}"/>
              </a:ext>
            </a:extLst>
          </p:cNvPr>
          <p:cNvSpPr/>
          <p:nvPr/>
        </p:nvSpPr>
        <p:spPr>
          <a:xfrm>
            <a:off x="4196219" y="5099066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0BF429A2-02D2-40CC-9EA5-8DD0B5CF790B}"/>
              </a:ext>
            </a:extLst>
          </p:cNvPr>
          <p:cNvSpPr/>
          <p:nvPr/>
        </p:nvSpPr>
        <p:spPr>
          <a:xfrm>
            <a:off x="4615841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60260B-4597-4D0F-89F7-E1AF23B415AF}"/>
              </a:ext>
            </a:extLst>
          </p:cNvPr>
          <p:cNvSpPr/>
          <p:nvPr/>
        </p:nvSpPr>
        <p:spPr>
          <a:xfrm>
            <a:off x="5035463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4D2B068-90A2-44AB-8C38-1FFCDB818F40}"/>
              </a:ext>
            </a:extLst>
          </p:cNvPr>
          <p:cNvSpPr/>
          <p:nvPr/>
        </p:nvSpPr>
        <p:spPr>
          <a:xfrm>
            <a:off x="5455085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090FDCF-884B-4A73-803D-6CC432AF0DF8}"/>
              </a:ext>
            </a:extLst>
          </p:cNvPr>
          <p:cNvSpPr/>
          <p:nvPr/>
        </p:nvSpPr>
        <p:spPr>
          <a:xfrm>
            <a:off x="5874707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AB80AFB-26E9-420A-9E6F-F7016754558F}"/>
              </a:ext>
            </a:extLst>
          </p:cNvPr>
          <p:cNvSpPr/>
          <p:nvPr/>
        </p:nvSpPr>
        <p:spPr>
          <a:xfrm>
            <a:off x="6294329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1A074476-10A9-4B91-A3A7-8523585604DE}"/>
              </a:ext>
            </a:extLst>
          </p:cNvPr>
          <p:cNvSpPr/>
          <p:nvPr/>
        </p:nvSpPr>
        <p:spPr>
          <a:xfrm>
            <a:off x="6713951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439E071-93F5-4AB8-A064-2A9750A0F747}"/>
              </a:ext>
            </a:extLst>
          </p:cNvPr>
          <p:cNvSpPr/>
          <p:nvPr/>
        </p:nvSpPr>
        <p:spPr>
          <a:xfrm>
            <a:off x="7133573" y="50990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20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D3CB8D-BB29-47C7-B70C-D58FBADE9FC3}"/>
              </a:ext>
            </a:extLst>
          </p:cNvPr>
          <p:cNvSpPr/>
          <p:nvPr/>
        </p:nvSpPr>
        <p:spPr>
          <a:xfrm>
            <a:off x="7662831" y="134028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CF6F12-1A47-4BDB-AC0E-BC5CC34CF071}"/>
              </a:ext>
            </a:extLst>
          </p:cNvPr>
          <p:cNvSpPr/>
          <p:nvPr/>
        </p:nvSpPr>
        <p:spPr>
          <a:xfrm>
            <a:off x="8082453" y="134028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86A945E-0A0B-4766-B23B-EC86BE0670EA}"/>
              </a:ext>
            </a:extLst>
          </p:cNvPr>
          <p:cNvSpPr/>
          <p:nvPr/>
        </p:nvSpPr>
        <p:spPr>
          <a:xfrm>
            <a:off x="7662831" y="89150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B8B1AC-B76F-4559-8824-E989BE4E9606}"/>
              </a:ext>
            </a:extLst>
          </p:cNvPr>
          <p:cNvSpPr/>
          <p:nvPr/>
        </p:nvSpPr>
        <p:spPr>
          <a:xfrm>
            <a:off x="8082453" y="89150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15B215-09B1-4FA6-BDB9-5911DD0BB8EC}"/>
              </a:ext>
            </a:extLst>
          </p:cNvPr>
          <p:cNvSpPr txBox="1"/>
          <p:nvPr/>
        </p:nvSpPr>
        <p:spPr>
          <a:xfrm>
            <a:off x="7315831" y="3475338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(~a+1) 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FB99B8-5BCB-426C-9017-F00BAC84F4F7}"/>
              </a:ext>
            </a:extLst>
          </p:cNvPr>
          <p:cNvSpPr txBox="1"/>
          <p:nvPr/>
        </p:nvSpPr>
        <p:spPr>
          <a:xfrm>
            <a:off x="7817091" y="331876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54201" y="-113592"/>
            <a:ext cx="6009979" cy="690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a : 3;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b :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c :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d :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BIT bit = { .a = 4,.b = 3,.c = 1,.d = 3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printf("bit.a = %d\n", bit.a);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printf("bit.b = %d\n", bit.b);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printf("bit.c = %d\n", bit.c);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printf("bit.d = %d\n", bit.d);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B55AD3F1-3DD4-4215-9916-6616CF3D750E}"/>
              </a:ext>
            </a:extLst>
          </p:cNvPr>
          <p:cNvSpPr/>
          <p:nvPr/>
        </p:nvSpPr>
        <p:spPr>
          <a:xfrm>
            <a:off x="8502075" y="134028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2F56D1-7F67-4B39-A788-8900C5D40872}"/>
              </a:ext>
            </a:extLst>
          </p:cNvPr>
          <p:cNvSpPr/>
          <p:nvPr/>
        </p:nvSpPr>
        <p:spPr>
          <a:xfrm>
            <a:off x="8502075" y="913579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E53E5D-FCED-435A-8645-F40BD3184714}"/>
              </a:ext>
            </a:extLst>
          </p:cNvPr>
          <p:cNvSpPr/>
          <p:nvPr/>
        </p:nvSpPr>
        <p:spPr>
          <a:xfrm>
            <a:off x="7655571" y="1978442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A24A70-DAEF-4E16-A437-88CC3A77A7B6}"/>
              </a:ext>
            </a:extLst>
          </p:cNvPr>
          <p:cNvSpPr/>
          <p:nvPr/>
        </p:nvSpPr>
        <p:spPr>
          <a:xfrm>
            <a:off x="8075193" y="197844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9141E2EF-BF44-4C6D-BA73-A8933B770D37}"/>
              </a:ext>
            </a:extLst>
          </p:cNvPr>
          <p:cNvSpPr/>
          <p:nvPr/>
        </p:nvSpPr>
        <p:spPr>
          <a:xfrm>
            <a:off x="8494815" y="197844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5D2C6-ED8A-4B9B-896E-87F4A80490E4}"/>
              </a:ext>
            </a:extLst>
          </p:cNvPr>
          <p:cNvSpPr txBox="1"/>
          <p:nvPr/>
        </p:nvSpPr>
        <p:spPr>
          <a:xfrm>
            <a:off x="9034432" y="1978442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1C83493-42EE-442F-AC82-B9FC29B16E99}"/>
              </a:ext>
            </a:extLst>
          </p:cNvPr>
          <p:cNvSpPr/>
          <p:nvPr/>
        </p:nvSpPr>
        <p:spPr>
          <a:xfrm>
            <a:off x="7662831" y="2566831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D0F720-6FD9-4FF3-A595-843DDAA4DF76}"/>
              </a:ext>
            </a:extLst>
          </p:cNvPr>
          <p:cNvSpPr/>
          <p:nvPr/>
        </p:nvSpPr>
        <p:spPr>
          <a:xfrm>
            <a:off x="8082453" y="256683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AC30982-5B49-4558-AAD0-8F36465224BD}"/>
              </a:ext>
            </a:extLst>
          </p:cNvPr>
          <p:cNvSpPr/>
          <p:nvPr/>
        </p:nvSpPr>
        <p:spPr>
          <a:xfrm>
            <a:off x="8502075" y="256683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BB459B-BEF9-45E5-8FEB-09519ADFB7A2}"/>
              </a:ext>
            </a:extLst>
          </p:cNvPr>
          <p:cNvSpPr txBox="1"/>
          <p:nvPr/>
        </p:nvSpPr>
        <p:spPr>
          <a:xfrm>
            <a:off x="9041692" y="2566831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1055741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D3CB8D-BB29-47C7-B70C-D58FBADE9FC3}"/>
              </a:ext>
            </a:extLst>
          </p:cNvPr>
          <p:cNvSpPr/>
          <p:nvPr/>
        </p:nvSpPr>
        <p:spPr>
          <a:xfrm>
            <a:off x="7662831" y="134028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CF6F12-1A47-4BDB-AC0E-BC5CC34CF071}"/>
              </a:ext>
            </a:extLst>
          </p:cNvPr>
          <p:cNvSpPr/>
          <p:nvPr/>
        </p:nvSpPr>
        <p:spPr>
          <a:xfrm>
            <a:off x="8082453" y="134028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EB8B1AC-B76F-4559-8824-E989BE4E9606}"/>
              </a:ext>
            </a:extLst>
          </p:cNvPr>
          <p:cNvSpPr/>
          <p:nvPr/>
        </p:nvSpPr>
        <p:spPr>
          <a:xfrm>
            <a:off x="7669095" y="89150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15B215-09B1-4FA6-BDB9-5911DD0BB8EC}"/>
              </a:ext>
            </a:extLst>
          </p:cNvPr>
          <p:cNvSpPr txBox="1"/>
          <p:nvPr/>
        </p:nvSpPr>
        <p:spPr>
          <a:xfrm>
            <a:off x="7315831" y="3475338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(~b+1) 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FB99B8-5BCB-426C-9017-F00BAC84F4F7}"/>
              </a:ext>
            </a:extLst>
          </p:cNvPr>
          <p:cNvSpPr txBox="1"/>
          <p:nvPr/>
        </p:nvSpPr>
        <p:spPr>
          <a:xfrm>
            <a:off x="7817091" y="331876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54201" y="-113592"/>
            <a:ext cx="6009979" cy="690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a : 3;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b :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c :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d :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BIT bit = { .a = 4,.b = 3,.c = 1,.d = 3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printf("bit.a = %d\n", bit.a);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printf("bit.b = %d\n", bit.b);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printf("bit.c = %d\n", bit.c);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printf("bit.d = %d\n", bit.d);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2F56D1-7F67-4B39-A788-8900C5D40872}"/>
              </a:ext>
            </a:extLst>
          </p:cNvPr>
          <p:cNvSpPr/>
          <p:nvPr/>
        </p:nvSpPr>
        <p:spPr>
          <a:xfrm>
            <a:off x="8088717" y="913579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E53E5D-FCED-435A-8645-F40BD3184714}"/>
              </a:ext>
            </a:extLst>
          </p:cNvPr>
          <p:cNvSpPr/>
          <p:nvPr/>
        </p:nvSpPr>
        <p:spPr>
          <a:xfrm>
            <a:off x="7655571" y="1978442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5A24A70-DAEF-4E16-A437-88CC3A77A7B6}"/>
              </a:ext>
            </a:extLst>
          </p:cNvPr>
          <p:cNvSpPr/>
          <p:nvPr/>
        </p:nvSpPr>
        <p:spPr>
          <a:xfrm>
            <a:off x="8075193" y="197844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5D2C6-ED8A-4B9B-896E-87F4A80490E4}"/>
              </a:ext>
            </a:extLst>
          </p:cNvPr>
          <p:cNvSpPr txBox="1"/>
          <p:nvPr/>
        </p:nvSpPr>
        <p:spPr>
          <a:xfrm>
            <a:off x="9034432" y="1978442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1C83493-42EE-442F-AC82-B9FC29B16E99}"/>
              </a:ext>
            </a:extLst>
          </p:cNvPr>
          <p:cNvSpPr/>
          <p:nvPr/>
        </p:nvSpPr>
        <p:spPr>
          <a:xfrm>
            <a:off x="7662831" y="2566831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4D0F720-6FD9-4FF3-A595-843DDAA4DF76}"/>
              </a:ext>
            </a:extLst>
          </p:cNvPr>
          <p:cNvSpPr/>
          <p:nvPr/>
        </p:nvSpPr>
        <p:spPr>
          <a:xfrm>
            <a:off x="8082453" y="256683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BB459B-BEF9-45E5-8FEB-09519ADFB7A2}"/>
              </a:ext>
            </a:extLst>
          </p:cNvPr>
          <p:cNvSpPr txBox="1"/>
          <p:nvPr/>
        </p:nvSpPr>
        <p:spPr>
          <a:xfrm>
            <a:off x="9041692" y="2566831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3721409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6D3CB8D-BB29-47C7-B70C-D58FBADE9FC3}"/>
              </a:ext>
            </a:extLst>
          </p:cNvPr>
          <p:cNvSpPr/>
          <p:nvPr/>
        </p:nvSpPr>
        <p:spPr>
          <a:xfrm>
            <a:off x="7662831" y="134028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15B215-09B1-4FA6-BDB9-5911DD0BB8EC}"/>
              </a:ext>
            </a:extLst>
          </p:cNvPr>
          <p:cNvSpPr txBox="1"/>
          <p:nvPr/>
        </p:nvSpPr>
        <p:spPr>
          <a:xfrm>
            <a:off x="7315831" y="3475338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(~c+1) 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BFB99B8-5BCB-426C-9017-F00BAC84F4F7}"/>
              </a:ext>
            </a:extLst>
          </p:cNvPr>
          <p:cNvSpPr txBox="1"/>
          <p:nvPr/>
        </p:nvSpPr>
        <p:spPr>
          <a:xfrm>
            <a:off x="7817091" y="331876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6009979" cy="690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a : 3;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b :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c :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d :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BIT bit = { .a = 4,.b = 3,.c = 1,.d = 3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printf("bit.a = %d\n", bit.a);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printf("bit.b = %d\n", bit.b);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printf("bit.c = %d\n", bit.c);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printf("bit.d = %d\n", bit.d);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E2F56D1-7F67-4B39-A788-8900C5D40872}"/>
              </a:ext>
            </a:extLst>
          </p:cNvPr>
          <p:cNvSpPr/>
          <p:nvPr/>
        </p:nvSpPr>
        <p:spPr>
          <a:xfrm>
            <a:off x="7650307" y="913579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19E53E5D-FCED-435A-8645-F40BD3184714}"/>
              </a:ext>
            </a:extLst>
          </p:cNvPr>
          <p:cNvSpPr/>
          <p:nvPr/>
        </p:nvSpPr>
        <p:spPr>
          <a:xfrm>
            <a:off x="7655571" y="1978442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E5D2C6-ED8A-4B9B-896E-87F4A80490E4}"/>
              </a:ext>
            </a:extLst>
          </p:cNvPr>
          <p:cNvSpPr txBox="1"/>
          <p:nvPr/>
        </p:nvSpPr>
        <p:spPr>
          <a:xfrm>
            <a:off x="9034432" y="1978442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61C83493-42EE-442F-AC82-B9FC29B16E99}"/>
              </a:ext>
            </a:extLst>
          </p:cNvPr>
          <p:cNvSpPr/>
          <p:nvPr/>
        </p:nvSpPr>
        <p:spPr>
          <a:xfrm>
            <a:off x="7662831" y="2566831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9BB459B-BEF9-45E5-8FEB-09519ADFB7A2}"/>
              </a:ext>
            </a:extLst>
          </p:cNvPr>
          <p:cNvSpPr txBox="1"/>
          <p:nvPr/>
        </p:nvSpPr>
        <p:spPr>
          <a:xfrm>
            <a:off x="9041692" y="2566831"/>
            <a:ext cx="1130438" cy="419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의 보수</a:t>
            </a:r>
          </a:p>
        </p:txBody>
      </p:sp>
    </p:spTree>
    <p:extLst>
      <p:ext uri="{BB962C8B-B14F-4D97-AF65-F5344CB8AC3E}">
        <p14:creationId xmlns:p14="http://schemas.microsoft.com/office/powerpoint/2010/main" val="128323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503430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c = 200;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 = 1000;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 / %d = %d\n", i, c, i / 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E97DB9-48F6-498F-B2FF-A0A965B45D8E}"/>
              </a:ext>
            </a:extLst>
          </p:cNvPr>
          <p:cNvSpPr txBox="1"/>
          <p:nvPr/>
        </p:nvSpPr>
        <p:spPr>
          <a:xfrm>
            <a:off x="5141916" y="3907923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(~c+1) 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541E91-00B2-429D-B7E7-545BA4B58AC4}"/>
              </a:ext>
            </a:extLst>
          </p:cNvPr>
          <p:cNvSpPr txBox="1"/>
          <p:nvPr/>
        </p:nvSpPr>
        <p:spPr>
          <a:xfrm>
            <a:off x="5643176" y="375134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E02174F-37C6-4744-89F1-F024D36D5641}"/>
              </a:ext>
            </a:extLst>
          </p:cNvPr>
          <p:cNvSpPr/>
          <p:nvPr/>
        </p:nvSpPr>
        <p:spPr>
          <a:xfrm>
            <a:off x="6513534" y="1726432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1171F89-15B7-4D48-9821-D1689EF82C34}"/>
              </a:ext>
            </a:extLst>
          </p:cNvPr>
          <p:cNvSpPr/>
          <p:nvPr/>
        </p:nvSpPr>
        <p:spPr>
          <a:xfrm>
            <a:off x="6933156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71A065-7928-44BB-A880-8822BBE0ED02}"/>
              </a:ext>
            </a:extLst>
          </p:cNvPr>
          <p:cNvSpPr/>
          <p:nvPr/>
        </p:nvSpPr>
        <p:spPr>
          <a:xfrm>
            <a:off x="7352778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C39A762-D087-4966-87DC-9E6689AEA3FD}"/>
              </a:ext>
            </a:extLst>
          </p:cNvPr>
          <p:cNvSpPr/>
          <p:nvPr/>
        </p:nvSpPr>
        <p:spPr>
          <a:xfrm>
            <a:off x="7772400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C95FD8-6EDE-4D08-8BC1-903F1C02A7C2}"/>
              </a:ext>
            </a:extLst>
          </p:cNvPr>
          <p:cNvSpPr/>
          <p:nvPr/>
        </p:nvSpPr>
        <p:spPr>
          <a:xfrm>
            <a:off x="8192022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07BBB0-3A38-43D2-B81B-C4E656BE1A29}"/>
              </a:ext>
            </a:extLst>
          </p:cNvPr>
          <p:cNvSpPr/>
          <p:nvPr/>
        </p:nvSpPr>
        <p:spPr>
          <a:xfrm>
            <a:off x="8611644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A627E3-9332-4374-914B-B0382C9A19FA}"/>
              </a:ext>
            </a:extLst>
          </p:cNvPr>
          <p:cNvSpPr/>
          <p:nvPr/>
        </p:nvSpPr>
        <p:spPr>
          <a:xfrm>
            <a:off x="9031266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07B7249-33A0-428C-9112-51EFFF536C49}"/>
              </a:ext>
            </a:extLst>
          </p:cNvPr>
          <p:cNvSpPr/>
          <p:nvPr/>
        </p:nvSpPr>
        <p:spPr>
          <a:xfrm>
            <a:off x="9450888" y="172643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264B1D-0658-4D12-9D78-B0BCFB52EAA3}"/>
              </a:ext>
            </a:extLst>
          </p:cNvPr>
          <p:cNvSpPr/>
          <p:nvPr/>
        </p:nvSpPr>
        <p:spPr>
          <a:xfrm>
            <a:off x="6513534" y="2471749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2A8CBC-7DC2-4F0E-A5CD-47E5471B6D59}"/>
              </a:ext>
            </a:extLst>
          </p:cNvPr>
          <p:cNvSpPr/>
          <p:nvPr/>
        </p:nvSpPr>
        <p:spPr>
          <a:xfrm>
            <a:off x="6933156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129BE77-CD56-49A3-89BD-0DE95F8BA4F0}"/>
              </a:ext>
            </a:extLst>
          </p:cNvPr>
          <p:cNvSpPr/>
          <p:nvPr/>
        </p:nvSpPr>
        <p:spPr>
          <a:xfrm>
            <a:off x="7352778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405DA9D-1A1E-4C22-9F78-891F9098057F}"/>
              </a:ext>
            </a:extLst>
          </p:cNvPr>
          <p:cNvSpPr/>
          <p:nvPr/>
        </p:nvSpPr>
        <p:spPr>
          <a:xfrm>
            <a:off x="7772400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37135F-48A7-4FEE-BAE6-42D84050992D}"/>
              </a:ext>
            </a:extLst>
          </p:cNvPr>
          <p:cNvSpPr/>
          <p:nvPr/>
        </p:nvSpPr>
        <p:spPr>
          <a:xfrm>
            <a:off x="8192022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9C87B5-2C3A-4F90-BA95-A2B5461F824A}"/>
              </a:ext>
            </a:extLst>
          </p:cNvPr>
          <p:cNvSpPr/>
          <p:nvPr/>
        </p:nvSpPr>
        <p:spPr>
          <a:xfrm>
            <a:off x="8611644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4B83292-1A93-4CAB-9B43-672EF2CE2BDE}"/>
              </a:ext>
            </a:extLst>
          </p:cNvPr>
          <p:cNvSpPr/>
          <p:nvPr/>
        </p:nvSpPr>
        <p:spPr>
          <a:xfrm>
            <a:off x="9031266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8A984D3-B481-4F0B-9B23-9E81975941D0}"/>
              </a:ext>
            </a:extLst>
          </p:cNvPr>
          <p:cNvSpPr/>
          <p:nvPr/>
        </p:nvSpPr>
        <p:spPr>
          <a:xfrm>
            <a:off x="9450888" y="247174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CAE363-0840-4667-8F2C-0FE3CA8814AF}"/>
              </a:ext>
            </a:extLst>
          </p:cNvPr>
          <p:cNvSpPr/>
          <p:nvPr/>
        </p:nvSpPr>
        <p:spPr>
          <a:xfrm>
            <a:off x="7562589" y="3285942"/>
            <a:ext cx="886216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-56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7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48D36B-D811-4198-AD98-21D67976046D}"/>
              </a:ext>
            </a:extLst>
          </p:cNvPr>
          <p:cNvSpPr txBox="1"/>
          <p:nvPr/>
        </p:nvSpPr>
        <p:spPr>
          <a:xfrm>
            <a:off x="369518" y="35538"/>
            <a:ext cx="3663182" cy="67869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&lt;stdarg.h&gt;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enum { VA_END = -1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average(int first, ...)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sum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cnt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va_list args;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va_start(args, first);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 = first;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while (i != VA_END)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sum += 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++cnt;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 = va_arg(args, int);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va_end(args);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cnt ? sum / cnt :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4349935" y="35538"/>
            <a:ext cx="8488221" cy="64668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&lt;stdarg.h&gt;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_INTSIZEOF(n) ((sizeof(n) + sizeof(int) - 1) &amp; ~(sizeof(int) - 1))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enum { VA_END = -1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average(int first, ...)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sum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cnt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*args;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args = (char*)&amp;first + 4;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 = first;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while (i != VA_END)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sum += 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++cnt;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 = </a:t>
            </a: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*(int*)((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args</a:t>
            </a: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+= 4) - 4);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args = (char*)0;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cnt ? sum / cnt :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072989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503430" cy="330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c = 200;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 = 1000;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 / %d = %d\n", i, c, i / c);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CAE363-0840-4667-8F2C-0FE3CA8814AF}"/>
              </a:ext>
            </a:extLst>
          </p:cNvPr>
          <p:cNvSpPr/>
          <p:nvPr/>
        </p:nvSpPr>
        <p:spPr>
          <a:xfrm>
            <a:off x="7352778" y="2052129"/>
            <a:ext cx="886216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200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77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4743606" cy="366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 : 8;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bits = { 255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printf("bits.a = %d\n", bits.a);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CAE363-0840-4667-8F2C-0FE3CA8814AF}"/>
              </a:ext>
            </a:extLst>
          </p:cNvPr>
          <p:cNvSpPr/>
          <p:nvPr/>
        </p:nvSpPr>
        <p:spPr>
          <a:xfrm>
            <a:off x="6399404" y="3021706"/>
            <a:ext cx="886216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BC36AC-388E-489E-BC01-6F331357CDAE}"/>
              </a:ext>
            </a:extLst>
          </p:cNvPr>
          <p:cNvSpPr txBox="1"/>
          <p:nvPr/>
        </p:nvSpPr>
        <p:spPr>
          <a:xfrm>
            <a:off x="5141916" y="3907923"/>
            <a:ext cx="221086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 * (~a+1) 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73069-137B-4FF0-8CE6-220F6BABF1C2}"/>
              </a:ext>
            </a:extLst>
          </p:cNvPr>
          <p:cNvSpPr txBox="1"/>
          <p:nvPr/>
        </p:nvSpPr>
        <p:spPr>
          <a:xfrm>
            <a:off x="5643176" y="3751348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8A9F2AA-F635-4DD1-B13E-B7A56423987E}"/>
              </a:ext>
            </a:extLst>
          </p:cNvPr>
          <p:cNvSpPr/>
          <p:nvPr/>
        </p:nvSpPr>
        <p:spPr>
          <a:xfrm>
            <a:off x="6513534" y="1625252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1255BB7-B5A7-4939-80D4-81F425C0E5DC}"/>
              </a:ext>
            </a:extLst>
          </p:cNvPr>
          <p:cNvSpPr/>
          <p:nvPr/>
        </p:nvSpPr>
        <p:spPr>
          <a:xfrm>
            <a:off x="6933156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8811E4A-4D57-49DD-9B23-103600B45D36}"/>
              </a:ext>
            </a:extLst>
          </p:cNvPr>
          <p:cNvSpPr/>
          <p:nvPr/>
        </p:nvSpPr>
        <p:spPr>
          <a:xfrm>
            <a:off x="7352778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8361BE0-ACF8-44F0-A717-5662AF0B2134}"/>
              </a:ext>
            </a:extLst>
          </p:cNvPr>
          <p:cNvSpPr/>
          <p:nvPr/>
        </p:nvSpPr>
        <p:spPr>
          <a:xfrm>
            <a:off x="7772400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5A32035-6392-41AC-9CF0-B4DCE52C8B38}"/>
              </a:ext>
            </a:extLst>
          </p:cNvPr>
          <p:cNvSpPr/>
          <p:nvPr/>
        </p:nvSpPr>
        <p:spPr>
          <a:xfrm>
            <a:off x="8192022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1820B91-44B9-4B20-8089-68FC542F66F2}"/>
              </a:ext>
            </a:extLst>
          </p:cNvPr>
          <p:cNvSpPr/>
          <p:nvPr/>
        </p:nvSpPr>
        <p:spPr>
          <a:xfrm>
            <a:off x="8611644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B0245D6-3D62-42E5-A8C1-38FB808417A4}"/>
              </a:ext>
            </a:extLst>
          </p:cNvPr>
          <p:cNvSpPr/>
          <p:nvPr/>
        </p:nvSpPr>
        <p:spPr>
          <a:xfrm>
            <a:off x="9031266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A5DC8B2-EBAF-47AD-888A-BBD46F4293DF}"/>
              </a:ext>
            </a:extLst>
          </p:cNvPr>
          <p:cNvSpPr/>
          <p:nvPr/>
        </p:nvSpPr>
        <p:spPr>
          <a:xfrm>
            <a:off x="9450888" y="162525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1754DC7-A556-4E99-8946-A69BD7467D33}"/>
              </a:ext>
            </a:extLst>
          </p:cNvPr>
          <p:cNvSpPr/>
          <p:nvPr/>
        </p:nvSpPr>
        <p:spPr>
          <a:xfrm>
            <a:off x="6513534" y="2242159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D9899DE-3235-4C7D-939D-3C668F1F9F6D}"/>
              </a:ext>
            </a:extLst>
          </p:cNvPr>
          <p:cNvSpPr/>
          <p:nvPr/>
        </p:nvSpPr>
        <p:spPr>
          <a:xfrm>
            <a:off x="6933156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256679A-8476-464B-815B-8B7F3F179480}"/>
              </a:ext>
            </a:extLst>
          </p:cNvPr>
          <p:cNvSpPr/>
          <p:nvPr/>
        </p:nvSpPr>
        <p:spPr>
          <a:xfrm>
            <a:off x="7352778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878DB13-484E-433C-BEAA-2E325B929396}"/>
              </a:ext>
            </a:extLst>
          </p:cNvPr>
          <p:cNvSpPr/>
          <p:nvPr/>
        </p:nvSpPr>
        <p:spPr>
          <a:xfrm>
            <a:off x="7772400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8A1D04B-28E1-4355-832E-1C9352FADE90}"/>
              </a:ext>
            </a:extLst>
          </p:cNvPr>
          <p:cNvSpPr/>
          <p:nvPr/>
        </p:nvSpPr>
        <p:spPr>
          <a:xfrm>
            <a:off x="8192022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1F1804E-AE7F-42CB-8F06-09E68BF056AB}"/>
              </a:ext>
            </a:extLst>
          </p:cNvPr>
          <p:cNvSpPr/>
          <p:nvPr/>
        </p:nvSpPr>
        <p:spPr>
          <a:xfrm>
            <a:off x="8611644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81DFDCE-275B-415B-A112-314B6343F998}"/>
              </a:ext>
            </a:extLst>
          </p:cNvPr>
          <p:cNvSpPr/>
          <p:nvPr/>
        </p:nvSpPr>
        <p:spPr>
          <a:xfrm>
            <a:off x="9031266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EE496E-0E40-41B2-99CB-5A8F6433BBE9}"/>
              </a:ext>
            </a:extLst>
          </p:cNvPr>
          <p:cNvSpPr/>
          <p:nvPr/>
        </p:nvSpPr>
        <p:spPr>
          <a:xfrm>
            <a:off x="9450888" y="2242159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9265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4743606" cy="36626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struct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int a : 8;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bits = { 255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printf("bits.a = %d\n", bits.a);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5CAE363-0840-4667-8F2C-0FE3CA8814AF}"/>
              </a:ext>
            </a:extLst>
          </p:cNvPr>
          <p:cNvSpPr/>
          <p:nvPr/>
        </p:nvSpPr>
        <p:spPr>
          <a:xfrm>
            <a:off x="7725428" y="1726432"/>
            <a:ext cx="886216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255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829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883342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packet = 0x80;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printf("%x", packet &gt;&gt; 4); // 0xFFFFFF80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9EBF31-3FFD-4DF2-9C76-8E4498DE2560}"/>
              </a:ext>
            </a:extLst>
          </p:cNvPr>
          <p:cNvSpPr/>
          <p:nvPr/>
        </p:nvSpPr>
        <p:spPr>
          <a:xfrm>
            <a:off x="6513534" y="1903956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A7F525-B640-4473-B099-6BBAF1A74879}"/>
              </a:ext>
            </a:extLst>
          </p:cNvPr>
          <p:cNvSpPr/>
          <p:nvPr/>
        </p:nvSpPr>
        <p:spPr>
          <a:xfrm>
            <a:off x="6933156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386826-9695-4BFA-9576-7D83ED7D4C6B}"/>
              </a:ext>
            </a:extLst>
          </p:cNvPr>
          <p:cNvSpPr/>
          <p:nvPr/>
        </p:nvSpPr>
        <p:spPr>
          <a:xfrm>
            <a:off x="7352778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A5A08-835E-4B75-A30A-4B55DA29C7AD}"/>
              </a:ext>
            </a:extLst>
          </p:cNvPr>
          <p:cNvSpPr/>
          <p:nvPr/>
        </p:nvSpPr>
        <p:spPr>
          <a:xfrm>
            <a:off x="7772400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74199-F3C6-49F5-B343-67D575A157C4}"/>
              </a:ext>
            </a:extLst>
          </p:cNvPr>
          <p:cNvSpPr/>
          <p:nvPr/>
        </p:nvSpPr>
        <p:spPr>
          <a:xfrm>
            <a:off x="8192022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B1199D-DB6E-4C52-B695-F87733AE0E6A}"/>
              </a:ext>
            </a:extLst>
          </p:cNvPr>
          <p:cNvSpPr/>
          <p:nvPr/>
        </p:nvSpPr>
        <p:spPr>
          <a:xfrm>
            <a:off x="8611644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9F0637-5957-4A09-8CAE-732149A7E3CB}"/>
              </a:ext>
            </a:extLst>
          </p:cNvPr>
          <p:cNvSpPr/>
          <p:nvPr/>
        </p:nvSpPr>
        <p:spPr>
          <a:xfrm>
            <a:off x="9031266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9ACC73-F1F2-4D5B-BB96-017D1191A282}"/>
              </a:ext>
            </a:extLst>
          </p:cNvPr>
          <p:cNvSpPr/>
          <p:nvPr/>
        </p:nvSpPr>
        <p:spPr>
          <a:xfrm>
            <a:off x="9450888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46DD648-88C5-4184-8A2F-EDEF77F92A9A}"/>
              </a:ext>
            </a:extLst>
          </p:cNvPr>
          <p:cNvSpPr/>
          <p:nvPr/>
        </p:nvSpPr>
        <p:spPr>
          <a:xfrm>
            <a:off x="6291980" y="2799567"/>
            <a:ext cx="2319664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-128 =&gt; 64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24F8D47-5E86-418E-B803-3987E20ED468}"/>
              </a:ext>
            </a:extLst>
          </p:cNvPr>
          <p:cNvSpPr/>
          <p:nvPr/>
        </p:nvSpPr>
        <p:spPr>
          <a:xfrm>
            <a:off x="6291980" y="3252665"/>
            <a:ext cx="2319664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</a:rPr>
              <a:t>-128 =&gt; -64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16FFF-451E-4E86-9E2C-DD6ECC067C1C}"/>
              </a:ext>
            </a:extLst>
          </p:cNvPr>
          <p:cNvSpPr txBox="1"/>
          <p:nvPr/>
        </p:nvSpPr>
        <p:spPr>
          <a:xfrm>
            <a:off x="4384110" y="3964488"/>
            <a:ext cx="4935967" cy="781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signed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 에서는 오른쪽 쉬프트 연산시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최상위 비트는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MSB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로 채워진다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209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883342" cy="29424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packet = 0x80;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printf("%x", packet &gt;&gt; 4); // 0xFFFFFF80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69EBF31-3FFD-4DF2-9C76-8E4498DE2560}"/>
              </a:ext>
            </a:extLst>
          </p:cNvPr>
          <p:cNvSpPr/>
          <p:nvPr/>
        </p:nvSpPr>
        <p:spPr>
          <a:xfrm>
            <a:off x="6513534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BA7F525-B640-4473-B099-6BBAF1A74879}"/>
              </a:ext>
            </a:extLst>
          </p:cNvPr>
          <p:cNvSpPr/>
          <p:nvPr/>
        </p:nvSpPr>
        <p:spPr>
          <a:xfrm>
            <a:off x="6933156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386826-9695-4BFA-9576-7D83ED7D4C6B}"/>
              </a:ext>
            </a:extLst>
          </p:cNvPr>
          <p:cNvSpPr/>
          <p:nvPr/>
        </p:nvSpPr>
        <p:spPr>
          <a:xfrm>
            <a:off x="7352778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F3A5A08-835E-4B75-A30A-4B55DA29C7AD}"/>
              </a:ext>
            </a:extLst>
          </p:cNvPr>
          <p:cNvSpPr/>
          <p:nvPr/>
        </p:nvSpPr>
        <p:spPr>
          <a:xfrm>
            <a:off x="7772400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874199-F3C6-49F5-B343-67D575A157C4}"/>
              </a:ext>
            </a:extLst>
          </p:cNvPr>
          <p:cNvSpPr/>
          <p:nvPr/>
        </p:nvSpPr>
        <p:spPr>
          <a:xfrm>
            <a:off x="8192022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3B1199D-DB6E-4C52-B695-F87733AE0E6A}"/>
              </a:ext>
            </a:extLst>
          </p:cNvPr>
          <p:cNvSpPr/>
          <p:nvPr/>
        </p:nvSpPr>
        <p:spPr>
          <a:xfrm>
            <a:off x="8611644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9F0637-5957-4A09-8CAE-732149A7E3CB}"/>
              </a:ext>
            </a:extLst>
          </p:cNvPr>
          <p:cNvSpPr/>
          <p:nvPr/>
        </p:nvSpPr>
        <p:spPr>
          <a:xfrm>
            <a:off x="9031266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9ACC73-F1F2-4D5B-BB96-017D1191A282}"/>
              </a:ext>
            </a:extLst>
          </p:cNvPr>
          <p:cNvSpPr/>
          <p:nvPr/>
        </p:nvSpPr>
        <p:spPr>
          <a:xfrm>
            <a:off x="9450888" y="190395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16FFF-451E-4E86-9E2C-DD6ECC067C1C}"/>
              </a:ext>
            </a:extLst>
          </p:cNvPr>
          <p:cNvSpPr txBox="1"/>
          <p:nvPr/>
        </p:nvSpPr>
        <p:spPr>
          <a:xfrm>
            <a:off x="4344820" y="5173250"/>
            <a:ext cx="5315879" cy="780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unsigned 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정수 에서는 오른쪽 쉬프트 연산시 </a:t>
            </a: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최상위 비트는  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r>
              <a:rPr lang="ko-KR" altLang="en-US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으로 채워진다</a:t>
            </a: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6866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250155" cy="510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&lt;limits.h&gt;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uint1, uint2, sum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uint1 = UINT_MAX;  // 0xff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uint2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sum = uint1 + uint2;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printf("sum : %u\n", sum);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FFEABF-68E3-459F-9DAA-30B6BF3872F3}"/>
              </a:ext>
            </a:extLst>
          </p:cNvPr>
          <p:cNvSpPr/>
          <p:nvPr/>
        </p:nvSpPr>
        <p:spPr>
          <a:xfrm>
            <a:off x="9450888" y="1601172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3A23-E331-4603-B15B-7A9DD720E800}"/>
              </a:ext>
            </a:extLst>
          </p:cNvPr>
          <p:cNvSpPr txBox="1"/>
          <p:nvPr/>
        </p:nvSpPr>
        <p:spPr>
          <a:xfrm>
            <a:off x="6194121" y="1601172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51B95F-201F-40D9-BB77-A5F196150F6F}"/>
              </a:ext>
            </a:extLst>
          </p:cNvPr>
          <p:cNvCxnSpPr/>
          <p:nvPr/>
        </p:nvCxnSpPr>
        <p:spPr>
          <a:xfrm>
            <a:off x="6106438" y="2210844"/>
            <a:ext cx="407722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C4D1B9-EA9B-47E4-8837-398D2CF5CA0B}"/>
              </a:ext>
            </a:extLst>
          </p:cNvPr>
          <p:cNvSpPr/>
          <p:nvPr/>
        </p:nvSpPr>
        <p:spPr>
          <a:xfrm>
            <a:off x="9450888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8AE0BB-1E33-4DD5-9552-D49981432B90}"/>
              </a:ext>
            </a:extLst>
          </p:cNvPr>
          <p:cNvSpPr/>
          <p:nvPr/>
        </p:nvSpPr>
        <p:spPr>
          <a:xfrm>
            <a:off x="9031266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92D396-4245-4D65-8D96-DEF1110D3690}"/>
              </a:ext>
            </a:extLst>
          </p:cNvPr>
          <p:cNvSpPr/>
          <p:nvPr/>
        </p:nvSpPr>
        <p:spPr>
          <a:xfrm>
            <a:off x="9031266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AAD055-A26A-4A84-AE33-408A014C5DC3}"/>
              </a:ext>
            </a:extLst>
          </p:cNvPr>
          <p:cNvSpPr/>
          <p:nvPr/>
        </p:nvSpPr>
        <p:spPr>
          <a:xfrm>
            <a:off x="8611644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FA4ACC-0B56-486A-95E2-174776B00F01}"/>
              </a:ext>
            </a:extLst>
          </p:cNvPr>
          <p:cNvSpPr/>
          <p:nvPr/>
        </p:nvSpPr>
        <p:spPr>
          <a:xfrm>
            <a:off x="8192022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635D5-F3E7-46A7-9D90-C7085A77A3A6}"/>
              </a:ext>
            </a:extLst>
          </p:cNvPr>
          <p:cNvSpPr/>
          <p:nvPr/>
        </p:nvSpPr>
        <p:spPr>
          <a:xfrm>
            <a:off x="7772400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00E9C3-53FB-4D2E-8AD7-361340B18F75}"/>
              </a:ext>
            </a:extLst>
          </p:cNvPr>
          <p:cNvSpPr/>
          <p:nvPr/>
        </p:nvSpPr>
        <p:spPr>
          <a:xfrm>
            <a:off x="7352778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2EC82F-4182-4B95-8ED2-5A837AC5F501}"/>
              </a:ext>
            </a:extLst>
          </p:cNvPr>
          <p:cNvSpPr/>
          <p:nvPr/>
        </p:nvSpPr>
        <p:spPr>
          <a:xfrm>
            <a:off x="6933156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BD26A2-848B-4AFA-A5A2-37059B0C0A00}"/>
              </a:ext>
            </a:extLst>
          </p:cNvPr>
          <p:cNvSpPr/>
          <p:nvPr/>
        </p:nvSpPr>
        <p:spPr>
          <a:xfrm>
            <a:off x="6513534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0AF3D2-83D6-4157-9994-F8E5F391A042}"/>
              </a:ext>
            </a:extLst>
          </p:cNvPr>
          <p:cNvSpPr/>
          <p:nvPr/>
        </p:nvSpPr>
        <p:spPr>
          <a:xfrm>
            <a:off x="8611644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7BB91E-14C3-43C5-B232-4C82FE3C4B60}"/>
              </a:ext>
            </a:extLst>
          </p:cNvPr>
          <p:cNvSpPr/>
          <p:nvPr/>
        </p:nvSpPr>
        <p:spPr>
          <a:xfrm>
            <a:off x="8192022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68A6BF-A66C-4556-9AFB-4A1F104403AF}"/>
              </a:ext>
            </a:extLst>
          </p:cNvPr>
          <p:cNvSpPr/>
          <p:nvPr/>
        </p:nvSpPr>
        <p:spPr>
          <a:xfrm>
            <a:off x="7772400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2177B6-1BEC-4625-9F70-AC1C0F279B13}"/>
              </a:ext>
            </a:extLst>
          </p:cNvPr>
          <p:cNvSpPr/>
          <p:nvPr/>
        </p:nvSpPr>
        <p:spPr>
          <a:xfrm>
            <a:off x="7352778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62B0D9-FC1A-4009-B9D4-893A1BC5AE6B}"/>
              </a:ext>
            </a:extLst>
          </p:cNvPr>
          <p:cNvSpPr/>
          <p:nvPr/>
        </p:nvSpPr>
        <p:spPr>
          <a:xfrm>
            <a:off x="6933156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1F5C26-4B90-4630-8814-A54A72EDE130}"/>
              </a:ext>
            </a:extLst>
          </p:cNvPr>
          <p:cNvSpPr/>
          <p:nvPr/>
        </p:nvSpPr>
        <p:spPr>
          <a:xfrm>
            <a:off x="6513534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3AF524-04EF-4657-9F15-F52BD6771403}"/>
              </a:ext>
            </a:extLst>
          </p:cNvPr>
          <p:cNvSpPr/>
          <p:nvPr/>
        </p:nvSpPr>
        <p:spPr>
          <a:xfrm>
            <a:off x="5789740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306E47-0073-4296-A856-1F612AC1B179}"/>
              </a:ext>
            </a:extLst>
          </p:cNvPr>
          <p:cNvSpPr/>
          <p:nvPr/>
        </p:nvSpPr>
        <p:spPr>
          <a:xfrm>
            <a:off x="5448922" y="541750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carry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C3052D-326A-44F1-B8E3-5A399F5FA32B}"/>
              </a:ext>
            </a:extLst>
          </p:cNvPr>
          <p:cNvSpPr/>
          <p:nvPr/>
        </p:nvSpPr>
        <p:spPr>
          <a:xfrm>
            <a:off x="5614375" y="2258051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sum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7866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630067" cy="510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&lt;limits.h&gt;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uint1, uint2, result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uint1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uint2 = 1;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uint1 - uint2;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printf("result = %u\n", result);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3A23-E331-4603-B15B-7A9DD720E800}"/>
              </a:ext>
            </a:extLst>
          </p:cNvPr>
          <p:cNvSpPr txBox="1"/>
          <p:nvPr/>
        </p:nvSpPr>
        <p:spPr>
          <a:xfrm>
            <a:off x="6032070" y="160570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51B95F-201F-40D9-BB77-A5F196150F6F}"/>
              </a:ext>
            </a:extLst>
          </p:cNvPr>
          <p:cNvCxnSpPr/>
          <p:nvPr/>
        </p:nvCxnSpPr>
        <p:spPr>
          <a:xfrm>
            <a:off x="6106438" y="2232999"/>
            <a:ext cx="407722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6C4D1B9-EA9B-47E4-8837-398D2CF5CA0B}"/>
              </a:ext>
            </a:extLst>
          </p:cNvPr>
          <p:cNvSpPr/>
          <p:nvPr/>
        </p:nvSpPr>
        <p:spPr>
          <a:xfrm>
            <a:off x="9450888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58AE0BB-1E33-4DD5-9552-D49981432B90}"/>
              </a:ext>
            </a:extLst>
          </p:cNvPr>
          <p:cNvSpPr/>
          <p:nvPr/>
        </p:nvSpPr>
        <p:spPr>
          <a:xfrm>
            <a:off x="9031266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692D396-4245-4D65-8D96-DEF1110D3690}"/>
              </a:ext>
            </a:extLst>
          </p:cNvPr>
          <p:cNvSpPr/>
          <p:nvPr/>
        </p:nvSpPr>
        <p:spPr>
          <a:xfrm>
            <a:off x="9031266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7AAD055-A26A-4A84-AE33-408A014C5DC3}"/>
              </a:ext>
            </a:extLst>
          </p:cNvPr>
          <p:cNvSpPr/>
          <p:nvPr/>
        </p:nvSpPr>
        <p:spPr>
          <a:xfrm>
            <a:off x="8611644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5FA4ACC-0B56-486A-95E2-174776B00F01}"/>
              </a:ext>
            </a:extLst>
          </p:cNvPr>
          <p:cNvSpPr/>
          <p:nvPr/>
        </p:nvSpPr>
        <p:spPr>
          <a:xfrm>
            <a:off x="8192022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24635D5-F3E7-46A7-9D90-C7085A77A3A6}"/>
              </a:ext>
            </a:extLst>
          </p:cNvPr>
          <p:cNvSpPr/>
          <p:nvPr/>
        </p:nvSpPr>
        <p:spPr>
          <a:xfrm>
            <a:off x="7772400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200E9C3-53FB-4D2E-8AD7-361340B18F75}"/>
              </a:ext>
            </a:extLst>
          </p:cNvPr>
          <p:cNvSpPr/>
          <p:nvPr/>
        </p:nvSpPr>
        <p:spPr>
          <a:xfrm>
            <a:off x="7352778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82EC82F-4182-4B95-8ED2-5A837AC5F501}"/>
              </a:ext>
            </a:extLst>
          </p:cNvPr>
          <p:cNvSpPr/>
          <p:nvPr/>
        </p:nvSpPr>
        <p:spPr>
          <a:xfrm>
            <a:off x="6933156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DBD26A2-848B-4AFA-A5A2-37059B0C0A00}"/>
              </a:ext>
            </a:extLst>
          </p:cNvPr>
          <p:cNvSpPr/>
          <p:nvPr/>
        </p:nvSpPr>
        <p:spPr>
          <a:xfrm>
            <a:off x="6513534" y="2284366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C0AF3D2-83D6-4157-9994-F8E5F391A042}"/>
              </a:ext>
            </a:extLst>
          </p:cNvPr>
          <p:cNvSpPr/>
          <p:nvPr/>
        </p:nvSpPr>
        <p:spPr>
          <a:xfrm>
            <a:off x="8611644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47BB91E-14C3-43C5-B232-4C82FE3C4B60}"/>
              </a:ext>
            </a:extLst>
          </p:cNvPr>
          <p:cNvSpPr/>
          <p:nvPr/>
        </p:nvSpPr>
        <p:spPr>
          <a:xfrm>
            <a:off x="8192022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68A6BF-A66C-4556-9AFB-4A1F104403AF}"/>
              </a:ext>
            </a:extLst>
          </p:cNvPr>
          <p:cNvSpPr/>
          <p:nvPr/>
        </p:nvSpPr>
        <p:spPr>
          <a:xfrm>
            <a:off x="7772400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F2177B6-1BEC-4625-9F70-AC1C0F279B13}"/>
              </a:ext>
            </a:extLst>
          </p:cNvPr>
          <p:cNvSpPr/>
          <p:nvPr/>
        </p:nvSpPr>
        <p:spPr>
          <a:xfrm>
            <a:off x="7352778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62B0D9-FC1A-4009-B9D4-893A1BC5AE6B}"/>
              </a:ext>
            </a:extLst>
          </p:cNvPr>
          <p:cNvSpPr/>
          <p:nvPr/>
        </p:nvSpPr>
        <p:spPr>
          <a:xfrm>
            <a:off x="6933156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B1F5C26-4B90-4630-8814-A54A72EDE130}"/>
              </a:ext>
            </a:extLst>
          </p:cNvPr>
          <p:cNvSpPr/>
          <p:nvPr/>
        </p:nvSpPr>
        <p:spPr>
          <a:xfrm>
            <a:off x="6513534" y="11079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3AF524-04EF-4657-9F15-F52BD6771403}"/>
              </a:ext>
            </a:extLst>
          </p:cNvPr>
          <p:cNvSpPr/>
          <p:nvPr/>
        </p:nvSpPr>
        <p:spPr>
          <a:xfrm>
            <a:off x="5789740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306E47-0073-4296-A856-1F612AC1B179}"/>
              </a:ext>
            </a:extLst>
          </p:cNvPr>
          <p:cNvSpPr/>
          <p:nvPr/>
        </p:nvSpPr>
        <p:spPr>
          <a:xfrm>
            <a:off x="5448922" y="541750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carry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C3052D-326A-44F1-B8E3-5A399F5FA32B}"/>
              </a:ext>
            </a:extLst>
          </p:cNvPr>
          <p:cNvSpPr/>
          <p:nvPr/>
        </p:nvSpPr>
        <p:spPr>
          <a:xfrm>
            <a:off x="5614375" y="2258051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4C90F3-9E37-46C4-A4CB-2BD3EDE4B720}"/>
              </a:ext>
            </a:extLst>
          </p:cNvPr>
          <p:cNvSpPr/>
          <p:nvPr/>
        </p:nvSpPr>
        <p:spPr>
          <a:xfrm>
            <a:off x="6513534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37D65E-E010-401A-A3EC-AC90F1237C7A}"/>
              </a:ext>
            </a:extLst>
          </p:cNvPr>
          <p:cNvSpPr/>
          <p:nvPr/>
        </p:nvSpPr>
        <p:spPr>
          <a:xfrm>
            <a:off x="6933156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5BA130-C11D-4A1A-9B8A-7F05D981B522}"/>
              </a:ext>
            </a:extLst>
          </p:cNvPr>
          <p:cNvSpPr/>
          <p:nvPr/>
        </p:nvSpPr>
        <p:spPr>
          <a:xfrm>
            <a:off x="7352778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C4A828-FA75-43C1-917F-494E9232EF2F}"/>
              </a:ext>
            </a:extLst>
          </p:cNvPr>
          <p:cNvSpPr/>
          <p:nvPr/>
        </p:nvSpPr>
        <p:spPr>
          <a:xfrm>
            <a:off x="7772400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D6BF0B-40C1-4619-8402-5B08FB4A5B3F}"/>
              </a:ext>
            </a:extLst>
          </p:cNvPr>
          <p:cNvSpPr/>
          <p:nvPr/>
        </p:nvSpPr>
        <p:spPr>
          <a:xfrm>
            <a:off x="8192022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79B068-2A95-4CF4-9E59-86FEBCDD8CFB}"/>
              </a:ext>
            </a:extLst>
          </p:cNvPr>
          <p:cNvSpPr/>
          <p:nvPr/>
        </p:nvSpPr>
        <p:spPr>
          <a:xfrm>
            <a:off x="8611644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2A74F8-012D-44FD-B6BF-1B2D1DCF5DA0}"/>
              </a:ext>
            </a:extLst>
          </p:cNvPr>
          <p:cNvSpPr/>
          <p:nvPr/>
        </p:nvSpPr>
        <p:spPr>
          <a:xfrm>
            <a:off x="9031266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87074A3-599B-462D-9383-720647C1FEAD}"/>
              </a:ext>
            </a:extLst>
          </p:cNvPr>
          <p:cNvSpPr/>
          <p:nvPr/>
        </p:nvSpPr>
        <p:spPr>
          <a:xfrm>
            <a:off x="9450888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2D56B8-BCCC-4B46-86BC-89BFC94A38AF}"/>
              </a:ext>
            </a:extLst>
          </p:cNvPr>
          <p:cNvSpPr/>
          <p:nvPr/>
        </p:nvSpPr>
        <p:spPr>
          <a:xfrm>
            <a:off x="9450888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81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630067" cy="5103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&lt;limits.h&gt;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unsigned char uint1, uint2, result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uint1 = 200;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uint2 = 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uint1 * uint2;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printf("result = %u\n", result);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353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3A23-E331-4603-B15B-7A9DD720E800}"/>
              </a:ext>
            </a:extLst>
          </p:cNvPr>
          <p:cNvSpPr txBox="1"/>
          <p:nvPr/>
        </p:nvSpPr>
        <p:spPr>
          <a:xfrm>
            <a:off x="6032070" y="160570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51B95F-201F-40D9-BB77-A5F196150F6F}"/>
              </a:ext>
            </a:extLst>
          </p:cNvPr>
          <p:cNvCxnSpPr/>
          <p:nvPr/>
        </p:nvCxnSpPr>
        <p:spPr>
          <a:xfrm>
            <a:off x="6106438" y="2232999"/>
            <a:ext cx="407722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3AF524-04EF-4657-9F15-F52BD6771403}"/>
              </a:ext>
            </a:extLst>
          </p:cNvPr>
          <p:cNvSpPr/>
          <p:nvPr/>
        </p:nvSpPr>
        <p:spPr>
          <a:xfrm>
            <a:off x="5789740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306E47-0073-4296-A856-1F612AC1B179}"/>
              </a:ext>
            </a:extLst>
          </p:cNvPr>
          <p:cNvSpPr/>
          <p:nvPr/>
        </p:nvSpPr>
        <p:spPr>
          <a:xfrm>
            <a:off x="5448922" y="541750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carry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C3052D-326A-44F1-B8E3-5A399F5FA32B}"/>
              </a:ext>
            </a:extLst>
          </p:cNvPr>
          <p:cNvSpPr/>
          <p:nvPr/>
        </p:nvSpPr>
        <p:spPr>
          <a:xfrm>
            <a:off x="5614375" y="2258051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4C90F3-9E37-46C4-A4CB-2BD3EDE4B720}"/>
              </a:ext>
            </a:extLst>
          </p:cNvPr>
          <p:cNvSpPr/>
          <p:nvPr/>
        </p:nvSpPr>
        <p:spPr>
          <a:xfrm>
            <a:off x="6513534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37D65E-E010-401A-A3EC-AC90F1237C7A}"/>
              </a:ext>
            </a:extLst>
          </p:cNvPr>
          <p:cNvSpPr/>
          <p:nvPr/>
        </p:nvSpPr>
        <p:spPr>
          <a:xfrm>
            <a:off x="6933156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5BA130-C11D-4A1A-9B8A-7F05D981B522}"/>
              </a:ext>
            </a:extLst>
          </p:cNvPr>
          <p:cNvSpPr/>
          <p:nvPr/>
        </p:nvSpPr>
        <p:spPr>
          <a:xfrm>
            <a:off x="7352778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C4A828-FA75-43C1-917F-494E9232EF2F}"/>
              </a:ext>
            </a:extLst>
          </p:cNvPr>
          <p:cNvSpPr/>
          <p:nvPr/>
        </p:nvSpPr>
        <p:spPr>
          <a:xfrm>
            <a:off x="7772400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D6BF0B-40C1-4619-8402-5B08FB4A5B3F}"/>
              </a:ext>
            </a:extLst>
          </p:cNvPr>
          <p:cNvSpPr/>
          <p:nvPr/>
        </p:nvSpPr>
        <p:spPr>
          <a:xfrm>
            <a:off x="8192022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79B068-2A95-4CF4-9E59-86FEBCDD8CFB}"/>
              </a:ext>
            </a:extLst>
          </p:cNvPr>
          <p:cNvSpPr/>
          <p:nvPr/>
        </p:nvSpPr>
        <p:spPr>
          <a:xfrm>
            <a:off x="8611644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2A74F8-012D-44FD-B6BF-1B2D1DCF5DA0}"/>
              </a:ext>
            </a:extLst>
          </p:cNvPr>
          <p:cNvSpPr/>
          <p:nvPr/>
        </p:nvSpPr>
        <p:spPr>
          <a:xfrm>
            <a:off x="9031266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87074A3-599B-462D-9383-720647C1FEAD}"/>
              </a:ext>
            </a:extLst>
          </p:cNvPr>
          <p:cNvSpPr/>
          <p:nvPr/>
        </p:nvSpPr>
        <p:spPr>
          <a:xfrm>
            <a:off x="9450888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F635AC-CF8F-4AFF-9149-58265869D482}"/>
              </a:ext>
            </a:extLst>
          </p:cNvPr>
          <p:cNvSpPr/>
          <p:nvPr/>
        </p:nvSpPr>
        <p:spPr>
          <a:xfrm>
            <a:off x="6526060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A59CF23-F4F5-4288-892C-6F44CD222810}"/>
              </a:ext>
            </a:extLst>
          </p:cNvPr>
          <p:cNvSpPr/>
          <p:nvPr/>
        </p:nvSpPr>
        <p:spPr>
          <a:xfrm>
            <a:off x="694568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02D692-B3AB-4072-B05A-0D5D0712EC45}"/>
              </a:ext>
            </a:extLst>
          </p:cNvPr>
          <p:cNvSpPr/>
          <p:nvPr/>
        </p:nvSpPr>
        <p:spPr>
          <a:xfrm>
            <a:off x="736530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6D579D-5017-4FB5-BDEA-CC911A1A2222}"/>
              </a:ext>
            </a:extLst>
          </p:cNvPr>
          <p:cNvSpPr/>
          <p:nvPr/>
        </p:nvSpPr>
        <p:spPr>
          <a:xfrm>
            <a:off x="7784926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C54A94-2A20-4232-A17A-30BF8FCC8952}"/>
              </a:ext>
            </a:extLst>
          </p:cNvPr>
          <p:cNvSpPr/>
          <p:nvPr/>
        </p:nvSpPr>
        <p:spPr>
          <a:xfrm>
            <a:off x="8204548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EA9E3E-5F7B-4D01-9060-CDC92248B92E}"/>
              </a:ext>
            </a:extLst>
          </p:cNvPr>
          <p:cNvSpPr/>
          <p:nvPr/>
        </p:nvSpPr>
        <p:spPr>
          <a:xfrm>
            <a:off x="8624170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BD911-30B8-4532-92D0-063B680C267A}"/>
              </a:ext>
            </a:extLst>
          </p:cNvPr>
          <p:cNvSpPr/>
          <p:nvPr/>
        </p:nvSpPr>
        <p:spPr>
          <a:xfrm>
            <a:off x="904379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082816-D54C-412E-BD86-E7415B1380A8}"/>
              </a:ext>
            </a:extLst>
          </p:cNvPr>
          <p:cNvSpPr/>
          <p:nvPr/>
        </p:nvSpPr>
        <p:spPr>
          <a:xfrm>
            <a:off x="946341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966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29774" y="0"/>
            <a:ext cx="5376793" cy="4742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&lt;limits.h&gt;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signed char sint1, sint2, result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sint1 = 100;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sint2 = 100;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sint1 + sint2;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printf("result = %d\n", result);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D8C45-5AB3-4B33-B13E-4E0BBFCF20AA}"/>
              </a:ext>
            </a:extLst>
          </p:cNvPr>
          <p:cNvSpPr/>
          <p:nvPr/>
        </p:nvSpPr>
        <p:spPr>
          <a:xfrm>
            <a:off x="6510711" y="100834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EF6BDC-2582-4884-AC9F-5D3EF1B15ADC}"/>
              </a:ext>
            </a:extLst>
          </p:cNvPr>
          <p:cNvSpPr/>
          <p:nvPr/>
        </p:nvSpPr>
        <p:spPr>
          <a:xfrm>
            <a:off x="693315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41660-6D63-4771-B835-CFDC4582EFA5}"/>
              </a:ext>
            </a:extLst>
          </p:cNvPr>
          <p:cNvSpPr/>
          <p:nvPr/>
        </p:nvSpPr>
        <p:spPr>
          <a:xfrm>
            <a:off x="735277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69918E-82E2-4733-8197-D09368FD62DD}"/>
              </a:ext>
            </a:extLst>
          </p:cNvPr>
          <p:cNvSpPr/>
          <p:nvPr/>
        </p:nvSpPr>
        <p:spPr>
          <a:xfrm>
            <a:off x="7772400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86D4E6-A9F0-477B-9103-B555CE2E403F}"/>
              </a:ext>
            </a:extLst>
          </p:cNvPr>
          <p:cNvSpPr/>
          <p:nvPr/>
        </p:nvSpPr>
        <p:spPr>
          <a:xfrm>
            <a:off x="8192022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80E54F7-5FE6-40E5-A7E9-8A2B71C26AEB}"/>
              </a:ext>
            </a:extLst>
          </p:cNvPr>
          <p:cNvSpPr/>
          <p:nvPr/>
        </p:nvSpPr>
        <p:spPr>
          <a:xfrm>
            <a:off x="8611644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26D003-7879-4B05-9CE6-F41B06A46273}"/>
              </a:ext>
            </a:extLst>
          </p:cNvPr>
          <p:cNvSpPr/>
          <p:nvPr/>
        </p:nvSpPr>
        <p:spPr>
          <a:xfrm>
            <a:off x="9031266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7305EC-336D-4DC1-BEFA-413DEEF4E88C}"/>
              </a:ext>
            </a:extLst>
          </p:cNvPr>
          <p:cNvSpPr/>
          <p:nvPr/>
        </p:nvSpPr>
        <p:spPr>
          <a:xfrm>
            <a:off x="9450888" y="100834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3A23-E331-4603-B15B-7A9DD720E800}"/>
              </a:ext>
            </a:extLst>
          </p:cNvPr>
          <p:cNvSpPr txBox="1"/>
          <p:nvPr/>
        </p:nvSpPr>
        <p:spPr>
          <a:xfrm>
            <a:off x="6032070" y="160570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51B95F-201F-40D9-BB77-A5F196150F6F}"/>
              </a:ext>
            </a:extLst>
          </p:cNvPr>
          <p:cNvCxnSpPr/>
          <p:nvPr/>
        </p:nvCxnSpPr>
        <p:spPr>
          <a:xfrm>
            <a:off x="6106438" y="2232999"/>
            <a:ext cx="407722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3AF524-04EF-4657-9F15-F52BD6771403}"/>
              </a:ext>
            </a:extLst>
          </p:cNvPr>
          <p:cNvSpPr/>
          <p:nvPr/>
        </p:nvSpPr>
        <p:spPr>
          <a:xfrm>
            <a:off x="5789740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306E47-0073-4296-A856-1F612AC1B179}"/>
              </a:ext>
            </a:extLst>
          </p:cNvPr>
          <p:cNvSpPr/>
          <p:nvPr/>
        </p:nvSpPr>
        <p:spPr>
          <a:xfrm>
            <a:off x="5448922" y="541750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carry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C3052D-326A-44F1-B8E3-5A399F5FA32B}"/>
              </a:ext>
            </a:extLst>
          </p:cNvPr>
          <p:cNvSpPr/>
          <p:nvPr/>
        </p:nvSpPr>
        <p:spPr>
          <a:xfrm>
            <a:off x="5614375" y="2258051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A4C90F3-9E37-46C4-A4CB-2BD3EDE4B720}"/>
              </a:ext>
            </a:extLst>
          </p:cNvPr>
          <p:cNvSpPr/>
          <p:nvPr/>
        </p:nvSpPr>
        <p:spPr>
          <a:xfrm>
            <a:off x="6513534" y="1635464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37D65E-E010-401A-A3EC-AC90F1237C7A}"/>
              </a:ext>
            </a:extLst>
          </p:cNvPr>
          <p:cNvSpPr/>
          <p:nvPr/>
        </p:nvSpPr>
        <p:spPr>
          <a:xfrm>
            <a:off x="6933156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5BA130-C11D-4A1A-9B8A-7F05D981B522}"/>
              </a:ext>
            </a:extLst>
          </p:cNvPr>
          <p:cNvSpPr/>
          <p:nvPr/>
        </p:nvSpPr>
        <p:spPr>
          <a:xfrm>
            <a:off x="7352778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4C4A828-FA75-43C1-917F-494E9232EF2F}"/>
              </a:ext>
            </a:extLst>
          </p:cNvPr>
          <p:cNvSpPr/>
          <p:nvPr/>
        </p:nvSpPr>
        <p:spPr>
          <a:xfrm>
            <a:off x="7772400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09D6BF0B-40C1-4619-8402-5B08FB4A5B3F}"/>
              </a:ext>
            </a:extLst>
          </p:cNvPr>
          <p:cNvSpPr/>
          <p:nvPr/>
        </p:nvSpPr>
        <p:spPr>
          <a:xfrm>
            <a:off x="8192022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B79B068-2A95-4CF4-9E59-86FEBCDD8CFB}"/>
              </a:ext>
            </a:extLst>
          </p:cNvPr>
          <p:cNvSpPr/>
          <p:nvPr/>
        </p:nvSpPr>
        <p:spPr>
          <a:xfrm>
            <a:off x="8611644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52A74F8-012D-44FD-B6BF-1B2D1DCF5DA0}"/>
              </a:ext>
            </a:extLst>
          </p:cNvPr>
          <p:cNvSpPr/>
          <p:nvPr/>
        </p:nvSpPr>
        <p:spPr>
          <a:xfrm>
            <a:off x="9031266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87074A3-599B-462D-9383-720647C1FEAD}"/>
              </a:ext>
            </a:extLst>
          </p:cNvPr>
          <p:cNvSpPr/>
          <p:nvPr/>
        </p:nvSpPr>
        <p:spPr>
          <a:xfrm>
            <a:off x="9450888" y="1635464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F635AC-CF8F-4AFF-9149-58265869D482}"/>
              </a:ext>
            </a:extLst>
          </p:cNvPr>
          <p:cNvSpPr/>
          <p:nvPr/>
        </p:nvSpPr>
        <p:spPr>
          <a:xfrm>
            <a:off x="6526060" y="229191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A59CF23-F4F5-4288-892C-6F44CD222810}"/>
              </a:ext>
            </a:extLst>
          </p:cNvPr>
          <p:cNvSpPr/>
          <p:nvPr/>
        </p:nvSpPr>
        <p:spPr>
          <a:xfrm>
            <a:off x="694568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02D692-B3AB-4072-B05A-0D5D0712EC45}"/>
              </a:ext>
            </a:extLst>
          </p:cNvPr>
          <p:cNvSpPr/>
          <p:nvPr/>
        </p:nvSpPr>
        <p:spPr>
          <a:xfrm>
            <a:off x="736530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6D579D-5017-4FB5-BDEA-CC911A1A2222}"/>
              </a:ext>
            </a:extLst>
          </p:cNvPr>
          <p:cNvSpPr/>
          <p:nvPr/>
        </p:nvSpPr>
        <p:spPr>
          <a:xfrm>
            <a:off x="7784926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C54A94-2A20-4232-A17A-30BF8FCC8952}"/>
              </a:ext>
            </a:extLst>
          </p:cNvPr>
          <p:cNvSpPr/>
          <p:nvPr/>
        </p:nvSpPr>
        <p:spPr>
          <a:xfrm>
            <a:off x="8204548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EA9E3E-5F7B-4D01-9060-CDC92248B92E}"/>
              </a:ext>
            </a:extLst>
          </p:cNvPr>
          <p:cNvSpPr/>
          <p:nvPr/>
        </p:nvSpPr>
        <p:spPr>
          <a:xfrm>
            <a:off x="8624170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BD911-30B8-4532-92D0-063B680C267A}"/>
              </a:ext>
            </a:extLst>
          </p:cNvPr>
          <p:cNvSpPr/>
          <p:nvPr/>
        </p:nvSpPr>
        <p:spPr>
          <a:xfrm>
            <a:off x="904379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082816-D54C-412E-BD86-E7415B1380A8}"/>
              </a:ext>
            </a:extLst>
          </p:cNvPr>
          <p:cNvSpPr/>
          <p:nvPr/>
        </p:nvSpPr>
        <p:spPr>
          <a:xfrm>
            <a:off x="946341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75196-B15E-4479-8ACD-6BC3081F018B}"/>
              </a:ext>
            </a:extLst>
          </p:cNvPr>
          <p:cNvSpPr txBox="1"/>
          <p:nvPr/>
        </p:nvSpPr>
        <p:spPr>
          <a:xfrm>
            <a:off x="7142967" y="3331923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-56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6885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85759" y="828878"/>
            <a:ext cx="5376793" cy="4742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&lt;limits.h&gt;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signed char sint1, sint2, result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sint1 = -100;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sint2 = -100;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sint1 + sint2;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printf("result = %d\n", result);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3A23-E331-4603-B15B-7A9DD720E800}"/>
              </a:ext>
            </a:extLst>
          </p:cNvPr>
          <p:cNvSpPr txBox="1"/>
          <p:nvPr/>
        </p:nvSpPr>
        <p:spPr>
          <a:xfrm>
            <a:off x="6032070" y="160570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+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51B95F-201F-40D9-BB77-A5F196150F6F}"/>
              </a:ext>
            </a:extLst>
          </p:cNvPr>
          <p:cNvCxnSpPr/>
          <p:nvPr/>
        </p:nvCxnSpPr>
        <p:spPr>
          <a:xfrm>
            <a:off x="6106438" y="2232999"/>
            <a:ext cx="407722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3AF524-04EF-4657-9F15-F52BD6771403}"/>
              </a:ext>
            </a:extLst>
          </p:cNvPr>
          <p:cNvSpPr/>
          <p:nvPr/>
        </p:nvSpPr>
        <p:spPr>
          <a:xfrm>
            <a:off x="5789740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306E47-0073-4296-A856-1F612AC1B179}"/>
              </a:ext>
            </a:extLst>
          </p:cNvPr>
          <p:cNvSpPr/>
          <p:nvPr/>
        </p:nvSpPr>
        <p:spPr>
          <a:xfrm>
            <a:off x="5448922" y="541750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carry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C3052D-326A-44F1-B8E3-5A399F5FA32B}"/>
              </a:ext>
            </a:extLst>
          </p:cNvPr>
          <p:cNvSpPr/>
          <p:nvPr/>
        </p:nvSpPr>
        <p:spPr>
          <a:xfrm>
            <a:off x="5614375" y="2258051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F635AC-CF8F-4AFF-9149-58265869D482}"/>
              </a:ext>
            </a:extLst>
          </p:cNvPr>
          <p:cNvSpPr/>
          <p:nvPr/>
        </p:nvSpPr>
        <p:spPr>
          <a:xfrm>
            <a:off x="6526060" y="229191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A59CF23-F4F5-4288-892C-6F44CD222810}"/>
              </a:ext>
            </a:extLst>
          </p:cNvPr>
          <p:cNvSpPr/>
          <p:nvPr/>
        </p:nvSpPr>
        <p:spPr>
          <a:xfrm>
            <a:off x="694568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02D692-B3AB-4072-B05A-0D5D0712EC45}"/>
              </a:ext>
            </a:extLst>
          </p:cNvPr>
          <p:cNvSpPr/>
          <p:nvPr/>
        </p:nvSpPr>
        <p:spPr>
          <a:xfrm>
            <a:off x="736530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6D579D-5017-4FB5-BDEA-CC911A1A2222}"/>
              </a:ext>
            </a:extLst>
          </p:cNvPr>
          <p:cNvSpPr/>
          <p:nvPr/>
        </p:nvSpPr>
        <p:spPr>
          <a:xfrm>
            <a:off x="7784926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C54A94-2A20-4232-A17A-30BF8FCC8952}"/>
              </a:ext>
            </a:extLst>
          </p:cNvPr>
          <p:cNvSpPr/>
          <p:nvPr/>
        </p:nvSpPr>
        <p:spPr>
          <a:xfrm>
            <a:off x="8204548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EA9E3E-5F7B-4D01-9060-CDC92248B92E}"/>
              </a:ext>
            </a:extLst>
          </p:cNvPr>
          <p:cNvSpPr/>
          <p:nvPr/>
        </p:nvSpPr>
        <p:spPr>
          <a:xfrm>
            <a:off x="8624170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BD911-30B8-4532-92D0-063B680C267A}"/>
              </a:ext>
            </a:extLst>
          </p:cNvPr>
          <p:cNvSpPr/>
          <p:nvPr/>
        </p:nvSpPr>
        <p:spPr>
          <a:xfrm>
            <a:off x="904379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082816-D54C-412E-BD86-E7415B1380A8}"/>
              </a:ext>
            </a:extLst>
          </p:cNvPr>
          <p:cNvSpPr/>
          <p:nvPr/>
        </p:nvSpPr>
        <p:spPr>
          <a:xfrm>
            <a:off x="946341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75196-B15E-4479-8ACD-6BC3081F018B}"/>
              </a:ext>
            </a:extLst>
          </p:cNvPr>
          <p:cNvSpPr txBox="1"/>
          <p:nvPr/>
        </p:nvSpPr>
        <p:spPr>
          <a:xfrm>
            <a:off x="7142967" y="3331923"/>
            <a:ext cx="63671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56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A058D5-E362-4207-AB61-943B2576FCA1}"/>
              </a:ext>
            </a:extLst>
          </p:cNvPr>
          <p:cNvSpPr/>
          <p:nvPr/>
        </p:nvSpPr>
        <p:spPr>
          <a:xfrm>
            <a:off x="6526060" y="1022471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74D19C-12C5-4D35-BF31-4C31C6BD7E6A}"/>
              </a:ext>
            </a:extLst>
          </p:cNvPr>
          <p:cNvSpPr/>
          <p:nvPr/>
        </p:nvSpPr>
        <p:spPr>
          <a:xfrm>
            <a:off x="6945682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7189C7-601E-43C8-87F6-A7F40D542CCC}"/>
              </a:ext>
            </a:extLst>
          </p:cNvPr>
          <p:cNvSpPr/>
          <p:nvPr/>
        </p:nvSpPr>
        <p:spPr>
          <a:xfrm>
            <a:off x="7365304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E95034-9FD8-4ED3-B184-723C207DCDE1}"/>
              </a:ext>
            </a:extLst>
          </p:cNvPr>
          <p:cNvSpPr/>
          <p:nvPr/>
        </p:nvSpPr>
        <p:spPr>
          <a:xfrm>
            <a:off x="7784926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55AD3E-C195-4BC9-B9A6-6E9F8B557B26}"/>
              </a:ext>
            </a:extLst>
          </p:cNvPr>
          <p:cNvSpPr/>
          <p:nvPr/>
        </p:nvSpPr>
        <p:spPr>
          <a:xfrm>
            <a:off x="8204548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2CE052-0342-4C02-81CB-0AD28DC7D5B2}"/>
              </a:ext>
            </a:extLst>
          </p:cNvPr>
          <p:cNvSpPr/>
          <p:nvPr/>
        </p:nvSpPr>
        <p:spPr>
          <a:xfrm>
            <a:off x="8624170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761AFB-12FC-46AE-A27E-D4521805B8B1}"/>
              </a:ext>
            </a:extLst>
          </p:cNvPr>
          <p:cNvSpPr/>
          <p:nvPr/>
        </p:nvSpPr>
        <p:spPr>
          <a:xfrm>
            <a:off x="9043792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FE4FFA-76BA-40DE-B24D-F14A9D2CB5CA}"/>
              </a:ext>
            </a:extLst>
          </p:cNvPr>
          <p:cNvSpPr/>
          <p:nvPr/>
        </p:nvSpPr>
        <p:spPr>
          <a:xfrm>
            <a:off x="9463414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F09041-3D89-45E0-AE71-E8211EF93C1A}"/>
              </a:ext>
            </a:extLst>
          </p:cNvPr>
          <p:cNvSpPr/>
          <p:nvPr/>
        </p:nvSpPr>
        <p:spPr>
          <a:xfrm>
            <a:off x="6526060" y="1629113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0F5F7BE-1B0D-45CA-813F-B0CE3EBD945F}"/>
              </a:ext>
            </a:extLst>
          </p:cNvPr>
          <p:cNvSpPr/>
          <p:nvPr/>
        </p:nvSpPr>
        <p:spPr>
          <a:xfrm>
            <a:off x="6945682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963B47-5A94-4729-BEA0-A2E1218AC6D5}"/>
              </a:ext>
            </a:extLst>
          </p:cNvPr>
          <p:cNvSpPr/>
          <p:nvPr/>
        </p:nvSpPr>
        <p:spPr>
          <a:xfrm>
            <a:off x="7365304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E2A9768-EB5B-49DE-BA00-C0CCF2696AA8}"/>
              </a:ext>
            </a:extLst>
          </p:cNvPr>
          <p:cNvSpPr/>
          <p:nvPr/>
        </p:nvSpPr>
        <p:spPr>
          <a:xfrm>
            <a:off x="7784926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5426B6D-162A-4D0F-AED0-09126A203897}"/>
              </a:ext>
            </a:extLst>
          </p:cNvPr>
          <p:cNvSpPr/>
          <p:nvPr/>
        </p:nvSpPr>
        <p:spPr>
          <a:xfrm>
            <a:off x="8204548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2662BE-8598-47C3-818F-4F5186A9C956}"/>
              </a:ext>
            </a:extLst>
          </p:cNvPr>
          <p:cNvSpPr/>
          <p:nvPr/>
        </p:nvSpPr>
        <p:spPr>
          <a:xfrm>
            <a:off x="8624170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EBA34CA-E94A-4F14-B7BB-6A1F6F067578}"/>
              </a:ext>
            </a:extLst>
          </p:cNvPr>
          <p:cNvSpPr/>
          <p:nvPr/>
        </p:nvSpPr>
        <p:spPr>
          <a:xfrm>
            <a:off x="9043792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FFD33D-6620-4C25-B7DC-3265262F49FA}"/>
              </a:ext>
            </a:extLst>
          </p:cNvPr>
          <p:cNvSpPr/>
          <p:nvPr/>
        </p:nvSpPr>
        <p:spPr>
          <a:xfrm>
            <a:off x="9463414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05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166242" y="267269"/>
            <a:ext cx="4448654" cy="646683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&lt;stdarg.h&gt;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enum { VA_END = -1 };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average(int first, ...)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sum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cnt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*args;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args = (char*)&amp;first + 4;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i = first;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while (i != VA_END)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sum += 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++cnt;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i = </a:t>
            </a: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*(int*)((</a:t>
            </a: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args</a:t>
            </a:r>
            <a:r>
              <a:rPr lang="fr-FR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+= 4) - 4);</a:t>
            </a: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args = (char*)0;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cnt ? sum / cnt :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...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avg = average(1, 2, 3, 4);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9"/>
            <a:ext cx="1885167" cy="563045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4B12CC-9666-47DE-9088-EA108F981B60}"/>
              </a:ext>
            </a:extLst>
          </p:cNvPr>
          <p:cNvSpPr/>
          <p:nvPr/>
        </p:nvSpPr>
        <p:spPr>
          <a:xfrm>
            <a:off x="6413326" y="3989539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C7C0D-7906-43D8-A621-9F516F8F9FE3}"/>
              </a:ext>
            </a:extLst>
          </p:cNvPr>
          <p:cNvSpPr/>
          <p:nvPr/>
        </p:nvSpPr>
        <p:spPr>
          <a:xfrm>
            <a:off x="6413325" y="3520151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DB976-D338-42B3-AA4E-E228560E88E5}"/>
              </a:ext>
            </a:extLst>
          </p:cNvPr>
          <p:cNvSpPr/>
          <p:nvPr/>
        </p:nvSpPr>
        <p:spPr>
          <a:xfrm>
            <a:off x="6413324" y="3050763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18E5D9-691C-43DD-8A28-832353F88D8E}"/>
              </a:ext>
            </a:extLst>
          </p:cNvPr>
          <p:cNvSpPr/>
          <p:nvPr/>
        </p:nvSpPr>
        <p:spPr>
          <a:xfrm>
            <a:off x="6413323" y="2581375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C81A0-4916-46B9-B114-5939063E1F77}"/>
              </a:ext>
            </a:extLst>
          </p:cNvPr>
          <p:cNvSpPr txBox="1"/>
          <p:nvPr/>
        </p:nvSpPr>
        <p:spPr>
          <a:xfrm>
            <a:off x="8342334" y="2604604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first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CDB1F-9264-4F37-9BA1-B6A3D7FC1138}"/>
              </a:ext>
            </a:extLst>
          </p:cNvPr>
          <p:cNvSpPr txBox="1"/>
          <p:nvPr/>
        </p:nvSpPr>
        <p:spPr>
          <a:xfrm>
            <a:off x="5494496" y="232617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B650F-BC36-403B-BF5D-5E237D88A864}"/>
              </a:ext>
            </a:extLst>
          </p:cNvPr>
          <p:cNvSpPr txBox="1"/>
          <p:nvPr/>
        </p:nvSpPr>
        <p:spPr>
          <a:xfrm>
            <a:off x="5494496" y="282175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EF8F1-4580-4400-BF8E-E0236BF25660}"/>
              </a:ext>
            </a:extLst>
          </p:cNvPr>
          <p:cNvSpPr txBox="1"/>
          <p:nvPr/>
        </p:nvSpPr>
        <p:spPr>
          <a:xfrm>
            <a:off x="5494496" y="32917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1FCC9-CB2F-4AA7-83AB-EA862E484266}"/>
              </a:ext>
            </a:extLst>
          </p:cNvPr>
          <p:cNvSpPr txBox="1"/>
          <p:nvPr/>
        </p:nvSpPr>
        <p:spPr>
          <a:xfrm>
            <a:off x="5494496" y="37611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3E41C-B540-46DA-878A-218784ADAB37}"/>
              </a:ext>
            </a:extLst>
          </p:cNvPr>
          <p:cNvSpPr/>
          <p:nvPr/>
        </p:nvSpPr>
        <p:spPr>
          <a:xfrm>
            <a:off x="6413323" y="139652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B94D6-407F-4378-8DDA-CBD0D9345637}"/>
              </a:ext>
            </a:extLst>
          </p:cNvPr>
          <p:cNvSpPr txBox="1"/>
          <p:nvPr/>
        </p:nvSpPr>
        <p:spPr>
          <a:xfrm>
            <a:off x="5494496" y="1141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97E6A-E650-4000-87F0-68E0BD0D825D}"/>
              </a:ext>
            </a:extLst>
          </p:cNvPr>
          <p:cNvSpPr txBox="1"/>
          <p:nvPr/>
        </p:nvSpPr>
        <p:spPr>
          <a:xfrm>
            <a:off x="8342334" y="142032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args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98E9DB-B7AD-4597-8585-CC27577AC64B}"/>
              </a:ext>
            </a:extLst>
          </p:cNvPr>
          <p:cNvSpPr/>
          <p:nvPr/>
        </p:nvSpPr>
        <p:spPr>
          <a:xfrm>
            <a:off x="6353891" y="3894189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A6124C6-7D1E-4187-90C8-A41FBE35D9C9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rot="10800000" flipV="1">
            <a:off x="6353891" y="1631217"/>
            <a:ext cx="59432" cy="2321795"/>
          </a:xfrm>
          <a:prstGeom prst="bentConnector3">
            <a:avLst>
              <a:gd name="adj1" fmla="val 484641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FD4B6D-453A-4407-B6E0-5E9904D4C936}"/>
              </a:ext>
            </a:extLst>
          </p:cNvPr>
          <p:cNvSpPr/>
          <p:nvPr/>
        </p:nvSpPr>
        <p:spPr>
          <a:xfrm>
            <a:off x="6413933" y="927136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49D91-E485-401A-8230-6AE765A1B2FF}"/>
              </a:ext>
            </a:extLst>
          </p:cNvPr>
          <p:cNvSpPr txBox="1"/>
          <p:nvPr/>
        </p:nvSpPr>
        <p:spPr>
          <a:xfrm>
            <a:off x="8342944" y="95036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E1FFC9-18A5-47EC-8F04-B02FC575A186}"/>
              </a:ext>
            </a:extLst>
          </p:cNvPr>
          <p:cNvSpPr/>
          <p:nvPr/>
        </p:nvSpPr>
        <p:spPr>
          <a:xfrm>
            <a:off x="6413323" y="465320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7254C-32F3-4FA3-BFD4-88CA85D49502}"/>
              </a:ext>
            </a:extLst>
          </p:cNvPr>
          <p:cNvSpPr txBox="1"/>
          <p:nvPr/>
        </p:nvSpPr>
        <p:spPr>
          <a:xfrm>
            <a:off x="8342334" y="48854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sum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B6396-632E-49A7-9E9A-D1DBB7E4AD03}"/>
              </a:ext>
            </a:extLst>
          </p:cNvPr>
          <p:cNvSpPr/>
          <p:nvPr/>
        </p:nvSpPr>
        <p:spPr>
          <a:xfrm>
            <a:off x="6413323" y="445778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-1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882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DC37F-3E5F-407C-912C-B46AE5CB190F}"/>
              </a:ext>
            </a:extLst>
          </p:cNvPr>
          <p:cNvSpPr txBox="1"/>
          <p:nvPr/>
        </p:nvSpPr>
        <p:spPr>
          <a:xfrm>
            <a:off x="385759" y="828878"/>
            <a:ext cx="5376793" cy="47429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&lt;limits.h&gt;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signed char sint1, sint2, result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sint1 = 100;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sint2 = -100;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result = sint1 / sint2;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printf("result = %d\n", result);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C2A1E5-9E19-4CDD-978F-65F7A37F5E47}"/>
              </a:ext>
            </a:extLst>
          </p:cNvPr>
          <p:cNvSpPr/>
          <p:nvPr/>
        </p:nvSpPr>
        <p:spPr>
          <a:xfrm>
            <a:off x="651353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128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160055-D820-4A2C-8A2F-E6C68E1B7642}"/>
              </a:ext>
            </a:extLst>
          </p:cNvPr>
          <p:cNvSpPr/>
          <p:nvPr/>
        </p:nvSpPr>
        <p:spPr>
          <a:xfrm>
            <a:off x="693315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64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5364B9-3F57-4731-AD23-3060AB69A989}"/>
              </a:ext>
            </a:extLst>
          </p:cNvPr>
          <p:cNvSpPr/>
          <p:nvPr/>
        </p:nvSpPr>
        <p:spPr>
          <a:xfrm>
            <a:off x="735277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32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A770A18-1AF6-42D8-AEAC-D8DF5254E399}"/>
              </a:ext>
            </a:extLst>
          </p:cNvPr>
          <p:cNvSpPr/>
          <p:nvPr/>
        </p:nvSpPr>
        <p:spPr>
          <a:xfrm>
            <a:off x="7772400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16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236307C-1B9C-4FFC-9CC5-0B84B51ABDD5}"/>
              </a:ext>
            </a:extLst>
          </p:cNvPr>
          <p:cNvSpPr/>
          <p:nvPr/>
        </p:nvSpPr>
        <p:spPr>
          <a:xfrm>
            <a:off x="8192022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CAC901-58BF-409C-8F6D-862C5B128F8F}"/>
              </a:ext>
            </a:extLst>
          </p:cNvPr>
          <p:cNvSpPr/>
          <p:nvPr/>
        </p:nvSpPr>
        <p:spPr>
          <a:xfrm>
            <a:off x="8611644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890321-EEBA-4811-A5BA-EF2B870699D9}"/>
              </a:ext>
            </a:extLst>
          </p:cNvPr>
          <p:cNvSpPr/>
          <p:nvPr/>
        </p:nvSpPr>
        <p:spPr>
          <a:xfrm>
            <a:off x="9031266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B222D68-412C-423D-B58D-EB2C14C081C5}"/>
              </a:ext>
            </a:extLst>
          </p:cNvPr>
          <p:cNvSpPr/>
          <p:nvPr/>
        </p:nvSpPr>
        <p:spPr>
          <a:xfrm>
            <a:off x="9450888" y="559568"/>
            <a:ext cx="419622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3A23-E331-4603-B15B-7A9DD720E800}"/>
              </a:ext>
            </a:extLst>
          </p:cNvPr>
          <p:cNvSpPr txBox="1"/>
          <p:nvPr/>
        </p:nvSpPr>
        <p:spPr>
          <a:xfrm>
            <a:off x="6032070" y="1605703"/>
            <a:ext cx="35458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/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51B95F-201F-40D9-BB77-A5F196150F6F}"/>
              </a:ext>
            </a:extLst>
          </p:cNvPr>
          <p:cNvCxnSpPr/>
          <p:nvPr/>
        </p:nvCxnSpPr>
        <p:spPr>
          <a:xfrm>
            <a:off x="6106438" y="2232999"/>
            <a:ext cx="4077222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93AF524-04EF-4657-9F15-F52BD6771403}"/>
              </a:ext>
            </a:extLst>
          </p:cNvPr>
          <p:cNvSpPr/>
          <p:nvPr/>
        </p:nvSpPr>
        <p:spPr>
          <a:xfrm>
            <a:off x="5789740" y="11005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5306E47-0073-4296-A856-1F612AC1B179}"/>
              </a:ext>
            </a:extLst>
          </p:cNvPr>
          <p:cNvSpPr/>
          <p:nvPr/>
        </p:nvSpPr>
        <p:spPr>
          <a:xfrm>
            <a:off x="5448922" y="541750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carry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0C3052D-326A-44F1-B8E3-5A399F5FA32B}"/>
              </a:ext>
            </a:extLst>
          </p:cNvPr>
          <p:cNvSpPr/>
          <p:nvPr/>
        </p:nvSpPr>
        <p:spPr>
          <a:xfrm>
            <a:off x="5614375" y="2258051"/>
            <a:ext cx="1061789" cy="53862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</a:rPr>
              <a:t>result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BF635AC-CF8F-4AFF-9149-58265869D482}"/>
              </a:ext>
            </a:extLst>
          </p:cNvPr>
          <p:cNvSpPr/>
          <p:nvPr/>
        </p:nvSpPr>
        <p:spPr>
          <a:xfrm>
            <a:off x="6526060" y="2291915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A59CF23-F4F5-4288-892C-6F44CD222810}"/>
              </a:ext>
            </a:extLst>
          </p:cNvPr>
          <p:cNvSpPr/>
          <p:nvPr/>
        </p:nvSpPr>
        <p:spPr>
          <a:xfrm>
            <a:off x="694568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2A02D692-B3AB-4072-B05A-0D5D0712EC45}"/>
              </a:ext>
            </a:extLst>
          </p:cNvPr>
          <p:cNvSpPr/>
          <p:nvPr/>
        </p:nvSpPr>
        <p:spPr>
          <a:xfrm>
            <a:off x="736530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56D579D-5017-4FB5-BDEA-CC911A1A2222}"/>
              </a:ext>
            </a:extLst>
          </p:cNvPr>
          <p:cNvSpPr/>
          <p:nvPr/>
        </p:nvSpPr>
        <p:spPr>
          <a:xfrm>
            <a:off x="7784926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BC54A94-2A20-4232-A17A-30BF8FCC8952}"/>
              </a:ext>
            </a:extLst>
          </p:cNvPr>
          <p:cNvSpPr/>
          <p:nvPr/>
        </p:nvSpPr>
        <p:spPr>
          <a:xfrm>
            <a:off x="8204548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FEA9E3E-5F7B-4D01-9060-CDC92248B92E}"/>
              </a:ext>
            </a:extLst>
          </p:cNvPr>
          <p:cNvSpPr/>
          <p:nvPr/>
        </p:nvSpPr>
        <p:spPr>
          <a:xfrm>
            <a:off x="8624170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EBD911-30B8-4532-92D0-063B680C267A}"/>
              </a:ext>
            </a:extLst>
          </p:cNvPr>
          <p:cNvSpPr/>
          <p:nvPr/>
        </p:nvSpPr>
        <p:spPr>
          <a:xfrm>
            <a:off x="9043792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E082816-D54C-412E-BD86-E7415B1380A8}"/>
              </a:ext>
            </a:extLst>
          </p:cNvPr>
          <p:cNvSpPr/>
          <p:nvPr/>
        </p:nvSpPr>
        <p:spPr>
          <a:xfrm>
            <a:off x="9463414" y="2291915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75196-B15E-4479-8ACD-6BC3081F018B}"/>
              </a:ext>
            </a:extLst>
          </p:cNvPr>
          <p:cNvSpPr txBox="1"/>
          <p:nvPr/>
        </p:nvSpPr>
        <p:spPr>
          <a:xfrm>
            <a:off x="5681194" y="3551128"/>
            <a:ext cx="1766830" cy="19550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100+100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ko-KR" altLang="en-US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몫 </a:t>
            </a: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: 1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9A058D5-E362-4207-AB61-943B2576FCA1}"/>
              </a:ext>
            </a:extLst>
          </p:cNvPr>
          <p:cNvSpPr/>
          <p:nvPr/>
        </p:nvSpPr>
        <p:spPr>
          <a:xfrm>
            <a:off x="6526060" y="1022471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74D19C-12C5-4D35-BF31-4C31C6BD7E6A}"/>
              </a:ext>
            </a:extLst>
          </p:cNvPr>
          <p:cNvSpPr/>
          <p:nvPr/>
        </p:nvSpPr>
        <p:spPr>
          <a:xfrm>
            <a:off x="6945682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97189C7-601E-43C8-87F6-A7F40D542CCC}"/>
              </a:ext>
            </a:extLst>
          </p:cNvPr>
          <p:cNvSpPr/>
          <p:nvPr/>
        </p:nvSpPr>
        <p:spPr>
          <a:xfrm>
            <a:off x="7365304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AE95034-9FD8-4ED3-B184-723C207DCDE1}"/>
              </a:ext>
            </a:extLst>
          </p:cNvPr>
          <p:cNvSpPr/>
          <p:nvPr/>
        </p:nvSpPr>
        <p:spPr>
          <a:xfrm>
            <a:off x="7784926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55AD3E-C195-4BC9-B9A6-6E9F8B557B26}"/>
              </a:ext>
            </a:extLst>
          </p:cNvPr>
          <p:cNvSpPr/>
          <p:nvPr/>
        </p:nvSpPr>
        <p:spPr>
          <a:xfrm>
            <a:off x="8204548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722CE052-0342-4C02-81CB-0AD28DC7D5B2}"/>
              </a:ext>
            </a:extLst>
          </p:cNvPr>
          <p:cNvSpPr/>
          <p:nvPr/>
        </p:nvSpPr>
        <p:spPr>
          <a:xfrm>
            <a:off x="8624170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C761AFB-12FC-46AE-A27E-D4521805B8B1}"/>
              </a:ext>
            </a:extLst>
          </p:cNvPr>
          <p:cNvSpPr/>
          <p:nvPr/>
        </p:nvSpPr>
        <p:spPr>
          <a:xfrm>
            <a:off x="9043792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8FE4FFA-76BA-40DE-B24D-F14A9D2CB5CA}"/>
              </a:ext>
            </a:extLst>
          </p:cNvPr>
          <p:cNvSpPr/>
          <p:nvPr/>
        </p:nvSpPr>
        <p:spPr>
          <a:xfrm>
            <a:off x="9463414" y="1022471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8F09041-3D89-45E0-AE71-E8211EF93C1A}"/>
              </a:ext>
            </a:extLst>
          </p:cNvPr>
          <p:cNvSpPr/>
          <p:nvPr/>
        </p:nvSpPr>
        <p:spPr>
          <a:xfrm>
            <a:off x="6526060" y="1629113"/>
            <a:ext cx="419622" cy="538620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10F5F7BE-1B0D-45CA-813F-B0CE3EBD945F}"/>
              </a:ext>
            </a:extLst>
          </p:cNvPr>
          <p:cNvSpPr/>
          <p:nvPr/>
        </p:nvSpPr>
        <p:spPr>
          <a:xfrm>
            <a:off x="6945682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B963B47-5A94-4729-BEA0-A2E1218AC6D5}"/>
              </a:ext>
            </a:extLst>
          </p:cNvPr>
          <p:cNvSpPr/>
          <p:nvPr/>
        </p:nvSpPr>
        <p:spPr>
          <a:xfrm>
            <a:off x="7365304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E2A9768-EB5B-49DE-BA00-C0CCF2696AA8}"/>
              </a:ext>
            </a:extLst>
          </p:cNvPr>
          <p:cNvSpPr/>
          <p:nvPr/>
        </p:nvSpPr>
        <p:spPr>
          <a:xfrm>
            <a:off x="7784926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F5426B6D-162A-4D0F-AED0-09126A203897}"/>
              </a:ext>
            </a:extLst>
          </p:cNvPr>
          <p:cNvSpPr/>
          <p:nvPr/>
        </p:nvSpPr>
        <p:spPr>
          <a:xfrm>
            <a:off x="8204548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2662BE-8598-47C3-818F-4F5186A9C956}"/>
              </a:ext>
            </a:extLst>
          </p:cNvPr>
          <p:cNvSpPr/>
          <p:nvPr/>
        </p:nvSpPr>
        <p:spPr>
          <a:xfrm>
            <a:off x="8624170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0EBA34CA-E94A-4F14-B7BB-6A1F6F067578}"/>
              </a:ext>
            </a:extLst>
          </p:cNvPr>
          <p:cNvSpPr/>
          <p:nvPr/>
        </p:nvSpPr>
        <p:spPr>
          <a:xfrm>
            <a:off x="9043792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AFFD33D-6620-4C25-B7DC-3265262F49FA}"/>
              </a:ext>
            </a:extLst>
          </p:cNvPr>
          <p:cNvSpPr/>
          <p:nvPr/>
        </p:nvSpPr>
        <p:spPr>
          <a:xfrm>
            <a:off x="9463414" y="1629113"/>
            <a:ext cx="419622" cy="53862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6352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D4D61-3213-47D2-9745-0F7855D3AC97}"/>
              </a:ext>
            </a:extLst>
          </p:cNvPr>
          <p:cNvSpPr txBox="1"/>
          <p:nvPr/>
        </p:nvSpPr>
        <p:spPr>
          <a:xfrm>
            <a:off x="795403" y="281836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f=10.25f;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F9BA9-7A23-483D-B8EC-5E18C31ADDEF}"/>
              </a:ext>
            </a:extLst>
          </p:cNvPr>
          <p:cNvSpPr txBox="1"/>
          <p:nvPr/>
        </p:nvSpPr>
        <p:spPr>
          <a:xfrm>
            <a:off x="3732756" y="2818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F648C-8B35-4BDB-8010-FB35FACC5EDB}"/>
              </a:ext>
            </a:extLst>
          </p:cNvPr>
          <p:cNvSpPr/>
          <p:nvPr/>
        </p:nvSpPr>
        <p:spPr>
          <a:xfrm>
            <a:off x="795404" y="1647172"/>
            <a:ext cx="281230" cy="526093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98701-7AAF-41C5-A947-36637F23C9AC}"/>
              </a:ext>
            </a:extLst>
          </p:cNvPr>
          <p:cNvSpPr/>
          <p:nvPr/>
        </p:nvSpPr>
        <p:spPr>
          <a:xfrm>
            <a:off x="1078509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8CA0E2-1878-4EAA-93AB-B16B855A4DD6}"/>
              </a:ext>
            </a:extLst>
          </p:cNvPr>
          <p:cNvSpPr/>
          <p:nvPr/>
        </p:nvSpPr>
        <p:spPr>
          <a:xfrm>
            <a:off x="1361614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3EE8A8-BB94-4074-AE9B-42F2834253CD}"/>
              </a:ext>
            </a:extLst>
          </p:cNvPr>
          <p:cNvSpPr/>
          <p:nvPr/>
        </p:nvSpPr>
        <p:spPr>
          <a:xfrm>
            <a:off x="1644718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83E37F-67EA-4BA2-9A23-350B29D7AEDA}"/>
              </a:ext>
            </a:extLst>
          </p:cNvPr>
          <p:cNvSpPr/>
          <p:nvPr/>
        </p:nvSpPr>
        <p:spPr>
          <a:xfrm>
            <a:off x="1927823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DE3563-DB74-43CB-9821-D50E75160EE4}"/>
              </a:ext>
            </a:extLst>
          </p:cNvPr>
          <p:cNvSpPr/>
          <p:nvPr/>
        </p:nvSpPr>
        <p:spPr>
          <a:xfrm>
            <a:off x="2210928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BAACA0-A5AA-4AA9-B6D9-381EE8219DA7}"/>
              </a:ext>
            </a:extLst>
          </p:cNvPr>
          <p:cNvSpPr/>
          <p:nvPr/>
        </p:nvSpPr>
        <p:spPr>
          <a:xfrm>
            <a:off x="2494033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04E53-7BAC-4098-B23B-3265BBFB1461}"/>
              </a:ext>
            </a:extLst>
          </p:cNvPr>
          <p:cNvSpPr/>
          <p:nvPr/>
        </p:nvSpPr>
        <p:spPr>
          <a:xfrm>
            <a:off x="2777137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404EAD-A9CD-4221-8CE4-B51213BFDC63}"/>
              </a:ext>
            </a:extLst>
          </p:cNvPr>
          <p:cNvSpPr/>
          <p:nvPr/>
        </p:nvSpPr>
        <p:spPr>
          <a:xfrm>
            <a:off x="3045242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F47EDE-8248-4743-9433-EBAE724ADC97}"/>
              </a:ext>
            </a:extLst>
          </p:cNvPr>
          <p:cNvSpPr/>
          <p:nvPr/>
        </p:nvSpPr>
        <p:spPr>
          <a:xfrm>
            <a:off x="332834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339F9C-0D0F-4967-B0A1-FF29EC7F5461}"/>
              </a:ext>
            </a:extLst>
          </p:cNvPr>
          <p:cNvSpPr/>
          <p:nvPr/>
        </p:nvSpPr>
        <p:spPr>
          <a:xfrm>
            <a:off x="361145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59FB2F-274F-47E3-9A03-D1B71D3B20F0}"/>
              </a:ext>
            </a:extLst>
          </p:cNvPr>
          <p:cNvSpPr/>
          <p:nvPr/>
        </p:nvSpPr>
        <p:spPr>
          <a:xfrm>
            <a:off x="389455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6C37CC-703B-41A0-BDD5-76B2188DB0AD}"/>
              </a:ext>
            </a:extLst>
          </p:cNvPr>
          <p:cNvSpPr/>
          <p:nvPr/>
        </p:nvSpPr>
        <p:spPr>
          <a:xfrm>
            <a:off x="417766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3EC3B2-D870-4E32-B447-C21D83CB3999}"/>
              </a:ext>
            </a:extLst>
          </p:cNvPr>
          <p:cNvSpPr/>
          <p:nvPr/>
        </p:nvSpPr>
        <p:spPr>
          <a:xfrm>
            <a:off x="4460765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25561B-76A2-4126-96F7-15817F88917F}"/>
              </a:ext>
            </a:extLst>
          </p:cNvPr>
          <p:cNvSpPr/>
          <p:nvPr/>
        </p:nvSpPr>
        <p:spPr>
          <a:xfrm>
            <a:off x="4743870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BF9C34-B69C-431E-944A-40A35DADCD0A}"/>
              </a:ext>
            </a:extLst>
          </p:cNvPr>
          <p:cNvSpPr/>
          <p:nvPr/>
        </p:nvSpPr>
        <p:spPr>
          <a:xfrm>
            <a:off x="5026975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A150C1-1630-4548-84F8-2C9FF987E537}"/>
              </a:ext>
            </a:extLst>
          </p:cNvPr>
          <p:cNvSpPr/>
          <p:nvPr/>
        </p:nvSpPr>
        <p:spPr>
          <a:xfrm>
            <a:off x="5295079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7E7EAF2-C215-49F7-A0BA-5F49B88F12CE}"/>
              </a:ext>
            </a:extLst>
          </p:cNvPr>
          <p:cNvSpPr/>
          <p:nvPr/>
        </p:nvSpPr>
        <p:spPr>
          <a:xfrm>
            <a:off x="5578184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8AECA49-3619-4421-B97F-EF697FFBB95D}"/>
              </a:ext>
            </a:extLst>
          </p:cNvPr>
          <p:cNvSpPr/>
          <p:nvPr/>
        </p:nvSpPr>
        <p:spPr>
          <a:xfrm>
            <a:off x="5861289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1F5CDAC-FE58-49CA-8803-9F66E00575C0}"/>
              </a:ext>
            </a:extLst>
          </p:cNvPr>
          <p:cNvSpPr/>
          <p:nvPr/>
        </p:nvSpPr>
        <p:spPr>
          <a:xfrm>
            <a:off x="6144394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764E04-8CA4-41E8-984A-03F5561D25FA}"/>
              </a:ext>
            </a:extLst>
          </p:cNvPr>
          <p:cNvSpPr/>
          <p:nvPr/>
        </p:nvSpPr>
        <p:spPr>
          <a:xfrm>
            <a:off x="6427498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C8970EA-73FF-4C11-B605-F4D7F2FA789E}"/>
              </a:ext>
            </a:extLst>
          </p:cNvPr>
          <p:cNvSpPr/>
          <p:nvPr/>
        </p:nvSpPr>
        <p:spPr>
          <a:xfrm>
            <a:off x="6710603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6FF8052-C60D-4672-961D-649D7836E58E}"/>
              </a:ext>
            </a:extLst>
          </p:cNvPr>
          <p:cNvSpPr/>
          <p:nvPr/>
        </p:nvSpPr>
        <p:spPr>
          <a:xfrm>
            <a:off x="6993708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01A317-A21F-45DD-88B1-57BBF5F0B734}"/>
              </a:ext>
            </a:extLst>
          </p:cNvPr>
          <p:cNvSpPr/>
          <p:nvPr/>
        </p:nvSpPr>
        <p:spPr>
          <a:xfrm>
            <a:off x="7276813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E0736E-7BBA-4F78-9FA6-425ED5F5B394}"/>
              </a:ext>
            </a:extLst>
          </p:cNvPr>
          <p:cNvSpPr/>
          <p:nvPr/>
        </p:nvSpPr>
        <p:spPr>
          <a:xfrm>
            <a:off x="7544917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D9112DB-039E-4F0F-A334-AAE66A3A6360}"/>
              </a:ext>
            </a:extLst>
          </p:cNvPr>
          <p:cNvSpPr/>
          <p:nvPr/>
        </p:nvSpPr>
        <p:spPr>
          <a:xfrm>
            <a:off x="7828022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4AA5AF-4F9F-4AD2-8176-89B04EA90B38}"/>
              </a:ext>
            </a:extLst>
          </p:cNvPr>
          <p:cNvSpPr/>
          <p:nvPr/>
        </p:nvSpPr>
        <p:spPr>
          <a:xfrm>
            <a:off x="8111127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2A104BA-9058-43E8-82F8-9F830323CABA}"/>
              </a:ext>
            </a:extLst>
          </p:cNvPr>
          <p:cNvSpPr/>
          <p:nvPr/>
        </p:nvSpPr>
        <p:spPr>
          <a:xfrm>
            <a:off x="839423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8154F40-C458-40F8-A030-269569513B08}"/>
              </a:ext>
            </a:extLst>
          </p:cNvPr>
          <p:cNvSpPr/>
          <p:nvPr/>
        </p:nvSpPr>
        <p:spPr>
          <a:xfrm>
            <a:off x="867733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CB5B77-D067-4624-AF65-19D5C8A65DC3}"/>
              </a:ext>
            </a:extLst>
          </p:cNvPr>
          <p:cNvSpPr/>
          <p:nvPr/>
        </p:nvSpPr>
        <p:spPr>
          <a:xfrm>
            <a:off x="896044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49D7A6-934D-4973-B4A0-E5BD67E177D7}"/>
              </a:ext>
            </a:extLst>
          </p:cNvPr>
          <p:cNvSpPr/>
          <p:nvPr/>
        </p:nvSpPr>
        <p:spPr>
          <a:xfrm>
            <a:off x="924354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33B555-E7B0-4180-B84A-83C9EE3DCED3}"/>
              </a:ext>
            </a:extLst>
          </p:cNvPr>
          <p:cNvSpPr/>
          <p:nvPr/>
        </p:nvSpPr>
        <p:spPr>
          <a:xfrm>
            <a:off x="9526650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56D75-09BD-4C77-9B72-1C39A48EEEB5}"/>
              </a:ext>
            </a:extLst>
          </p:cNvPr>
          <p:cNvSpPr txBox="1"/>
          <p:nvPr/>
        </p:nvSpPr>
        <p:spPr>
          <a:xfrm>
            <a:off x="701458" y="125260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3DBC9E-725D-46C7-A48B-F664A3D15E78}"/>
              </a:ext>
            </a:extLst>
          </p:cNvPr>
          <p:cNvSpPr txBox="1"/>
          <p:nvPr/>
        </p:nvSpPr>
        <p:spPr>
          <a:xfrm>
            <a:off x="1702955" y="125260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5577D5-8B3E-48F6-AA86-23FA8F8C5EAA}"/>
              </a:ext>
            </a:extLst>
          </p:cNvPr>
          <p:cNvSpPr txBox="1"/>
          <p:nvPr/>
        </p:nvSpPr>
        <p:spPr>
          <a:xfrm>
            <a:off x="4032996" y="125260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BA1CBB-A229-420E-AB0A-90FCEE29F453}"/>
              </a:ext>
            </a:extLst>
          </p:cNvPr>
          <p:cNvSpPr txBox="1"/>
          <p:nvPr/>
        </p:nvSpPr>
        <p:spPr>
          <a:xfrm>
            <a:off x="3732755" y="2818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5255096-87D7-4D22-8B1F-09FDBF10F383}"/>
              </a:ext>
            </a:extLst>
          </p:cNvPr>
          <p:cNvSpPr txBox="1"/>
          <p:nvPr/>
        </p:nvSpPr>
        <p:spPr>
          <a:xfrm>
            <a:off x="5295079" y="2818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1.01001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7EBA-B2F1-4B51-B184-2A44DF91D266}"/>
              </a:ext>
            </a:extLst>
          </p:cNvPr>
          <p:cNvSpPr txBox="1"/>
          <p:nvPr/>
        </p:nvSpPr>
        <p:spPr>
          <a:xfrm>
            <a:off x="3468961" y="2736937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* 1.m * 2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4BE7A0-E1B1-4199-B660-7D381ED96177}"/>
              </a:ext>
            </a:extLst>
          </p:cNvPr>
          <p:cNvSpPr txBox="1"/>
          <p:nvPr/>
        </p:nvSpPr>
        <p:spPr>
          <a:xfrm>
            <a:off x="4112666" y="2617939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1FE9FB-A5F2-4859-9A9C-40AA69A5C5BA}"/>
              </a:ext>
            </a:extLst>
          </p:cNvPr>
          <p:cNvSpPr txBox="1"/>
          <p:nvPr/>
        </p:nvSpPr>
        <p:spPr>
          <a:xfrm>
            <a:off x="5891098" y="2617939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(e-127)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3DD508-BCD4-49C8-8BCA-7D85B27FB163}"/>
              </a:ext>
            </a:extLst>
          </p:cNvPr>
          <p:cNvSpPr txBox="1"/>
          <p:nvPr/>
        </p:nvSpPr>
        <p:spPr>
          <a:xfrm>
            <a:off x="3409078" y="3950491"/>
            <a:ext cx="341311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* 1.01001 * 2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8AFDC3-5908-423F-A0F9-361951682AD2}"/>
              </a:ext>
            </a:extLst>
          </p:cNvPr>
          <p:cNvSpPr txBox="1"/>
          <p:nvPr/>
        </p:nvSpPr>
        <p:spPr>
          <a:xfrm>
            <a:off x="4052783" y="383149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E7BD61-FCF3-464D-A836-DD3DFDC1C4B9}"/>
              </a:ext>
            </a:extLst>
          </p:cNvPr>
          <p:cNvSpPr txBox="1"/>
          <p:nvPr/>
        </p:nvSpPr>
        <p:spPr>
          <a:xfrm>
            <a:off x="6401612" y="383844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(130-127)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1BE7F-FE82-4752-A7A9-A122F068B86C}"/>
              </a:ext>
            </a:extLst>
          </p:cNvPr>
          <p:cNvSpPr txBox="1"/>
          <p:nvPr/>
        </p:nvSpPr>
        <p:spPr>
          <a:xfrm>
            <a:off x="3732755" y="4960307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IEEE 754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64743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0D4D61-3213-47D2-9745-0F7855D3AC97}"/>
              </a:ext>
            </a:extLst>
          </p:cNvPr>
          <p:cNvSpPr txBox="1"/>
          <p:nvPr/>
        </p:nvSpPr>
        <p:spPr>
          <a:xfrm>
            <a:off x="795403" y="281836"/>
            <a:ext cx="208422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float f=10.25f;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F9BA9-7A23-483D-B8EC-5E18C31ADDEF}"/>
              </a:ext>
            </a:extLst>
          </p:cNvPr>
          <p:cNvSpPr txBox="1"/>
          <p:nvPr/>
        </p:nvSpPr>
        <p:spPr>
          <a:xfrm>
            <a:off x="3732756" y="2818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F648C-8B35-4BDB-8010-FB35FACC5EDB}"/>
              </a:ext>
            </a:extLst>
          </p:cNvPr>
          <p:cNvSpPr/>
          <p:nvPr/>
        </p:nvSpPr>
        <p:spPr>
          <a:xfrm>
            <a:off x="795404" y="1647172"/>
            <a:ext cx="281230" cy="526093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98701-7AAF-41C5-A947-36637F23C9AC}"/>
              </a:ext>
            </a:extLst>
          </p:cNvPr>
          <p:cNvSpPr/>
          <p:nvPr/>
        </p:nvSpPr>
        <p:spPr>
          <a:xfrm>
            <a:off x="1078509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8CA0E2-1878-4EAA-93AB-B16B855A4DD6}"/>
              </a:ext>
            </a:extLst>
          </p:cNvPr>
          <p:cNvSpPr/>
          <p:nvPr/>
        </p:nvSpPr>
        <p:spPr>
          <a:xfrm>
            <a:off x="1361614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3EE8A8-BB94-4074-AE9B-42F2834253CD}"/>
              </a:ext>
            </a:extLst>
          </p:cNvPr>
          <p:cNvSpPr/>
          <p:nvPr/>
        </p:nvSpPr>
        <p:spPr>
          <a:xfrm>
            <a:off x="1644718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E83E37F-67EA-4BA2-9A23-350B29D7AEDA}"/>
              </a:ext>
            </a:extLst>
          </p:cNvPr>
          <p:cNvSpPr/>
          <p:nvPr/>
        </p:nvSpPr>
        <p:spPr>
          <a:xfrm>
            <a:off x="1927823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3DE3563-DB74-43CB-9821-D50E75160EE4}"/>
              </a:ext>
            </a:extLst>
          </p:cNvPr>
          <p:cNvSpPr/>
          <p:nvPr/>
        </p:nvSpPr>
        <p:spPr>
          <a:xfrm>
            <a:off x="2210928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FBAACA0-A5AA-4AA9-B6D9-381EE8219DA7}"/>
              </a:ext>
            </a:extLst>
          </p:cNvPr>
          <p:cNvSpPr/>
          <p:nvPr/>
        </p:nvSpPr>
        <p:spPr>
          <a:xfrm>
            <a:off x="2494033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04E53-7BAC-4098-B23B-3265BBFB1461}"/>
              </a:ext>
            </a:extLst>
          </p:cNvPr>
          <p:cNvSpPr/>
          <p:nvPr/>
        </p:nvSpPr>
        <p:spPr>
          <a:xfrm>
            <a:off x="2777137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5404EAD-A9CD-4221-8CE4-B51213BFDC63}"/>
              </a:ext>
            </a:extLst>
          </p:cNvPr>
          <p:cNvSpPr/>
          <p:nvPr/>
        </p:nvSpPr>
        <p:spPr>
          <a:xfrm>
            <a:off x="3045242" y="1647172"/>
            <a:ext cx="281230" cy="526093"/>
          </a:xfrm>
          <a:prstGeom prst="rect">
            <a:avLst/>
          </a:prstGeom>
          <a:solidFill>
            <a:srgbClr val="FFFF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F2F47EDE-8248-4743-9433-EBAE724ADC97}"/>
              </a:ext>
            </a:extLst>
          </p:cNvPr>
          <p:cNvSpPr/>
          <p:nvPr/>
        </p:nvSpPr>
        <p:spPr>
          <a:xfrm>
            <a:off x="332834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4339F9C-0D0F-4967-B0A1-FF29EC7F5461}"/>
              </a:ext>
            </a:extLst>
          </p:cNvPr>
          <p:cNvSpPr/>
          <p:nvPr/>
        </p:nvSpPr>
        <p:spPr>
          <a:xfrm>
            <a:off x="361145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159FB2F-274F-47E3-9A03-D1B71D3B20F0}"/>
              </a:ext>
            </a:extLst>
          </p:cNvPr>
          <p:cNvSpPr/>
          <p:nvPr/>
        </p:nvSpPr>
        <p:spPr>
          <a:xfrm>
            <a:off x="389455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56C37CC-703B-41A0-BDD5-76B2188DB0AD}"/>
              </a:ext>
            </a:extLst>
          </p:cNvPr>
          <p:cNvSpPr/>
          <p:nvPr/>
        </p:nvSpPr>
        <p:spPr>
          <a:xfrm>
            <a:off x="417766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13EC3B2-D870-4E32-B447-C21D83CB3999}"/>
              </a:ext>
            </a:extLst>
          </p:cNvPr>
          <p:cNvSpPr/>
          <p:nvPr/>
        </p:nvSpPr>
        <p:spPr>
          <a:xfrm>
            <a:off x="4460765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D25561B-76A2-4126-96F7-15817F88917F}"/>
              </a:ext>
            </a:extLst>
          </p:cNvPr>
          <p:cNvSpPr/>
          <p:nvPr/>
        </p:nvSpPr>
        <p:spPr>
          <a:xfrm>
            <a:off x="4743870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60BF9C34-B69C-431E-944A-40A35DADCD0A}"/>
              </a:ext>
            </a:extLst>
          </p:cNvPr>
          <p:cNvSpPr/>
          <p:nvPr/>
        </p:nvSpPr>
        <p:spPr>
          <a:xfrm>
            <a:off x="5026975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2A150C1-1630-4548-84F8-2C9FF987E537}"/>
              </a:ext>
            </a:extLst>
          </p:cNvPr>
          <p:cNvSpPr/>
          <p:nvPr/>
        </p:nvSpPr>
        <p:spPr>
          <a:xfrm>
            <a:off x="5295079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E7E7EAF2-C215-49F7-A0BA-5F49B88F12CE}"/>
              </a:ext>
            </a:extLst>
          </p:cNvPr>
          <p:cNvSpPr/>
          <p:nvPr/>
        </p:nvSpPr>
        <p:spPr>
          <a:xfrm>
            <a:off x="5578184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8AECA49-3619-4421-B97F-EF697FFBB95D}"/>
              </a:ext>
            </a:extLst>
          </p:cNvPr>
          <p:cNvSpPr/>
          <p:nvPr/>
        </p:nvSpPr>
        <p:spPr>
          <a:xfrm>
            <a:off x="5861289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1F5CDAC-FE58-49CA-8803-9F66E00575C0}"/>
              </a:ext>
            </a:extLst>
          </p:cNvPr>
          <p:cNvSpPr/>
          <p:nvPr/>
        </p:nvSpPr>
        <p:spPr>
          <a:xfrm>
            <a:off x="6144394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B5764E04-8CA4-41E8-984A-03F5561D25FA}"/>
              </a:ext>
            </a:extLst>
          </p:cNvPr>
          <p:cNvSpPr/>
          <p:nvPr/>
        </p:nvSpPr>
        <p:spPr>
          <a:xfrm>
            <a:off x="6427498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6C8970EA-73FF-4C11-B605-F4D7F2FA789E}"/>
              </a:ext>
            </a:extLst>
          </p:cNvPr>
          <p:cNvSpPr/>
          <p:nvPr/>
        </p:nvSpPr>
        <p:spPr>
          <a:xfrm>
            <a:off x="6710603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6FF8052-C60D-4672-961D-649D7836E58E}"/>
              </a:ext>
            </a:extLst>
          </p:cNvPr>
          <p:cNvSpPr/>
          <p:nvPr/>
        </p:nvSpPr>
        <p:spPr>
          <a:xfrm>
            <a:off x="6993708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7B01A317-A21F-45DD-88B1-57BBF5F0B734}"/>
              </a:ext>
            </a:extLst>
          </p:cNvPr>
          <p:cNvSpPr/>
          <p:nvPr/>
        </p:nvSpPr>
        <p:spPr>
          <a:xfrm>
            <a:off x="7276813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A0E0736E-7BBA-4F78-9FA6-425ED5F5B394}"/>
              </a:ext>
            </a:extLst>
          </p:cNvPr>
          <p:cNvSpPr/>
          <p:nvPr/>
        </p:nvSpPr>
        <p:spPr>
          <a:xfrm>
            <a:off x="7544917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D9112DB-039E-4F0F-A334-AAE66A3A6360}"/>
              </a:ext>
            </a:extLst>
          </p:cNvPr>
          <p:cNvSpPr/>
          <p:nvPr/>
        </p:nvSpPr>
        <p:spPr>
          <a:xfrm>
            <a:off x="7828022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74AA5AF-4F9F-4AD2-8176-89B04EA90B38}"/>
              </a:ext>
            </a:extLst>
          </p:cNvPr>
          <p:cNvSpPr/>
          <p:nvPr/>
        </p:nvSpPr>
        <p:spPr>
          <a:xfrm>
            <a:off x="8111127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2A104BA-9058-43E8-82F8-9F830323CABA}"/>
              </a:ext>
            </a:extLst>
          </p:cNvPr>
          <p:cNvSpPr/>
          <p:nvPr/>
        </p:nvSpPr>
        <p:spPr>
          <a:xfrm>
            <a:off x="839423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8154F40-C458-40F8-A030-269569513B08}"/>
              </a:ext>
            </a:extLst>
          </p:cNvPr>
          <p:cNvSpPr/>
          <p:nvPr/>
        </p:nvSpPr>
        <p:spPr>
          <a:xfrm>
            <a:off x="867733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FCB5B77-D067-4624-AF65-19D5C8A65DC3}"/>
              </a:ext>
            </a:extLst>
          </p:cNvPr>
          <p:cNvSpPr/>
          <p:nvPr/>
        </p:nvSpPr>
        <p:spPr>
          <a:xfrm>
            <a:off x="8960441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C49D7A6-934D-4973-B4A0-E5BD67E177D7}"/>
              </a:ext>
            </a:extLst>
          </p:cNvPr>
          <p:cNvSpPr/>
          <p:nvPr/>
        </p:nvSpPr>
        <p:spPr>
          <a:xfrm>
            <a:off x="9243546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9433B555-E7B0-4180-B84A-83C9EE3DCED3}"/>
              </a:ext>
            </a:extLst>
          </p:cNvPr>
          <p:cNvSpPr/>
          <p:nvPr/>
        </p:nvSpPr>
        <p:spPr>
          <a:xfrm>
            <a:off x="9526650" y="1647172"/>
            <a:ext cx="281230" cy="526093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56D75-09BD-4C77-9B72-1C39A48EEEB5}"/>
              </a:ext>
            </a:extLst>
          </p:cNvPr>
          <p:cNvSpPr txBox="1"/>
          <p:nvPr/>
        </p:nvSpPr>
        <p:spPr>
          <a:xfrm>
            <a:off x="701458" y="125260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3DBC9E-725D-46C7-A48B-F664A3D15E78}"/>
              </a:ext>
            </a:extLst>
          </p:cNvPr>
          <p:cNvSpPr txBox="1"/>
          <p:nvPr/>
        </p:nvSpPr>
        <p:spPr>
          <a:xfrm>
            <a:off x="1702955" y="125260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e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5577D5-8B3E-48F6-AA86-23FA8F8C5EAA}"/>
              </a:ext>
            </a:extLst>
          </p:cNvPr>
          <p:cNvSpPr txBox="1"/>
          <p:nvPr/>
        </p:nvSpPr>
        <p:spPr>
          <a:xfrm>
            <a:off x="4032996" y="1252603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EBA1CBB-A229-420E-AB0A-90FCEE29F453}"/>
              </a:ext>
            </a:extLst>
          </p:cNvPr>
          <p:cNvSpPr txBox="1"/>
          <p:nvPr/>
        </p:nvSpPr>
        <p:spPr>
          <a:xfrm>
            <a:off x="3732755" y="2818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1010.01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5255096-87D7-4D22-8B1F-09FDBF10F383}"/>
              </a:ext>
            </a:extLst>
          </p:cNvPr>
          <p:cNvSpPr txBox="1"/>
          <p:nvPr/>
        </p:nvSpPr>
        <p:spPr>
          <a:xfrm>
            <a:off x="5295079" y="281836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1.01001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1D7EBA-B2F1-4B51-B184-2A44DF91D266}"/>
              </a:ext>
            </a:extLst>
          </p:cNvPr>
          <p:cNvSpPr txBox="1"/>
          <p:nvPr/>
        </p:nvSpPr>
        <p:spPr>
          <a:xfrm>
            <a:off x="812840" y="2960245"/>
            <a:ext cx="2733441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* 1.m * 2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4BE7A0-E1B1-4199-B660-7D381ED96177}"/>
              </a:ext>
            </a:extLst>
          </p:cNvPr>
          <p:cNvSpPr txBox="1"/>
          <p:nvPr/>
        </p:nvSpPr>
        <p:spPr>
          <a:xfrm>
            <a:off x="1456545" y="2841247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71FE9FB-A5F2-4859-9A9C-40AA69A5C5BA}"/>
              </a:ext>
            </a:extLst>
          </p:cNvPr>
          <p:cNvSpPr txBox="1"/>
          <p:nvPr/>
        </p:nvSpPr>
        <p:spPr>
          <a:xfrm>
            <a:off x="3234977" y="2841247"/>
            <a:ext cx="107112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(e-127)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13DD508-BCD4-49C8-8BCA-7D85B27FB163}"/>
              </a:ext>
            </a:extLst>
          </p:cNvPr>
          <p:cNvSpPr txBox="1"/>
          <p:nvPr/>
        </p:nvSpPr>
        <p:spPr>
          <a:xfrm>
            <a:off x="752957" y="4173799"/>
            <a:ext cx="3413114" cy="53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(-1) * 1.01001 * 2 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8AFDC3-5908-423F-A0F9-361951682AD2}"/>
              </a:ext>
            </a:extLst>
          </p:cNvPr>
          <p:cNvSpPr txBox="1"/>
          <p:nvPr/>
        </p:nvSpPr>
        <p:spPr>
          <a:xfrm>
            <a:off x="1396662" y="4054801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DE7BD61-FCF3-464D-A836-DD3DFDC1C4B9}"/>
              </a:ext>
            </a:extLst>
          </p:cNvPr>
          <p:cNvSpPr txBox="1"/>
          <p:nvPr/>
        </p:nvSpPr>
        <p:spPr>
          <a:xfrm>
            <a:off x="3745491" y="4061753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(130-127)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61BE7F-FE82-4752-A7A9-A122F068B86C}"/>
              </a:ext>
            </a:extLst>
          </p:cNvPr>
          <p:cNvSpPr txBox="1"/>
          <p:nvPr/>
        </p:nvSpPr>
        <p:spPr>
          <a:xfrm>
            <a:off x="1076634" y="5183615"/>
            <a:ext cx="1324402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IEEE 754 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8B117F-F1B3-49CA-9BF5-3161D86EDF6E}"/>
              </a:ext>
            </a:extLst>
          </p:cNvPr>
          <p:cNvSpPr txBox="1"/>
          <p:nvPr/>
        </p:nvSpPr>
        <p:spPr>
          <a:xfrm>
            <a:off x="6991833" y="2428625"/>
            <a:ext cx="694421" cy="43726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0.1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1.6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1.2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0.4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0.8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4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1.6</a:t>
            </a:r>
            <a:endParaRPr lang="ko-KR" altLang="en-US" sz="24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AE97563-FDDE-465D-BAF9-E2CD6184E8D1}"/>
              </a:ext>
            </a:extLst>
          </p:cNvPr>
          <p:cNvCxnSpPr/>
          <p:nvPr/>
        </p:nvCxnSpPr>
        <p:spPr>
          <a:xfrm>
            <a:off x="6623050" y="2960245"/>
            <a:ext cx="2101850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001BBB-D5CB-4250-AE2C-F286D4380D88}"/>
              </a:ext>
            </a:extLst>
          </p:cNvPr>
          <p:cNvSpPr txBox="1"/>
          <p:nvPr/>
        </p:nvSpPr>
        <p:spPr>
          <a:xfrm>
            <a:off x="8159750" y="4330700"/>
            <a:ext cx="259077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0.00011001100100...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6506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2877711" cy="29458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char* str = "hello";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str[0] = 'c';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printf("%s\n", str);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>
            <a:cxnSpLocks/>
          </p:cNvCxnSpPr>
          <p:nvPr/>
        </p:nvCxnSpPr>
        <p:spPr>
          <a:xfrm>
            <a:off x="3727450" y="2968668"/>
            <a:ext cx="556685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4811567" y="38287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330155" y="4769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07063" y="430991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50357-30ED-4FE7-8A91-F614571A609E}"/>
              </a:ext>
            </a:extLst>
          </p:cNvPr>
          <p:cNvSpPr txBox="1"/>
          <p:nvPr/>
        </p:nvSpPr>
        <p:spPr>
          <a:xfrm>
            <a:off x="4241699" y="753069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read only 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92827-87B8-44FB-BCAA-6B886AC3670A}"/>
              </a:ext>
            </a:extLst>
          </p:cNvPr>
          <p:cNvSpPr txBox="1"/>
          <p:nvPr/>
        </p:nvSpPr>
        <p:spPr>
          <a:xfrm>
            <a:off x="8290944" y="4309918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A1B4A2-52ED-4F67-8D2C-A264B1C518D2}"/>
              </a:ext>
            </a:extLst>
          </p:cNvPr>
          <p:cNvSpPr/>
          <p:nvPr/>
        </p:nvSpPr>
        <p:spPr>
          <a:xfrm>
            <a:off x="6413239" y="1174851"/>
            <a:ext cx="1885167" cy="4693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ADD0222-E00E-4B8E-AB1E-C225A2790433}"/>
              </a:ext>
            </a:extLst>
          </p:cNvPr>
          <p:cNvCxnSpPr>
            <a:cxnSpLocks/>
            <a:stCxn id="21" idx="1"/>
            <a:endCxn id="32" idx="1"/>
          </p:cNvCxnSpPr>
          <p:nvPr/>
        </p:nvCxnSpPr>
        <p:spPr>
          <a:xfrm rot="10800000" flipH="1">
            <a:off x="6407063" y="1409546"/>
            <a:ext cx="6176" cy="3135067"/>
          </a:xfrm>
          <a:prstGeom prst="bentConnector3">
            <a:avLst>
              <a:gd name="adj1" fmla="val -3701425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0724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2989921" cy="29458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char str[] = "hello";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str[0] = 'c';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printf("%s\n", str);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8"/>
            <a:ext cx="1885167" cy="5912283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5A2C8D1-87DE-4FBC-BFD6-8B8AEF5E137B}"/>
              </a:ext>
            </a:extLst>
          </p:cNvPr>
          <p:cNvCxnSpPr>
            <a:cxnSpLocks/>
          </p:cNvCxnSpPr>
          <p:nvPr/>
        </p:nvCxnSpPr>
        <p:spPr>
          <a:xfrm>
            <a:off x="3727450" y="2968668"/>
            <a:ext cx="5566859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752A16-25BF-4954-A9C9-551890E3DACC}"/>
              </a:ext>
            </a:extLst>
          </p:cNvPr>
          <p:cNvSpPr txBox="1"/>
          <p:nvPr/>
        </p:nvSpPr>
        <p:spPr>
          <a:xfrm>
            <a:off x="4811567" y="3828756"/>
            <a:ext cx="817853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STACK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6920BE-AE3D-4247-AAB5-6E490866DD8D}"/>
              </a:ext>
            </a:extLst>
          </p:cNvPr>
          <p:cNvSpPr txBox="1"/>
          <p:nvPr/>
        </p:nvSpPr>
        <p:spPr>
          <a:xfrm>
            <a:off x="5330155" y="4769114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main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71E163D-7D46-4530-B9A6-76E77D444F31}"/>
              </a:ext>
            </a:extLst>
          </p:cNvPr>
          <p:cNvSpPr/>
          <p:nvPr/>
        </p:nvSpPr>
        <p:spPr>
          <a:xfrm>
            <a:off x="6407063" y="4309918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"cello"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550357-30ED-4FE7-8A91-F614571A609E}"/>
              </a:ext>
            </a:extLst>
          </p:cNvPr>
          <p:cNvSpPr txBox="1"/>
          <p:nvPr/>
        </p:nvSpPr>
        <p:spPr>
          <a:xfrm>
            <a:off x="4241699" y="753069"/>
            <a:ext cx="1957587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read only data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A92827-87B8-44FB-BCAA-6B886AC3670A}"/>
              </a:ext>
            </a:extLst>
          </p:cNvPr>
          <p:cNvSpPr txBox="1"/>
          <p:nvPr/>
        </p:nvSpPr>
        <p:spPr>
          <a:xfrm>
            <a:off x="8290944" y="4309918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str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A1B4A2-52ED-4F67-8D2C-A264B1C518D2}"/>
              </a:ext>
            </a:extLst>
          </p:cNvPr>
          <p:cNvSpPr/>
          <p:nvPr/>
        </p:nvSpPr>
        <p:spPr>
          <a:xfrm>
            <a:off x="6413239" y="1174851"/>
            <a:ext cx="1885167" cy="4693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"hello"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8302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594C4-0434-4CD4-AB07-0463450975AA}"/>
              </a:ext>
            </a:extLst>
          </p:cNvPr>
          <p:cNvSpPr/>
          <p:nvPr/>
        </p:nvSpPr>
        <p:spPr>
          <a:xfrm>
            <a:off x="230531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F880D5-4E1C-4983-8D87-83A0E3BC58C0}"/>
              </a:ext>
            </a:extLst>
          </p:cNvPr>
          <p:cNvSpPr/>
          <p:nvPr/>
        </p:nvSpPr>
        <p:spPr>
          <a:xfrm>
            <a:off x="287842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7404F3-E53F-4238-9690-44B949E86E5A}"/>
              </a:ext>
            </a:extLst>
          </p:cNvPr>
          <p:cNvSpPr/>
          <p:nvPr/>
        </p:nvSpPr>
        <p:spPr>
          <a:xfrm>
            <a:off x="345153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6741C8-2D14-4966-BFC9-202C833D9F60}"/>
              </a:ext>
            </a:extLst>
          </p:cNvPr>
          <p:cNvSpPr/>
          <p:nvPr/>
        </p:nvSpPr>
        <p:spPr>
          <a:xfrm>
            <a:off x="402464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399-46EF-4E2B-877A-09E0214137EB}"/>
              </a:ext>
            </a:extLst>
          </p:cNvPr>
          <p:cNvSpPr/>
          <p:nvPr/>
        </p:nvSpPr>
        <p:spPr>
          <a:xfrm>
            <a:off x="459775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07F77-1906-4C8B-97E2-7DB31CEAA08B}"/>
              </a:ext>
            </a:extLst>
          </p:cNvPr>
          <p:cNvSpPr/>
          <p:nvPr/>
        </p:nvSpPr>
        <p:spPr>
          <a:xfrm>
            <a:off x="517086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1BB61-1F9F-4032-A722-3D39E48CAD3E}"/>
              </a:ext>
            </a:extLst>
          </p:cNvPr>
          <p:cNvSpPr/>
          <p:nvPr/>
        </p:nvSpPr>
        <p:spPr>
          <a:xfrm>
            <a:off x="574397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EB78EE-ED77-4B33-A040-CCA6A1D2A6F3}"/>
              </a:ext>
            </a:extLst>
          </p:cNvPr>
          <p:cNvSpPr/>
          <p:nvPr/>
        </p:nvSpPr>
        <p:spPr>
          <a:xfrm>
            <a:off x="631708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88CF4-A94A-479F-9B36-BB0EF4A8CC37}"/>
              </a:ext>
            </a:extLst>
          </p:cNvPr>
          <p:cNvSpPr/>
          <p:nvPr/>
        </p:nvSpPr>
        <p:spPr>
          <a:xfrm>
            <a:off x="689019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7F93C6-1C2C-4F36-B1A0-EF5EA76DE95B}"/>
              </a:ext>
            </a:extLst>
          </p:cNvPr>
          <p:cNvSpPr/>
          <p:nvPr/>
        </p:nvSpPr>
        <p:spPr>
          <a:xfrm>
            <a:off x="746330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BA5426-171C-4CD1-AD96-1BB06E0CA102}"/>
              </a:ext>
            </a:extLst>
          </p:cNvPr>
          <p:cNvSpPr/>
          <p:nvPr/>
        </p:nvSpPr>
        <p:spPr>
          <a:xfrm>
            <a:off x="803641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17CB7A-76A4-477B-BB8C-77FD86BA513D}"/>
              </a:ext>
            </a:extLst>
          </p:cNvPr>
          <p:cNvSpPr/>
          <p:nvPr/>
        </p:nvSpPr>
        <p:spPr>
          <a:xfrm>
            <a:off x="860952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6E4C3-5AAD-40DA-AE13-B65486881CB3}"/>
              </a:ext>
            </a:extLst>
          </p:cNvPr>
          <p:cNvSpPr/>
          <p:nvPr/>
        </p:nvSpPr>
        <p:spPr>
          <a:xfrm>
            <a:off x="918263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B9301-2EDD-4F34-AFFF-73793DD0E4F3}"/>
              </a:ext>
            </a:extLst>
          </p:cNvPr>
          <p:cNvSpPr txBox="1"/>
          <p:nvPr/>
        </p:nvSpPr>
        <p:spPr>
          <a:xfrm>
            <a:off x="960088" y="1977433"/>
            <a:ext cx="4128053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 EOF  (-1)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 = fgetc(fp);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E1B3F-7AED-49E1-AA70-53D8CFDE09CD}"/>
              </a:ext>
            </a:extLst>
          </p:cNvPr>
          <p:cNvSpPr txBox="1"/>
          <p:nvPr/>
        </p:nvSpPr>
        <p:spPr>
          <a:xfrm>
            <a:off x="1004550" y="3181082"/>
            <a:ext cx="314220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char ch = 0xff;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E5282-A24A-4839-B0EE-87125C477303}"/>
              </a:ext>
            </a:extLst>
          </p:cNvPr>
          <p:cNvSpPr txBox="1"/>
          <p:nvPr/>
        </p:nvSpPr>
        <p:spPr>
          <a:xfrm>
            <a:off x="959714" y="4063285"/>
            <a:ext cx="3536546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 ch != -1 )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4C28AC-4C7C-4373-8F8A-65D78F150F6E}"/>
              </a:ext>
            </a:extLst>
          </p:cNvPr>
          <p:cNvSpPr/>
          <p:nvPr/>
        </p:nvSpPr>
        <p:spPr>
          <a:xfrm>
            <a:off x="5950040" y="2273345"/>
            <a:ext cx="283335" cy="514931"/>
          </a:xfrm>
          <a:prstGeom prst="rect">
            <a:avLst/>
          </a:prstGeom>
          <a:solidFill>
            <a:srgbClr val="FFC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A157E3-AFD4-45FD-A36E-181DB9967749}"/>
              </a:ext>
            </a:extLst>
          </p:cNvPr>
          <p:cNvSpPr/>
          <p:nvPr/>
        </p:nvSpPr>
        <p:spPr>
          <a:xfrm>
            <a:off x="6233375" y="2273344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BF5959-61AF-4A51-B437-2EEACC16C43A}"/>
              </a:ext>
            </a:extLst>
          </p:cNvPr>
          <p:cNvSpPr/>
          <p:nvPr/>
        </p:nvSpPr>
        <p:spPr>
          <a:xfrm>
            <a:off x="6516710" y="2273343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E4A23-9C0D-40B0-897C-E482C0F1EAB9}"/>
              </a:ext>
            </a:extLst>
          </p:cNvPr>
          <p:cNvSpPr/>
          <p:nvPr/>
        </p:nvSpPr>
        <p:spPr>
          <a:xfrm>
            <a:off x="6800045" y="2273342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4AFF49-AD80-4D35-A349-431FA07A36CC}"/>
              </a:ext>
            </a:extLst>
          </p:cNvPr>
          <p:cNvSpPr/>
          <p:nvPr/>
        </p:nvSpPr>
        <p:spPr>
          <a:xfrm>
            <a:off x="7083380" y="2273341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2A9040-635D-4178-88D7-4F658CA036F9}"/>
              </a:ext>
            </a:extLst>
          </p:cNvPr>
          <p:cNvSpPr/>
          <p:nvPr/>
        </p:nvSpPr>
        <p:spPr>
          <a:xfrm>
            <a:off x="7366715" y="2273340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D31D9E-C8B4-4256-AD73-48884986E513}"/>
              </a:ext>
            </a:extLst>
          </p:cNvPr>
          <p:cNvSpPr/>
          <p:nvPr/>
        </p:nvSpPr>
        <p:spPr>
          <a:xfrm>
            <a:off x="7650050" y="2273339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244F33-FB2E-4DF2-AACC-770DB01A0C42}"/>
              </a:ext>
            </a:extLst>
          </p:cNvPr>
          <p:cNvSpPr/>
          <p:nvPr/>
        </p:nvSpPr>
        <p:spPr>
          <a:xfrm>
            <a:off x="7933385" y="2273338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ECFEF-25EB-4E22-818C-B2B6D795ADBD}"/>
              </a:ext>
            </a:extLst>
          </p:cNvPr>
          <p:cNvSpPr txBox="1"/>
          <p:nvPr/>
        </p:nvSpPr>
        <p:spPr>
          <a:xfrm>
            <a:off x="6717123" y="2678542"/>
            <a:ext cx="636713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-1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36193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DD594C4-0434-4CD4-AB07-0463450975AA}"/>
              </a:ext>
            </a:extLst>
          </p:cNvPr>
          <p:cNvSpPr/>
          <p:nvPr/>
        </p:nvSpPr>
        <p:spPr>
          <a:xfrm>
            <a:off x="230531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F880D5-4E1C-4983-8D87-83A0E3BC58C0}"/>
              </a:ext>
            </a:extLst>
          </p:cNvPr>
          <p:cNvSpPr/>
          <p:nvPr/>
        </p:nvSpPr>
        <p:spPr>
          <a:xfrm>
            <a:off x="287842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07404F3-E53F-4238-9690-44B949E86E5A}"/>
              </a:ext>
            </a:extLst>
          </p:cNvPr>
          <p:cNvSpPr/>
          <p:nvPr/>
        </p:nvSpPr>
        <p:spPr>
          <a:xfrm>
            <a:off x="345153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6741C8-2D14-4966-BFC9-202C833D9F60}"/>
              </a:ext>
            </a:extLst>
          </p:cNvPr>
          <p:cNvSpPr/>
          <p:nvPr/>
        </p:nvSpPr>
        <p:spPr>
          <a:xfrm>
            <a:off x="402464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EE399-46EF-4E2B-877A-09E0214137EB}"/>
              </a:ext>
            </a:extLst>
          </p:cNvPr>
          <p:cNvSpPr/>
          <p:nvPr/>
        </p:nvSpPr>
        <p:spPr>
          <a:xfrm>
            <a:off x="459775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A07F77-1906-4C8B-97E2-7DB31CEAA08B}"/>
              </a:ext>
            </a:extLst>
          </p:cNvPr>
          <p:cNvSpPr/>
          <p:nvPr/>
        </p:nvSpPr>
        <p:spPr>
          <a:xfrm>
            <a:off x="517086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781BB61-1F9F-4032-A722-3D39E48CAD3E}"/>
              </a:ext>
            </a:extLst>
          </p:cNvPr>
          <p:cNvSpPr/>
          <p:nvPr/>
        </p:nvSpPr>
        <p:spPr>
          <a:xfrm>
            <a:off x="574397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EB78EE-ED77-4B33-A040-CCA6A1D2A6F3}"/>
              </a:ext>
            </a:extLst>
          </p:cNvPr>
          <p:cNvSpPr/>
          <p:nvPr/>
        </p:nvSpPr>
        <p:spPr>
          <a:xfrm>
            <a:off x="631708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E88CF4-A94A-479F-9B36-BB0EF4A8CC37}"/>
              </a:ext>
            </a:extLst>
          </p:cNvPr>
          <p:cNvSpPr/>
          <p:nvPr/>
        </p:nvSpPr>
        <p:spPr>
          <a:xfrm>
            <a:off x="689019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7F93C6-1C2C-4F36-B1A0-EF5EA76DE95B}"/>
              </a:ext>
            </a:extLst>
          </p:cNvPr>
          <p:cNvSpPr/>
          <p:nvPr/>
        </p:nvSpPr>
        <p:spPr>
          <a:xfrm>
            <a:off x="746330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BA5426-171C-4CD1-AD96-1BB06E0CA102}"/>
              </a:ext>
            </a:extLst>
          </p:cNvPr>
          <p:cNvSpPr/>
          <p:nvPr/>
        </p:nvSpPr>
        <p:spPr>
          <a:xfrm>
            <a:off x="803641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17CB7A-76A4-477B-BB8C-77FD86BA513D}"/>
              </a:ext>
            </a:extLst>
          </p:cNvPr>
          <p:cNvSpPr/>
          <p:nvPr/>
        </p:nvSpPr>
        <p:spPr>
          <a:xfrm>
            <a:off x="860952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26E4C3-5AAD-40DA-AE13-B65486881CB3}"/>
              </a:ext>
            </a:extLst>
          </p:cNvPr>
          <p:cNvSpPr/>
          <p:nvPr/>
        </p:nvSpPr>
        <p:spPr>
          <a:xfrm>
            <a:off x="9182638" y="843566"/>
            <a:ext cx="573110" cy="573110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ff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FB9301-2EDD-4F34-AFFF-73793DD0E4F3}"/>
              </a:ext>
            </a:extLst>
          </p:cNvPr>
          <p:cNvSpPr txBox="1"/>
          <p:nvPr/>
        </p:nvSpPr>
        <p:spPr>
          <a:xfrm>
            <a:off x="960088" y="1977433"/>
            <a:ext cx="3930884" cy="116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 EOF  (-1)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ch = fgetc(fp);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AE1B3F-7AED-49E1-AA70-53D8CFDE09CD}"/>
              </a:ext>
            </a:extLst>
          </p:cNvPr>
          <p:cNvSpPr txBox="1"/>
          <p:nvPr/>
        </p:nvSpPr>
        <p:spPr>
          <a:xfrm>
            <a:off x="1004550" y="3181082"/>
            <a:ext cx="2945037" cy="6047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ch = 0xff;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E5282-A24A-4839-B0EE-87125C477303}"/>
              </a:ext>
            </a:extLst>
          </p:cNvPr>
          <p:cNvSpPr txBox="1"/>
          <p:nvPr/>
        </p:nvSpPr>
        <p:spPr>
          <a:xfrm>
            <a:off x="959714" y="4063285"/>
            <a:ext cx="3536546" cy="1725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while( ch != -1 )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2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 sz="2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4C28AC-4C7C-4373-8F8A-65D78F150F6E}"/>
              </a:ext>
            </a:extLst>
          </p:cNvPr>
          <p:cNvSpPr/>
          <p:nvPr/>
        </p:nvSpPr>
        <p:spPr>
          <a:xfrm>
            <a:off x="7978463" y="2286224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9A157E3-AFD4-45FD-A36E-181DB9967749}"/>
              </a:ext>
            </a:extLst>
          </p:cNvPr>
          <p:cNvSpPr/>
          <p:nvPr/>
        </p:nvSpPr>
        <p:spPr>
          <a:xfrm>
            <a:off x="8261798" y="2286223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0BF5959-61AF-4A51-B437-2EEACC16C43A}"/>
              </a:ext>
            </a:extLst>
          </p:cNvPr>
          <p:cNvSpPr/>
          <p:nvPr/>
        </p:nvSpPr>
        <p:spPr>
          <a:xfrm>
            <a:off x="8545133" y="2286222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EE4A23-9C0D-40B0-897C-E482C0F1EAB9}"/>
              </a:ext>
            </a:extLst>
          </p:cNvPr>
          <p:cNvSpPr/>
          <p:nvPr/>
        </p:nvSpPr>
        <p:spPr>
          <a:xfrm>
            <a:off x="8828468" y="2286221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4AFF49-AD80-4D35-A349-431FA07A36CC}"/>
              </a:ext>
            </a:extLst>
          </p:cNvPr>
          <p:cNvSpPr/>
          <p:nvPr/>
        </p:nvSpPr>
        <p:spPr>
          <a:xfrm>
            <a:off x="9111803" y="2286220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2A9040-635D-4178-88D7-4F658CA036F9}"/>
              </a:ext>
            </a:extLst>
          </p:cNvPr>
          <p:cNvSpPr/>
          <p:nvPr/>
        </p:nvSpPr>
        <p:spPr>
          <a:xfrm>
            <a:off x="9395138" y="2286219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D31D9E-C8B4-4256-AD73-48884986E513}"/>
              </a:ext>
            </a:extLst>
          </p:cNvPr>
          <p:cNvSpPr/>
          <p:nvPr/>
        </p:nvSpPr>
        <p:spPr>
          <a:xfrm>
            <a:off x="9678473" y="2286218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C244F33-FB2E-4DF2-AACC-770DB01A0C42}"/>
              </a:ext>
            </a:extLst>
          </p:cNvPr>
          <p:cNvSpPr/>
          <p:nvPr/>
        </p:nvSpPr>
        <p:spPr>
          <a:xfrm>
            <a:off x="9961808" y="2286217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8ECFEF-25EB-4E22-818C-B2B6D795ADBD}"/>
              </a:ext>
            </a:extLst>
          </p:cNvPr>
          <p:cNvSpPr txBox="1"/>
          <p:nvPr/>
        </p:nvSpPr>
        <p:spPr>
          <a:xfrm>
            <a:off x="6717123" y="2678542"/>
            <a:ext cx="862737" cy="678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32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255</a:t>
            </a:r>
            <a:endParaRPr lang="ko-KR" altLang="en-US" sz="32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16431D2-E254-4D10-B43D-C9A87705389E}"/>
              </a:ext>
            </a:extLst>
          </p:cNvPr>
          <p:cNvSpPr/>
          <p:nvPr/>
        </p:nvSpPr>
        <p:spPr>
          <a:xfrm>
            <a:off x="5743978" y="2286218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EC6327-B731-4AD1-97CA-869A5A13EE2D}"/>
              </a:ext>
            </a:extLst>
          </p:cNvPr>
          <p:cNvSpPr/>
          <p:nvPr/>
        </p:nvSpPr>
        <p:spPr>
          <a:xfrm>
            <a:off x="6027313" y="2286217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3F454C-3455-476E-9BD5-943BAD4ACBD5}"/>
              </a:ext>
            </a:extLst>
          </p:cNvPr>
          <p:cNvSpPr/>
          <p:nvPr/>
        </p:nvSpPr>
        <p:spPr>
          <a:xfrm>
            <a:off x="6310648" y="2286216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D24EA1F-F8E5-441F-AB36-575E97AE95AD}"/>
              </a:ext>
            </a:extLst>
          </p:cNvPr>
          <p:cNvSpPr/>
          <p:nvPr/>
        </p:nvSpPr>
        <p:spPr>
          <a:xfrm>
            <a:off x="6593983" y="2286215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C1AE9B1-061B-49A9-92AB-7F9EF9B77474}"/>
              </a:ext>
            </a:extLst>
          </p:cNvPr>
          <p:cNvSpPr/>
          <p:nvPr/>
        </p:nvSpPr>
        <p:spPr>
          <a:xfrm>
            <a:off x="6877318" y="2286214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88BE86C-8667-4534-910E-873C056F015E}"/>
              </a:ext>
            </a:extLst>
          </p:cNvPr>
          <p:cNvSpPr/>
          <p:nvPr/>
        </p:nvSpPr>
        <p:spPr>
          <a:xfrm>
            <a:off x="7160653" y="2286213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EFA5220-7AC2-4006-AD6B-C40C0E8B52EB}"/>
              </a:ext>
            </a:extLst>
          </p:cNvPr>
          <p:cNvSpPr/>
          <p:nvPr/>
        </p:nvSpPr>
        <p:spPr>
          <a:xfrm>
            <a:off x="7443988" y="2286212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996005-34F8-46F0-A20D-1767C25F81D2}"/>
              </a:ext>
            </a:extLst>
          </p:cNvPr>
          <p:cNvSpPr/>
          <p:nvPr/>
        </p:nvSpPr>
        <p:spPr>
          <a:xfrm>
            <a:off x="7727323" y="2286211"/>
            <a:ext cx="283335" cy="514931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760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166242" y="267269"/>
            <a:ext cx="9555821" cy="2222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_INTSIZEOF(n) ((sizeof(n) + sizeof(int) - 1) &amp; ~(sizeof(int) - 1))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(4     +    4 - 1) &amp; ~(4-1)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average(int 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_INTSIZEOF(first);   // sizeof(first)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7B5B4-97C6-426C-9983-ECBF22EE3C5C}"/>
              </a:ext>
            </a:extLst>
          </p:cNvPr>
          <p:cNvSpPr/>
          <p:nvPr/>
        </p:nvSpPr>
        <p:spPr>
          <a:xfrm>
            <a:off x="1572017" y="374528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55142-3CB7-4042-B624-C4362997F411}"/>
              </a:ext>
            </a:extLst>
          </p:cNvPr>
          <p:cNvSpPr/>
          <p:nvPr/>
        </p:nvSpPr>
        <p:spPr>
          <a:xfrm>
            <a:off x="1947798" y="374528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C9A814-447F-4E29-A419-AA5A33BB6166}"/>
              </a:ext>
            </a:extLst>
          </p:cNvPr>
          <p:cNvSpPr/>
          <p:nvPr/>
        </p:nvSpPr>
        <p:spPr>
          <a:xfrm>
            <a:off x="2323579" y="374528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9DCBB8-0E8F-4075-8A1E-1A372320EF93}"/>
              </a:ext>
            </a:extLst>
          </p:cNvPr>
          <p:cNvSpPr/>
          <p:nvPr/>
        </p:nvSpPr>
        <p:spPr>
          <a:xfrm>
            <a:off x="2699360" y="374528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EDE18-6130-4D08-9526-8C6F621B430F}"/>
              </a:ext>
            </a:extLst>
          </p:cNvPr>
          <p:cNvSpPr/>
          <p:nvPr/>
        </p:nvSpPr>
        <p:spPr>
          <a:xfrm>
            <a:off x="1572017" y="3313134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D8014-6FEF-4157-B435-ED62DAE6C457}"/>
              </a:ext>
            </a:extLst>
          </p:cNvPr>
          <p:cNvSpPr/>
          <p:nvPr/>
        </p:nvSpPr>
        <p:spPr>
          <a:xfrm>
            <a:off x="1947798" y="3313134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BED22F-6253-40F4-84B4-60E2240BAEA1}"/>
              </a:ext>
            </a:extLst>
          </p:cNvPr>
          <p:cNvSpPr/>
          <p:nvPr/>
        </p:nvSpPr>
        <p:spPr>
          <a:xfrm>
            <a:off x="2323579" y="3313134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9F4CD-9F48-4A96-8D1A-E9515455B8D3}"/>
              </a:ext>
            </a:extLst>
          </p:cNvPr>
          <p:cNvSpPr/>
          <p:nvPr/>
        </p:nvSpPr>
        <p:spPr>
          <a:xfrm>
            <a:off x="2699360" y="3313134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1C3FC3-7647-47EE-BE12-C70767A4D94A}"/>
              </a:ext>
            </a:extLst>
          </p:cNvPr>
          <p:cNvSpPr/>
          <p:nvPr/>
        </p:nvSpPr>
        <p:spPr>
          <a:xfrm>
            <a:off x="1572017" y="4312085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ABFA55-0F1C-4797-AF63-CA94615404CA}"/>
              </a:ext>
            </a:extLst>
          </p:cNvPr>
          <p:cNvSpPr/>
          <p:nvPr/>
        </p:nvSpPr>
        <p:spPr>
          <a:xfrm>
            <a:off x="1947798" y="4312085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7E9C4A-AFFE-4704-AD56-1BE7696BA503}"/>
              </a:ext>
            </a:extLst>
          </p:cNvPr>
          <p:cNvSpPr/>
          <p:nvPr/>
        </p:nvSpPr>
        <p:spPr>
          <a:xfrm>
            <a:off x="2323579" y="4312085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F22DB1-5EEF-4964-BE18-32998D8DD270}"/>
              </a:ext>
            </a:extLst>
          </p:cNvPr>
          <p:cNvSpPr/>
          <p:nvPr/>
        </p:nvSpPr>
        <p:spPr>
          <a:xfrm>
            <a:off x="2699360" y="4312085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1805B6-8623-489B-A556-42AD5A5C7033}"/>
              </a:ext>
            </a:extLst>
          </p:cNvPr>
          <p:cNvSpPr/>
          <p:nvPr/>
        </p:nvSpPr>
        <p:spPr>
          <a:xfrm>
            <a:off x="1133606" y="4312085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42BB29-CDAF-48B2-9F5F-72EED4B96C52}"/>
              </a:ext>
            </a:extLst>
          </p:cNvPr>
          <p:cNvCxnSpPr/>
          <p:nvPr/>
        </p:nvCxnSpPr>
        <p:spPr>
          <a:xfrm>
            <a:off x="544883" y="4910202"/>
            <a:ext cx="2918564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0252EB-EF9D-4C77-877E-32EB7C117070}"/>
              </a:ext>
            </a:extLst>
          </p:cNvPr>
          <p:cNvSpPr/>
          <p:nvPr/>
        </p:nvSpPr>
        <p:spPr>
          <a:xfrm>
            <a:off x="1572017" y="501354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5548E0-3611-4897-BFD4-4EDA352BD657}"/>
              </a:ext>
            </a:extLst>
          </p:cNvPr>
          <p:cNvSpPr/>
          <p:nvPr/>
        </p:nvSpPr>
        <p:spPr>
          <a:xfrm>
            <a:off x="1947798" y="501354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D5D5EE-D78A-43CE-923F-8E736A8D6ED5}"/>
              </a:ext>
            </a:extLst>
          </p:cNvPr>
          <p:cNvSpPr/>
          <p:nvPr/>
        </p:nvSpPr>
        <p:spPr>
          <a:xfrm>
            <a:off x="2323579" y="501354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D7CB7-EA32-48BB-8357-9C8858F2FFD4}"/>
              </a:ext>
            </a:extLst>
          </p:cNvPr>
          <p:cNvSpPr/>
          <p:nvPr/>
        </p:nvSpPr>
        <p:spPr>
          <a:xfrm>
            <a:off x="2699360" y="5013542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76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166242" y="267269"/>
            <a:ext cx="9555821" cy="2222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_INTSIZEOF(n) ((sizeof(n) + sizeof(int) - 1) &amp; ~(sizeof(int) - 1))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(1     +    4 - 1) &amp; ~(4-1)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average(char 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_INTSIZEOF(first);   // sizeof(first)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7B5B4-97C6-426C-9983-ECBF22EE3C5C}"/>
              </a:ext>
            </a:extLst>
          </p:cNvPr>
          <p:cNvSpPr/>
          <p:nvPr/>
        </p:nvSpPr>
        <p:spPr>
          <a:xfrm>
            <a:off x="3651338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55142-3CB7-4042-B624-C4362997F411}"/>
              </a:ext>
            </a:extLst>
          </p:cNvPr>
          <p:cNvSpPr/>
          <p:nvPr/>
        </p:nvSpPr>
        <p:spPr>
          <a:xfrm>
            <a:off x="4027119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C9A814-447F-4E29-A419-AA5A33BB6166}"/>
              </a:ext>
            </a:extLst>
          </p:cNvPr>
          <p:cNvSpPr/>
          <p:nvPr/>
        </p:nvSpPr>
        <p:spPr>
          <a:xfrm>
            <a:off x="4402900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9DCBB8-0E8F-4075-8A1E-1A372320EF93}"/>
              </a:ext>
            </a:extLst>
          </p:cNvPr>
          <p:cNvSpPr/>
          <p:nvPr/>
        </p:nvSpPr>
        <p:spPr>
          <a:xfrm>
            <a:off x="4778681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EDE18-6130-4D08-9526-8C6F621B430F}"/>
              </a:ext>
            </a:extLst>
          </p:cNvPr>
          <p:cNvSpPr/>
          <p:nvPr/>
        </p:nvSpPr>
        <p:spPr>
          <a:xfrm>
            <a:off x="3651338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D8014-6FEF-4157-B435-ED62DAE6C457}"/>
              </a:ext>
            </a:extLst>
          </p:cNvPr>
          <p:cNvSpPr/>
          <p:nvPr/>
        </p:nvSpPr>
        <p:spPr>
          <a:xfrm>
            <a:off x="4027119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BED22F-6253-40F4-84B4-60E2240BAEA1}"/>
              </a:ext>
            </a:extLst>
          </p:cNvPr>
          <p:cNvSpPr/>
          <p:nvPr/>
        </p:nvSpPr>
        <p:spPr>
          <a:xfrm>
            <a:off x="4402900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9F4CD-9F48-4A96-8D1A-E9515455B8D3}"/>
              </a:ext>
            </a:extLst>
          </p:cNvPr>
          <p:cNvSpPr/>
          <p:nvPr/>
        </p:nvSpPr>
        <p:spPr>
          <a:xfrm>
            <a:off x="4778681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1C3FC3-7647-47EE-BE12-C70767A4D94A}"/>
              </a:ext>
            </a:extLst>
          </p:cNvPr>
          <p:cNvSpPr/>
          <p:nvPr/>
        </p:nvSpPr>
        <p:spPr>
          <a:xfrm>
            <a:off x="3651338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ABFA55-0F1C-4797-AF63-CA94615404CA}"/>
              </a:ext>
            </a:extLst>
          </p:cNvPr>
          <p:cNvSpPr/>
          <p:nvPr/>
        </p:nvSpPr>
        <p:spPr>
          <a:xfrm>
            <a:off x="4027119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7E9C4A-AFFE-4704-AD56-1BE7696BA503}"/>
              </a:ext>
            </a:extLst>
          </p:cNvPr>
          <p:cNvSpPr/>
          <p:nvPr/>
        </p:nvSpPr>
        <p:spPr>
          <a:xfrm>
            <a:off x="4402900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F22DB1-5EEF-4964-BE18-32998D8DD270}"/>
              </a:ext>
            </a:extLst>
          </p:cNvPr>
          <p:cNvSpPr/>
          <p:nvPr/>
        </p:nvSpPr>
        <p:spPr>
          <a:xfrm>
            <a:off x="4778681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1805B6-8623-489B-A556-42AD5A5C7033}"/>
              </a:ext>
            </a:extLst>
          </p:cNvPr>
          <p:cNvSpPr/>
          <p:nvPr/>
        </p:nvSpPr>
        <p:spPr>
          <a:xfrm>
            <a:off x="3212927" y="4287033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42BB29-CDAF-48B2-9F5F-72EED4B96C52}"/>
              </a:ext>
            </a:extLst>
          </p:cNvPr>
          <p:cNvCxnSpPr/>
          <p:nvPr/>
        </p:nvCxnSpPr>
        <p:spPr>
          <a:xfrm>
            <a:off x="2624204" y="4885150"/>
            <a:ext cx="2918564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0252EB-EF9D-4C77-877E-32EB7C117070}"/>
              </a:ext>
            </a:extLst>
          </p:cNvPr>
          <p:cNvSpPr/>
          <p:nvPr/>
        </p:nvSpPr>
        <p:spPr>
          <a:xfrm>
            <a:off x="3651338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5548E0-3611-4897-BFD4-4EDA352BD657}"/>
              </a:ext>
            </a:extLst>
          </p:cNvPr>
          <p:cNvSpPr/>
          <p:nvPr/>
        </p:nvSpPr>
        <p:spPr>
          <a:xfrm>
            <a:off x="4027119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D5D5EE-D78A-43CE-923F-8E736A8D6ED5}"/>
              </a:ext>
            </a:extLst>
          </p:cNvPr>
          <p:cNvSpPr/>
          <p:nvPr/>
        </p:nvSpPr>
        <p:spPr>
          <a:xfrm>
            <a:off x="4402900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D7CB7-EA32-48BB-8357-9C8858F2FFD4}"/>
              </a:ext>
            </a:extLst>
          </p:cNvPr>
          <p:cNvSpPr/>
          <p:nvPr/>
        </p:nvSpPr>
        <p:spPr>
          <a:xfrm>
            <a:off x="4778681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98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166242" y="267269"/>
            <a:ext cx="9555821" cy="22222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_INTSIZEOF(n) ((sizeof(n) + sizeof(int) - 1) &amp; ~(sizeof(int) - 1))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(2     +    4 - 1) &amp; ~(4-1)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average(short 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_INTSIZEOF(first);   // sizeof(first)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7B5B4-97C6-426C-9983-ECBF22EE3C5C}"/>
              </a:ext>
            </a:extLst>
          </p:cNvPr>
          <p:cNvSpPr/>
          <p:nvPr/>
        </p:nvSpPr>
        <p:spPr>
          <a:xfrm>
            <a:off x="3651338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55142-3CB7-4042-B624-C4362997F411}"/>
              </a:ext>
            </a:extLst>
          </p:cNvPr>
          <p:cNvSpPr/>
          <p:nvPr/>
        </p:nvSpPr>
        <p:spPr>
          <a:xfrm>
            <a:off x="4027119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C9A814-447F-4E29-A419-AA5A33BB6166}"/>
              </a:ext>
            </a:extLst>
          </p:cNvPr>
          <p:cNvSpPr/>
          <p:nvPr/>
        </p:nvSpPr>
        <p:spPr>
          <a:xfrm>
            <a:off x="4402900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9DCBB8-0E8F-4075-8A1E-1A372320EF93}"/>
              </a:ext>
            </a:extLst>
          </p:cNvPr>
          <p:cNvSpPr/>
          <p:nvPr/>
        </p:nvSpPr>
        <p:spPr>
          <a:xfrm>
            <a:off x="4778681" y="372023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EDE18-6130-4D08-9526-8C6F621B430F}"/>
              </a:ext>
            </a:extLst>
          </p:cNvPr>
          <p:cNvSpPr/>
          <p:nvPr/>
        </p:nvSpPr>
        <p:spPr>
          <a:xfrm>
            <a:off x="3651338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D8014-6FEF-4157-B435-ED62DAE6C457}"/>
              </a:ext>
            </a:extLst>
          </p:cNvPr>
          <p:cNvSpPr/>
          <p:nvPr/>
        </p:nvSpPr>
        <p:spPr>
          <a:xfrm>
            <a:off x="4027119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BED22F-6253-40F4-84B4-60E2240BAEA1}"/>
              </a:ext>
            </a:extLst>
          </p:cNvPr>
          <p:cNvSpPr/>
          <p:nvPr/>
        </p:nvSpPr>
        <p:spPr>
          <a:xfrm>
            <a:off x="4402900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9F4CD-9F48-4A96-8D1A-E9515455B8D3}"/>
              </a:ext>
            </a:extLst>
          </p:cNvPr>
          <p:cNvSpPr/>
          <p:nvPr/>
        </p:nvSpPr>
        <p:spPr>
          <a:xfrm>
            <a:off x="4778681" y="3288082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1C3FC3-7647-47EE-BE12-C70767A4D94A}"/>
              </a:ext>
            </a:extLst>
          </p:cNvPr>
          <p:cNvSpPr/>
          <p:nvPr/>
        </p:nvSpPr>
        <p:spPr>
          <a:xfrm>
            <a:off x="3651338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ABFA55-0F1C-4797-AF63-CA94615404CA}"/>
              </a:ext>
            </a:extLst>
          </p:cNvPr>
          <p:cNvSpPr/>
          <p:nvPr/>
        </p:nvSpPr>
        <p:spPr>
          <a:xfrm>
            <a:off x="4027119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7E9C4A-AFFE-4704-AD56-1BE7696BA503}"/>
              </a:ext>
            </a:extLst>
          </p:cNvPr>
          <p:cNvSpPr/>
          <p:nvPr/>
        </p:nvSpPr>
        <p:spPr>
          <a:xfrm>
            <a:off x="4402900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F22DB1-5EEF-4964-BE18-32998D8DD270}"/>
              </a:ext>
            </a:extLst>
          </p:cNvPr>
          <p:cNvSpPr/>
          <p:nvPr/>
        </p:nvSpPr>
        <p:spPr>
          <a:xfrm>
            <a:off x="4778681" y="4287033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1805B6-8623-489B-A556-42AD5A5C7033}"/>
              </a:ext>
            </a:extLst>
          </p:cNvPr>
          <p:cNvSpPr/>
          <p:nvPr/>
        </p:nvSpPr>
        <p:spPr>
          <a:xfrm>
            <a:off x="3212927" y="4287033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42BB29-CDAF-48B2-9F5F-72EED4B96C52}"/>
              </a:ext>
            </a:extLst>
          </p:cNvPr>
          <p:cNvCxnSpPr/>
          <p:nvPr/>
        </p:nvCxnSpPr>
        <p:spPr>
          <a:xfrm>
            <a:off x="2624204" y="4885150"/>
            <a:ext cx="2918564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0252EB-EF9D-4C77-877E-32EB7C117070}"/>
              </a:ext>
            </a:extLst>
          </p:cNvPr>
          <p:cNvSpPr/>
          <p:nvPr/>
        </p:nvSpPr>
        <p:spPr>
          <a:xfrm>
            <a:off x="3651338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5548E0-3611-4897-BFD4-4EDA352BD657}"/>
              </a:ext>
            </a:extLst>
          </p:cNvPr>
          <p:cNvSpPr/>
          <p:nvPr/>
        </p:nvSpPr>
        <p:spPr>
          <a:xfrm>
            <a:off x="4027119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D5D5EE-D78A-43CE-923F-8E736A8D6ED5}"/>
              </a:ext>
            </a:extLst>
          </p:cNvPr>
          <p:cNvSpPr/>
          <p:nvPr/>
        </p:nvSpPr>
        <p:spPr>
          <a:xfrm>
            <a:off x="4402900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D7CB7-EA32-48BB-8357-9C8858F2FFD4}"/>
              </a:ext>
            </a:extLst>
          </p:cNvPr>
          <p:cNvSpPr/>
          <p:nvPr/>
        </p:nvSpPr>
        <p:spPr>
          <a:xfrm>
            <a:off x="4778681" y="4988490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9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166242" y="267269"/>
            <a:ext cx="9555821" cy="43828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#pragma  pack(1)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typedef struct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 int i;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char ch;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 ST;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#define _INTSIZEOF(n) ((sizeof(n) + sizeof(int) - 1) &amp; ~(sizeof(int) - 1))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                    (5     +    4 - 1) &amp; ~(4-1)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average(ST 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_INTSIZEOF(first);   // sizeof(first)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B7B5B4-97C6-426C-9983-ECBF22EE3C5C}"/>
              </a:ext>
            </a:extLst>
          </p:cNvPr>
          <p:cNvSpPr/>
          <p:nvPr/>
        </p:nvSpPr>
        <p:spPr>
          <a:xfrm>
            <a:off x="3939436" y="500414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D55142-3CB7-4042-B624-C4362997F411}"/>
              </a:ext>
            </a:extLst>
          </p:cNvPr>
          <p:cNvSpPr/>
          <p:nvPr/>
        </p:nvSpPr>
        <p:spPr>
          <a:xfrm>
            <a:off x="4315217" y="500414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C9A814-447F-4E29-A419-AA5A33BB6166}"/>
              </a:ext>
            </a:extLst>
          </p:cNvPr>
          <p:cNvSpPr/>
          <p:nvPr/>
        </p:nvSpPr>
        <p:spPr>
          <a:xfrm>
            <a:off x="4690998" y="500414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49DCBB8-0E8F-4075-8A1E-1A372320EF93}"/>
              </a:ext>
            </a:extLst>
          </p:cNvPr>
          <p:cNvSpPr/>
          <p:nvPr/>
        </p:nvSpPr>
        <p:spPr>
          <a:xfrm>
            <a:off x="5066779" y="500414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3EDE18-6130-4D08-9526-8C6F621B430F}"/>
              </a:ext>
            </a:extLst>
          </p:cNvPr>
          <p:cNvSpPr/>
          <p:nvPr/>
        </p:nvSpPr>
        <p:spPr>
          <a:xfrm>
            <a:off x="3939436" y="4572000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4D8014-6FEF-4157-B435-ED62DAE6C457}"/>
              </a:ext>
            </a:extLst>
          </p:cNvPr>
          <p:cNvSpPr/>
          <p:nvPr/>
        </p:nvSpPr>
        <p:spPr>
          <a:xfrm>
            <a:off x="4315217" y="4572000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3BED22F-6253-40F4-84B4-60E2240BAEA1}"/>
              </a:ext>
            </a:extLst>
          </p:cNvPr>
          <p:cNvSpPr/>
          <p:nvPr/>
        </p:nvSpPr>
        <p:spPr>
          <a:xfrm>
            <a:off x="4690998" y="4572000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D19F4CD-9F48-4A96-8D1A-E9515455B8D3}"/>
              </a:ext>
            </a:extLst>
          </p:cNvPr>
          <p:cNvSpPr/>
          <p:nvPr/>
        </p:nvSpPr>
        <p:spPr>
          <a:xfrm>
            <a:off x="5066779" y="4572000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41C3FC3-7647-47EE-BE12-C70767A4D94A}"/>
              </a:ext>
            </a:extLst>
          </p:cNvPr>
          <p:cNvSpPr/>
          <p:nvPr/>
        </p:nvSpPr>
        <p:spPr>
          <a:xfrm>
            <a:off x="3939436" y="5570951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ABFA55-0F1C-4797-AF63-CA94615404CA}"/>
              </a:ext>
            </a:extLst>
          </p:cNvPr>
          <p:cNvSpPr/>
          <p:nvPr/>
        </p:nvSpPr>
        <p:spPr>
          <a:xfrm>
            <a:off x="4315217" y="5570951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67E9C4A-AFFE-4704-AD56-1BE7696BA503}"/>
              </a:ext>
            </a:extLst>
          </p:cNvPr>
          <p:cNvSpPr/>
          <p:nvPr/>
        </p:nvSpPr>
        <p:spPr>
          <a:xfrm>
            <a:off x="4690998" y="5570951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0F22DB1-5EEF-4964-BE18-32998D8DD270}"/>
              </a:ext>
            </a:extLst>
          </p:cNvPr>
          <p:cNvSpPr/>
          <p:nvPr/>
        </p:nvSpPr>
        <p:spPr>
          <a:xfrm>
            <a:off x="5066779" y="5570951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01805B6-8623-489B-A556-42AD5A5C7033}"/>
              </a:ext>
            </a:extLst>
          </p:cNvPr>
          <p:cNvSpPr/>
          <p:nvPr/>
        </p:nvSpPr>
        <p:spPr>
          <a:xfrm>
            <a:off x="3501025" y="5570951"/>
            <a:ext cx="375781" cy="48225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&amp;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342BB29-CDAF-48B2-9F5F-72EED4B96C52}"/>
              </a:ext>
            </a:extLst>
          </p:cNvPr>
          <p:cNvCxnSpPr/>
          <p:nvPr/>
        </p:nvCxnSpPr>
        <p:spPr>
          <a:xfrm>
            <a:off x="2912302" y="6169068"/>
            <a:ext cx="2918564" cy="0"/>
          </a:xfrm>
          <a:prstGeom prst="line">
            <a:avLst/>
          </a:prstGeom>
          <a:ln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E0252EB-EF9D-4C77-877E-32EB7C117070}"/>
              </a:ext>
            </a:extLst>
          </p:cNvPr>
          <p:cNvSpPr/>
          <p:nvPr/>
        </p:nvSpPr>
        <p:spPr>
          <a:xfrm>
            <a:off x="3939436" y="627240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5548E0-3611-4897-BFD4-4EDA352BD657}"/>
              </a:ext>
            </a:extLst>
          </p:cNvPr>
          <p:cNvSpPr/>
          <p:nvPr/>
        </p:nvSpPr>
        <p:spPr>
          <a:xfrm>
            <a:off x="4315217" y="627240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1FD5D5EE-D78A-43CE-923F-8E736A8D6ED5}"/>
              </a:ext>
            </a:extLst>
          </p:cNvPr>
          <p:cNvSpPr/>
          <p:nvPr/>
        </p:nvSpPr>
        <p:spPr>
          <a:xfrm>
            <a:off x="4690998" y="627240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BDD7CB7-EA32-48BB-8357-9C8858F2FFD4}"/>
              </a:ext>
            </a:extLst>
          </p:cNvPr>
          <p:cNvSpPr/>
          <p:nvPr/>
        </p:nvSpPr>
        <p:spPr>
          <a:xfrm>
            <a:off x="5066779" y="6272408"/>
            <a:ext cx="375781" cy="482252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2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D990AF-0E58-4E94-AEA8-2BB3C6D1DAEC}"/>
              </a:ext>
            </a:extLst>
          </p:cNvPr>
          <p:cNvSpPr txBox="1"/>
          <p:nvPr/>
        </p:nvSpPr>
        <p:spPr>
          <a:xfrm>
            <a:off x="286876" y="35538"/>
            <a:ext cx="4336444" cy="678692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&lt;stdio.h&gt;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#include &lt;stdarg.h&gt;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average(int cnt, ...)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if (cnt == 0)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va_list args;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va_start(args, cnt);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sum =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for (int i = 0; i &lt; cnt; i++)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    sum += va_arg(args, int);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va_end(args);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sum / cnt;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endParaRPr lang="en-US" altLang="ko-KR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int main() {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int avg = average(4, 1, 2, 3, 4);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printf("%d\n", avg);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    return 0;</a:t>
            </a:r>
          </a:p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}</a:t>
            </a:r>
            <a:endParaRPr lang="ko-KR" altLang="en-US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F7AF70-8C5A-4268-A96B-3C7FAF118957}"/>
              </a:ext>
            </a:extLst>
          </p:cNvPr>
          <p:cNvSpPr/>
          <p:nvPr/>
        </p:nvSpPr>
        <p:spPr>
          <a:xfrm>
            <a:off x="6413326" y="206679"/>
            <a:ext cx="1885167" cy="5630450"/>
          </a:xfrm>
          <a:prstGeom prst="rect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4B12CC-9666-47DE-9088-EA108F981B60}"/>
              </a:ext>
            </a:extLst>
          </p:cNvPr>
          <p:cNvSpPr/>
          <p:nvPr/>
        </p:nvSpPr>
        <p:spPr>
          <a:xfrm>
            <a:off x="6413326" y="3989539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FC7C0D-7906-43D8-A621-9F516F8F9FE3}"/>
              </a:ext>
            </a:extLst>
          </p:cNvPr>
          <p:cNvSpPr/>
          <p:nvPr/>
        </p:nvSpPr>
        <p:spPr>
          <a:xfrm>
            <a:off x="6413325" y="3520151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5DB976-D338-42B3-AA4E-E228560E88E5}"/>
              </a:ext>
            </a:extLst>
          </p:cNvPr>
          <p:cNvSpPr/>
          <p:nvPr/>
        </p:nvSpPr>
        <p:spPr>
          <a:xfrm>
            <a:off x="6413324" y="3050763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18E5D9-691C-43DD-8A28-832353F88D8E}"/>
              </a:ext>
            </a:extLst>
          </p:cNvPr>
          <p:cNvSpPr/>
          <p:nvPr/>
        </p:nvSpPr>
        <p:spPr>
          <a:xfrm>
            <a:off x="6413323" y="2581375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C81A0-4916-46B9-B114-5939063E1F77}"/>
              </a:ext>
            </a:extLst>
          </p:cNvPr>
          <p:cNvSpPr txBox="1"/>
          <p:nvPr/>
        </p:nvSpPr>
        <p:spPr>
          <a:xfrm>
            <a:off x="8342334" y="2604604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cnt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8CDB1F-9264-4F37-9BA1-B6A3D7FC1138}"/>
              </a:ext>
            </a:extLst>
          </p:cNvPr>
          <p:cNvSpPr txBox="1"/>
          <p:nvPr/>
        </p:nvSpPr>
        <p:spPr>
          <a:xfrm>
            <a:off x="5494496" y="232617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B650F-BC36-403B-BF5D-5E237D88A864}"/>
              </a:ext>
            </a:extLst>
          </p:cNvPr>
          <p:cNvSpPr txBox="1"/>
          <p:nvPr/>
        </p:nvSpPr>
        <p:spPr>
          <a:xfrm>
            <a:off x="5494496" y="282175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BEF8F1-4580-4400-BF8E-E0236BF25660}"/>
              </a:ext>
            </a:extLst>
          </p:cNvPr>
          <p:cNvSpPr txBox="1"/>
          <p:nvPr/>
        </p:nvSpPr>
        <p:spPr>
          <a:xfrm>
            <a:off x="5494496" y="3291720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0x1008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21FCC9-CB2F-4AA7-83AB-EA862E484266}"/>
              </a:ext>
            </a:extLst>
          </p:cNvPr>
          <p:cNvSpPr txBox="1"/>
          <p:nvPr/>
        </p:nvSpPr>
        <p:spPr>
          <a:xfrm>
            <a:off x="5494496" y="3761108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0x100c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3E41C-B540-46DA-878A-218784ADAB37}"/>
              </a:ext>
            </a:extLst>
          </p:cNvPr>
          <p:cNvSpPr/>
          <p:nvPr/>
        </p:nvSpPr>
        <p:spPr>
          <a:xfrm>
            <a:off x="6413323" y="1396524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BB94D6-407F-4378-8DDA-CBD0D9345637}"/>
              </a:ext>
            </a:extLst>
          </p:cNvPr>
          <p:cNvSpPr txBox="1"/>
          <p:nvPr/>
        </p:nvSpPr>
        <p:spPr>
          <a:xfrm>
            <a:off x="5494496" y="1141319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0x1000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97E6A-E650-4000-87F0-68E0BD0D825D}"/>
              </a:ext>
            </a:extLst>
          </p:cNvPr>
          <p:cNvSpPr txBox="1"/>
          <p:nvPr/>
        </p:nvSpPr>
        <p:spPr>
          <a:xfrm>
            <a:off x="8342334" y="1420327"/>
            <a:ext cx="691215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args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C98E9DB-B7AD-4597-8585-CC27577AC64B}"/>
              </a:ext>
            </a:extLst>
          </p:cNvPr>
          <p:cNvSpPr/>
          <p:nvPr/>
        </p:nvSpPr>
        <p:spPr>
          <a:xfrm>
            <a:off x="6402082" y="3011473"/>
            <a:ext cx="117647" cy="117647"/>
          </a:xfrm>
          <a:prstGeom prst="ellipse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A6124C6-7D1E-4187-90C8-A41FBE35D9C9}"/>
              </a:ext>
            </a:extLst>
          </p:cNvPr>
          <p:cNvCxnSpPr>
            <a:cxnSpLocks/>
            <a:stCxn id="15" idx="1"/>
            <a:endCxn id="4" idx="2"/>
          </p:cNvCxnSpPr>
          <p:nvPr/>
        </p:nvCxnSpPr>
        <p:spPr>
          <a:xfrm rot="10800000" flipV="1">
            <a:off x="6402083" y="1631217"/>
            <a:ext cx="11241" cy="1439079"/>
          </a:xfrm>
          <a:prstGeom prst="bentConnector3">
            <a:avLst>
              <a:gd name="adj1" fmla="val 2133627"/>
            </a:avLst>
          </a:prstGeom>
          <a:ln>
            <a:solidFill>
              <a:srgbClr val="00206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FD4B6D-453A-4407-B6E0-5E9904D4C936}"/>
              </a:ext>
            </a:extLst>
          </p:cNvPr>
          <p:cNvSpPr/>
          <p:nvPr/>
        </p:nvSpPr>
        <p:spPr>
          <a:xfrm>
            <a:off x="6413933" y="927136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B49D91-E485-401A-8230-6AE765A1B2FF}"/>
              </a:ext>
            </a:extLst>
          </p:cNvPr>
          <p:cNvSpPr txBox="1"/>
          <p:nvPr/>
        </p:nvSpPr>
        <p:spPr>
          <a:xfrm>
            <a:off x="8342944" y="950365"/>
            <a:ext cx="311304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i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0E1FFC9-18A5-47EC-8F04-B02FC575A186}"/>
              </a:ext>
            </a:extLst>
          </p:cNvPr>
          <p:cNvSpPr/>
          <p:nvPr/>
        </p:nvSpPr>
        <p:spPr>
          <a:xfrm>
            <a:off x="6413323" y="465320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87254C-32F3-4FA3-BFD4-88CA85D49502}"/>
              </a:ext>
            </a:extLst>
          </p:cNvPr>
          <p:cNvSpPr txBox="1"/>
          <p:nvPr/>
        </p:nvSpPr>
        <p:spPr>
          <a:xfrm>
            <a:off x="8342334" y="488549"/>
            <a:ext cx="564578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sum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13B6396-632E-49A7-9E9A-D1DBB7E4AD03}"/>
              </a:ext>
            </a:extLst>
          </p:cNvPr>
          <p:cNvSpPr/>
          <p:nvPr/>
        </p:nvSpPr>
        <p:spPr>
          <a:xfrm>
            <a:off x="6413323" y="4457782"/>
            <a:ext cx="1885167" cy="469388"/>
          </a:xfrm>
          <a:prstGeom prst="rect">
            <a:avLst/>
          </a:prstGeom>
          <a:solidFill>
            <a:srgbClr val="FFFFCC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0D39CF-0A19-4983-A42C-A7A5E1A07DA6}"/>
              </a:ext>
            </a:extLst>
          </p:cNvPr>
          <p:cNvSpPr txBox="1"/>
          <p:nvPr/>
        </p:nvSpPr>
        <p:spPr>
          <a:xfrm>
            <a:off x="5494496" y="4194261"/>
            <a:ext cx="944489" cy="4217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  <a:buClr>
                <a:srgbClr val="C5003D"/>
              </a:buClr>
            </a:pPr>
            <a:r>
              <a:rPr lang="en-US" altLang="ko-KR" sz="1800">
                <a:solidFill>
                  <a:schemeClr val="tx1"/>
                </a:solidFill>
                <a:latin typeface="Consolas" panose="020B0609020204030204" pitchFamily="49" charset="0"/>
                <a:ea typeface="+mn-ea"/>
              </a:rPr>
              <a:t>0x1010</a:t>
            </a:r>
            <a:endParaRPr lang="ko-KR" altLang="en-US" sz="1800">
              <a:solidFill>
                <a:schemeClr val="tx1"/>
              </a:solidFill>
              <a:latin typeface="Consolas" panose="020B0609020204030204" pitchFamily="49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2142818"/>
      </p:ext>
    </p:extLst>
  </p:cSld>
  <p:clrMapOvr>
    <a:masterClrMapping/>
  </p:clrMapOvr>
</p:sld>
</file>

<file path=ppt/theme/theme1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9050">
          <a:solidFill>
            <a:srgbClr val="FFC000"/>
          </a:solidFill>
        </a:ln>
      </a:spPr>
      <a:bodyPr rtlCol="0" anchor="ctr"/>
      <a:lstStyle>
        <a:defPPr algn="ctr">
          <a:defRPr sz="1800" smtClean="0">
            <a:solidFill>
              <a:schemeClr val="tx1"/>
            </a:solidFill>
            <a:latin typeface="Consolas" panose="020B06090202040302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2060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30000"/>
          </a:lnSpc>
          <a:buClr>
            <a:srgbClr val="C5003D"/>
          </a:buClr>
          <a:defRPr sz="1800" smtClean="0">
            <a:solidFill>
              <a:schemeClr val="tx1"/>
            </a:solidFill>
            <a:latin typeface="Consolas" panose="020B0609020204030204" pitchFamily="49" charset="0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38_기본 디자인">
  <a:themeElements>
    <a:clrScheme name="38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8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rgbClr val="FFC000"/>
          </a:solidFill>
        </a:ln>
      </a:spPr>
      <a:bodyPr lIns="36000" rIns="36000" rtlCol="0" anchor="ctr"/>
      <a:lstStyle>
        <a:defPPr algn="ctr">
          <a:defRPr sz="900" smtClean="0">
            <a:solidFill>
              <a:schemeClr val="tx1"/>
            </a:solidFill>
            <a:latin typeface="Consolas" panose="020B0609020204030204" pitchFamily="49" charset="0"/>
            <a:ea typeface="고도 M" panose="020005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solidFill>
              <a:schemeClr val="tx1"/>
            </a:solidFill>
            <a:latin typeface="Consolas" panose="020B0609020204030204" pitchFamily="49" charset="0"/>
            <a:ea typeface="고도 M" panose="02000503000000020004" pitchFamily="2" charset="-127"/>
          </a:defRPr>
        </a:defPPr>
      </a:lstStyle>
    </a:txDef>
  </a:objectDefaults>
  <a:extraClrSchemeLst>
    <a:extraClrScheme>
      <a:clrScheme name="38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8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8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77773</TotalTime>
  <Words>4862</Words>
  <Application>Microsoft Office PowerPoint</Application>
  <PresentationFormat>사용자 지정</PresentationFormat>
  <Paragraphs>1527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Candara</vt:lpstr>
      <vt:lpstr>Consolas</vt:lpstr>
      <vt:lpstr>굴림</vt:lpstr>
      <vt:lpstr>Arial</vt:lpstr>
      <vt:lpstr>맑은 고딕</vt:lpstr>
      <vt:lpstr>Microsoft Sans Serif</vt:lpstr>
      <vt:lpstr>1_제목 슬라이드</vt:lpstr>
      <vt:lpstr>38_기본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 CNS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matthew</dc:creator>
  <cp:lastModifiedBy>kim jungin</cp:lastModifiedBy>
  <cp:revision>3734</cp:revision>
  <dcterms:created xsi:type="dcterms:W3CDTF">2008-02-04T08:04:25Z</dcterms:created>
  <dcterms:modified xsi:type="dcterms:W3CDTF">2022-04-17T17:09:59Z</dcterms:modified>
</cp:coreProperties>
</file>