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EF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560B4-730D-3247-A4B5-763BEBA2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06E2AE-170C-C949-A91C-2C85FC1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97ECC-A378-9449-9304-ACDC32CA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9E30B-7B39-4F47-AABE-ABF5E66D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C176E-4A6E-B14F-91A1-DB494269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69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ABA57-E620-354B-A5BD-1191F524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06D8C-5C0C-354F-A910-8F1F20F5F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06525-DF2B-104C-B71C-BF3E7B39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7B79D-321E-9B4A-BFE9-76DE25A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24033-9530-D84A-B0FF-51301888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35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AB57BC-92AC-7244-84CC-483650B7B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CDF866-235E-3C47-A944-13C6D3325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8CDDB-D8CA-6143-B112-40CB204A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79A45-8202-4C47-8B99-79F6F40F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FB57A-820E-5440-AB6A-60F2E23D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6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18EC9-8FCE-364B-8346-03A7390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088B8-42B2-BD46-880D-1BCAE121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6B30F-FD19-CC45-81A4-8960B998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5AE84-AB93-294D-8D27-99D8FD8C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A4231-6060-CA41-B5D8-8D8506BF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3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046A9-2B90-2C4E-A571-489DA75E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D297E-D697-A84D-BEA1-79842DAC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F946BF-0290-334D-8EEC-3690A66E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298E4-09B2-144B-855D-8D563798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AEE22-E03D-3A46-9499-3D14A96D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3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99A6E-6EDD-9745-BAD2-B6020F22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98651-942F-844D-B902-26402766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D8776-310F-A445-B3EF-4869CD7F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42851-D6B4-BB41-AF3F-4C76A6E9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A4B91-D4EB-EE41-A6D0-A06675E9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F63B1-9BE3-A745-9702-BC67A0DC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58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74D9-65DD-DC43-9D49-DE4BB69B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EC696-AFDA-6E4D-834D-44347EBEC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4F311-6F6B-AF42-862D-E07B544C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89760E-1E59-CD42-A1EA-F66AC1D8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EE1A39-4435-B647-91FC-BDADF812E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515717-9CBE-6D4E-8E8F-30B6BEA5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F25C4-E211-1A45-B126-D12B4441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C81D0E-C999-AD4E-B27C-F5CBF6DA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72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A7DC-8745-A345-B9DB-9478EFE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4352F-19E4-5947-80E4-13A4C739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DF0FC0-9FBC-E242-8C46-3826A127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CB3E38-D777-024A-806E-8C9C8F8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606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181E7C-0ECF-1D46-B522-B5B250CD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BB8596-A3F4-9B41-9E25-7E5C9302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C4A33-3EC3-E545-B022-03992503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79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2ADE3-8F95-9A4F-932F-139BCC1A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3DDBD-C399-9148-9BAA-A13448E1C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FA6D3-53D5-8943-A4DA-64CFD7262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16EA2-CEC7-CB4E-9D27-11759360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26F953-CC5E-874F-9D6D-F3FF9191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6D6D9-4AF1-2F4E-A43D-644762E2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70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372FF-2D4C-FC4C-8E0B-2C793883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28F11B-0BAD-7749-9EE8-C8827C896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60E1B-3F32-014E-A68F-D62B2D51B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64405-FD49-3D43-A9B3-73B964C0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34CC9-19BE-5B46-8E73-B4936867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A0ED4-6222-1146-8F73-3A587598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17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77F1E3-8C02-8E43-8A06-8F8327EB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A342A-C9F2-8749-B61C-6D0B9E45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A1A86-17C6-6047-9958-8211B5AD7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FF1E6-C10A-1643-8F17-1285C6C46A45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C5342-E14F-734F-8811-68E01CE05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D4CE7-F9F1-7446-A4E4-B1B6438BA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4330-EEFA-9648-84DE-ED1EAC6A4B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9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AAF663-3962-CB45-AA53-CCC8379429B9}"/>
              </a:ext>
            </a:extLst>
          </p:cNvPr>
          <p:cNvGrpSpPr/>
          <p:nvPr/>
        </p:nvGrpSpPr>
        <p:grpSpPr>
          <a:xfrm>
            <a:off x="1110342" y="1143000"/>
            <a:ext cx="1268186" cy="3526970"/>
            <a:chOff x="1992084" y="1077686"/>
            <a:chExt cx="1643745" cy="352697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6E863F-F11D-AE4A-B00B-F1A85512F050}"/>
                </a:ext>
              </a:extLst>
            </p:cNvPr>
            <p:cNvSpPr/>
            <p:nvPr/>
          </p:nvSpPr>
          <p:spPr>
            <a:xfrm>
              <a:off x="1992086" y="1077686"/>
              <a:ext cx="1643743" cy="4572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ysClr val="windowText" lastClr="000000"/>
                  </a:solidFill>
                </a:rPr>
                <a:t>co_main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3347630-02BF-CF49-8CA4-0EDCF6E97C44}"/>
                </a:ext>
              </a:extLst>
            </p:cNvPr>
            <p:cNvSpPr/>
            <p:nvPr/>
          </p:nvSpPr>
          <p:spPr>
            <a:xfrm>
              <a:off x="1992085" y="1534886"/>
              <a:ext cx="1643743" cy="4572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ysClr val="windowText" lastClr="000000"/>
                  </a:solidFill>
                </a:rPr>
                <a:t>co_1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5E0298-2D01-CC44-8D2E-541AB1F77467}"/>
                </a:ext>
              </a:extLst>
            </p:cNvPr>
            <p:cNvSpPr/>
            <p:nvPr/>
          </p:nvSpPr>
          <p:spPr>
            <a:xfrm>
              <a:off x="1992085" y="1992086"/>
              <a:ext cx="1643743" cy="4572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ysClr val="windowText" lastClr="000000"/>
                  </a:solidFill>
                </a:rPr>
                <a:t>co_2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95E0298-2D01-CC44-8D2E-541AB1F77467}"/>
                </a:ext>
              </a:extLst>
            </p:cNvPr>
            <p:cNvSpPr/>
            <p:nvPr/>
          </p:nvSpPr>
          <p:spPr>
            <a:xfrm>
              <a:off x="1992084" y="2449285"/>
              <a:ext cx="1643743" cy="215537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9003AB-2453-DE4D-BD81-2904DED1CE4E}"/>
              </a:ext>
            </a:extLst>
          </p:cNvPr>
          <p:cNvGrpSpPr/>
          <p:nvPr/>
        </p:nvGrpSpPr>
        <p:grpSpPr>
          <a:xfrm>
            <a:off x="4392385" y="1143000"/>
            <a:ext cx="1268186" cy="3526971"/>
            <a:chOff x="1992084" y="1077686"/>
            <a:chExt cx="1643745" cy="352697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923007-61DA-9640-85F5-6156B6EDAFC5}"/>
                </a:ext>
              </a:extLst>
            </p:cNvPr>
            <p:cNvSpPr/>
            <p:nvPr/>
          </p:nvSpPr>
          <p:spPr>
            <a:xfrm>
              <a:off x="1992086" y="1077686"/>
              <a:ext cx="1643743" cy="4572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ysClr val="windowText" lastClr="000000"/>
                  </a:solidFill>
                </a:rPr>
                <a:t>co_main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3CA19A5-CC4B-804D-93E2-E0EB619F28A6}"/>
                </a:ext>
              </a:extLst>
            </p:cNvPr>
            <p:cNvSpPr/>
            <p:nvPr/>
          </p:nvSpPr>
          <p:spPr>
            <a:xfrm>
              <a:off x="1992085" y="1534886"/>
              <a:ext cx="1643743" cy="4572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ysClr val="windowText" lastClr="000000"/>
                  </a:solidFill>
                </a:rPr>
                <a:t>co_1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82FD38-C5E2-A348-8ACD-5E7238E66FDD}"/>
                </a:ext>
              </a:extLst>
            </p:cNvPr>
            <p:cNvSpPr/>
            <p:nvPr/>
          </p:nvSpPr>
          <p:spPr>
            <a:xfrm>
              <a:off x="1992084" y="1992087"/>
              <a:ext cx="1643743" cy="261257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5EAE33C-4ABA-6242-B816-626F9E64655A}"/>
              </a:ext>
            </a:extLst>
          </p:cNvPr>
          <p:cNvCxnSpPr>
            <a:cxnSpLocks/>
          </p:cNvCxnSpPr>
          <p:nvPr/>
        </p:nvCxnSpPr>
        <p:spPr>
          <a:xfrm>
            <a:off x="762000" y="1143000"/>
            <a:ext cx="0" cy="352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3F21D23-C738-D44A-A180-65AE636193A8}"/>
              </a:ext>
            </a:extLst>
          </p:cNvPr>
          <p:cNvSpPr txBox="1"/>
          <p:nvPr/>
        </p:nvSpPr>
        <p:spPr>
          <a:xfrm>
            <a:off x="2481934" y="210133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resume(co_2)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C558DC-A4E7-3840-8E9B-EE4628029166}"/>
              </a:ext>
            </a:extLst>
          </p:cNvPr>
          <p:cNvSpPr txBox="1"/>
          <p:nvPr/>
        </p:nvSpPr>
        <p:spPr>
          <a:xfrm>
            <a:off x="5896737" y="210133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co_2: yield()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4B181F-7C80-B047-84CB-BE0542A27A5A}"/>
              </a:ext>
            </a:extLst>
          </p:cNvPr>
          <p:cNvSpPr/>
          <p:nvPr/>
        </p:nvSpPr>
        <p:spPr>
          <a:xfrm>
            <a:off x="7900308" y="1240972"/>
            <a:ext cx="1268184" cy="4572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co_1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3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T107737</dc:creator>
  <cp:lastModifiedBy>T107737</cp:lastModifiedBy>
  <cp:revision>7</cp:revision>
  <dcterms:created xsi:type="dcterms:W3CDTF">2020-09-23T03:13:00Z</dcterms:created>
  <dcterms:modified xsi:type="dcterms:W3CDTF">2020-09-23T03:36:23Z</dcterms:modified>
</cp:coreProperties>
</file>