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3" r:id="rId4"/>
    <p:sldId id="269" r:id="rId5"/>
    <p:sldId id="272" r:id="rId6"/>
    <p:sldId id="268" r:id="rId7"/>
    <p:sldId id="271" r:id="rId8"/>
    <p:sldId id="260" r:id="rId9"/>
    <p:sldId id="262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2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4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7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7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7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2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4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4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5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7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46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377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7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0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71E348-42DF-4773-AEF4-076EC8F298D8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035955-473D-46B7-A518-6103D77088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2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5" indent="-182875" algn="l" defTabSz="914377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4B934719-2D81-443B-8FB8-9CA4FFF2EB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2" y="457201"/>
            <a:ext cx="11281609" cy="594360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softEdge rad="0"/>
          </a:effectLst>
        </p:spPr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B29CC623-FD26-47FD-9E70-44325D453EF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0FB773C-A793-4BFA-860C-1F6ABD28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369" y="1106425"/>
            <a:ext cx="6699963" cy="4633289"/>
          </a:xfrm>
        </p:spPr>
        <p:txBody>
          <a:bodyPr>
            <a:normAutofit/>
          </a:bodyPr>
          <a:lstStyle/>
          <a:p>
            <a:pPr algn="r"/>
            <a:r>
              <a:rPr lang="en-US" altLang="zh-TW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Milton Friedman</a:t>
            </a:r>
            <a:endParaRPr lang="zh-TW" alt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AE82EF-6E6C-443B-95A4-2582EA6B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288" y="1158242"/>
            <a:ext cx="2615299" cy="458147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TW" altLang="en-US" sz="1800" dirty="0">
                <a:highlight>
                  <a:srgbClr val="C0C0C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經碩二 張夢芹</a:t>
            </a:r>
          </a:p>
        </p:txBody>
      </p:sp>
    </p:spTree>
    <p:extLst>
      <p:ext uri="{BB962C8B-B14F-4D97-AF65-F5344CB8AC3E}">
        <p14:creationId xmlns:p14="http://schemas.microsoft.com/office/powerpoint/2010/main" val="178709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D2104-4C26-4C21-8003-3F8D2C4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53291"/>
            <a:ext cx="10884131" cy="1371600"/>
          </a:xfrm>
        </p:spPr>
        <p:txBody>
          <a:bodyPr>
            <a:normAutofit/>
          </a:bodyPr>
          <a:lstStyle/>
          <a:p>
            <a:pPr algn="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World, One Money?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Mundell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3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62A8C-AF77-4484-8448-64479340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50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D2104-4C26-4C21-8003-3F8D2C4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53291"/>
            <a:ext cx="10884131" cy="1371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World, One Money?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euro revolution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3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C840C5-A0A7-4D91-8B0D-37DEC6FF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7963" r="5000" b="10137"/>
          <a:stretch/>
        </p:blipFill>
        <p:spPr>
          <a:xfrm>
            <a:off x="6376288" y="1933095"/>
            <a:ext cx="5364480" cy="299180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50514A-DF1B-44C5-A08D-32D47D979820}"/>
              </a:ext>
            </a:extLst>
          </p:cNvPr>
          <p:cNvSpPr txBox="1"/>
          <p:nvPr/>
        </p:nvSpPr>
        <p:spPr>
          <a:xfrm>
            <a:off x="581891" y="1244991"/>
            <a:ext cx="5233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“Different governments will be subject to very different political pressures and these are bound to create political conflict.”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flexible rates do is to make it possible for a country to have a good internal monetary policy, regardless of the policies followed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other countries”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9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D06A-5D52-4780-BF33-FCBBE13D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51892"/>
            <a:ext cx="3322320" cy="2959588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policy position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建築物, 籠 的圖片&#10;&#10;描述是以高可信度產生">
            <a:extLst>
              <a:ext uri="{FF2B5EF4-FFF2-40B4-BE49-F238E27FC236}">
                <a16:creationId xmlns:a16="http://schemas.microsoft.com/office/drawing/2014/main" id="{DC43602D-CA3D-44A8-BDDF-39422910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31" y="251892"/>
            <a:ext cx="4749337" cy="6354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C43099-E50B-412E-A89B-FB00FBD00EFF}"/>
              </a:ext>
            </a:extLst>
          </p:cNvPr>
          <p:cNvSpPr txBox="1"/>
          <p:nvPr/>
        </p:nvSpPr>
        <p:spPr>
          <a:xfrm>
            <a:off x="10313323" y="5769033"/>
            <a:ext cx="229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1">
            <a:extLst>
              <a:ext uri="{FF2B5EF4-FFF2-40B4-BE49-F238E27FC236}">
                <a16:creationId xmlns:a16="http://schemas.microsoft.com/office/drawing/2014/main" id="{7203729A-66E4-4139-B3DB-CECEF6DA5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33">
            <a:extLst>
              <a:ext uri="{FF2B5EF4-FFF2-40B4-BE49-F238E27FC236}">
                <a16:creationId xmlns:a16="http://schemas.microsoft.com/office/drawing/2014/main" id="{8E653B29-CEC4-4D92-91C0-AED521DEBD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cxnSp>
        <p:nvCxnSpPr>
          <p:cNvPr id="63" name="Straight Connector 35">
            <a:extLst>
              <a:ext uri="{FF2B5EF4-FFF2-40B4-BE49-F238E27FC236}">
                <a16:creationId xmlns:a16="http://schemas.microsoft.com/office/drawing/2014/main" id="{8A5AEE14-4971-4A17-9134-2678A90F29F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1D9149E-5180-43B2-9BCE-AA361D8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428" y="591552"/>
            <a:ext cx="4470878" cy="5074526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sz="4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br>
              <a:rPr lang="en-US" altLang="zh-TW" sz="1600" b="1" dirty="0"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b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His Life…</a:t>
            </a:r>
            <a:b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b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Keynesian</a:t>
            </a: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Quantity of Money</a:t>
            </a: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for Monetary Stability</a:t>
            </a: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World, One Money?</a:t>
            </a:r>
            <a:b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400" i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 descr="一張含有 個人, 男人, 牆, 室內 的圖片&#10;&#10;產生非常高可信度的描述">
            <a:extLst>
              <a:ext uri="{FF2B5EF4-FFF2-40B4-BE49-F238E27FC236}">
                <a16:creationId xmlns:a16="http://schemas.microsoft.com/office/drawing/2014/main" id="{3315EE2C-E7D0-470D-B8AD-CF67CD8D9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252883"/>
            <a:ext cx="6013450" cy="4352234"/>
          </a:xfrm>
        </p:spPr>
      </p:pic>
    </p:spTree>
    <p:extLst>
      <p:ext uri="{BB962C8B-B14F-4D97-AF65-F5344CB8AC3E}">
        <p14:creationId xmlns:p14="http://schemas.microsoft.com/office/powerpoint/2010/main" val="191893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3" descr="一張含有 個人, 男人, 領帶, 穿著 的圖片&#10;&#10;產生非常高可信度的描述">
            <a:extLst>
              <a:ext uri="{FF2B5EF4-FFF2-40B4-BE49-F238E27FC236}">
                <a16:creationId xmlns:a16="http://schemas.microsoft.com/office/drawing/2014/main" id="{FD50D85E-B2CA-4C80-9767-9F9309E8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r="-2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91D1FF4-7F97-4936-9A4C-9FB71D8FB4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9149E-5180-43B2-9BCE-AA361D8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55750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His Life…</a:t>
            </a:r>
            <a:endParaRPr lang="zh-TW" altLang="en-US" sz="4000" dirty="0">
              <a:highlight>
                <a:srgbClr val="C0C0C0"/>
              </a:highlight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1"/>
          </p:nvPr>
        </p:nvSpPr>
        <p:spPr>
          <a:xfrm>
            <a:off x="868680" y="2139142"/>
            <a:ext cx="6281928" cy="4317076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Milton Friedman received the 1976 Nobel Memorial Prize in Economic.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Friedman's challenges to what he later called "naive Keynesian" theory began with his 1950s reinterpretation of the consumption function.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 argued that a steady, small expansion of the money supply was the preferred policy.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 was an advisor to Ronald Reagan and Margaret Thatcher.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political philosophy is “a free market economic system with minimal intervention”. </a:t>
            </a:r>
          </a:p>
        </p:txBody>
      </p:sp>
    </p:spTree>
    <p:extLst>
      <p:ext uri="{BB962C8B-B14F-4D97-AF65-F5344CB8AC3E}">
        <p14:creationId xmlns:p14="http://schemas.microsoft.com/office/powerpoint/2010/main" val="15130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7">
            <a:extLst>
              <a:ext uri="{FF2B5EF4-FFF2-40B4-BE49-F238E27FC236}">
                <a16:creationId xmlns:a16="http://schemas.microsoft.com/office/drawing/2014/main" id="{8751C0E9-4187-482F-9E57-6F626A9C4D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 descr="一張含有 服飾 的圖片&#10;&#10;描述是以高可信度產生">
            <a:extLst>
              <a:ext uri="{FF2B5EF4-FFF2-40B4-BE49-F238E27FC236}">
                <a16:creationId xmlns:a16="http://schemas.microsoft.com/office/drawing/2014/main" id="{D7A4B21A-5B85-42EA-B340-D7694F9A1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264" y="1002947"/>
            <a:ext cx="3324388" cy="2216258"/>
          </a:xfrm>
          <a:prstGeom prst="rect">
            <a:avLst/>
          </a:prstGeom>
        </p:spPr>
      </p:pic>
      <p:pic>
        <p:nvPicPr>
          <p:cNvPr id="6" name="圖片 5" descr="一張含有 男人, 個人, 套裝, 室內 的圖片&#10;&#10;產生非常高可信度的描述">
            <a:extLst>
              <a:ext uri="{FF2B5EF4-FFF2-40B4-BE49-F238E27FC236}">
                <a16:creationId xmlns:a16="http://schemas.microsoft.com/office/drawing/2014/main" id="{230E6748-1B36-4491-8C42-7D210CA29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243" y="3053429"/>
            <a:ext cx="2722671" cy="3392736"/>
          </a:xfrm>
          <a:prstGeom prst="rect">
            <a:avLst/>
          </a:prstGeom>
        </p:spPr>
      </p:pic>
      <p:sp>
        <p:nvSpPr>
          <p:cNvPr id="123" name="Rectangle 109">
            <a:extLst>
              <a:ext uri="{FF2B5EF4-FFF2-40B4-BE49-F238E27FC236}">
                <a16:creationId xmlns:a16="http://schemas.microsoft.com/office/drawing/2014/main" id="{A5D494F4-DB8B-4D3D-A107-4E84A0B74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39052"/>
            <a:ext cx="2722671" cy="2474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11">
            <a:extLst>
              <a:ext uri="{FF2B5EF4-FFF2-40B4-BE49-F238E27FC236}">
                <a16:creationId xmlns:a16="http://schemas.microsoft.com/office/drawing/2014/main" id="{D3FC58BE-64BA-44F6-B62D-AA29B1BF6A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324388" cy="2470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9149E-5180-43B2-9BCE-AA361D8E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sz="4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His Life…</a:t>
            </a:r>
            <a:endParaRPr lang="zh-TW" altLang="en-US" sz="4000" dirty="0">
              <a:highlight>
                <a:srgbClr val="C0C0C0"/>
              </a:highlight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exchange rates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Helicopter money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Monetarism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theory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income hypothesis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military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rate of unemployment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Friedman test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4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CD000060-D06D-4A48-BD8E-978966CCA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DE4E5113-B3D0-40F8-9F39-B2C2BF92A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5" name="內容版面配置區 8" descr="一張含有 個人, 男人, 相片, 套裝 的圖片&#10;&#10;產生非常高可信度的描述">
            <a:extLst>
              <a:ext uri="{FF2B5EF4-FFF2-40B4-BE49-F238E27FC236}">
                <a16:creationId xmlns:a16="http://schemas.microsoft.com/office/drawing/2014/main" id="{F5F3BB70-D756-441F-8711-1C930D84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7" y="1487534"/>
            <a:ext cx="4414438" cy="38957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53C98D-A9F7-40A3-991C-D2DCF7BC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Keynesian</a:t>
            </a:r>
            <a:br>
              <a:rPr lang="en-US" altLang="zh-TW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1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579450" y="2538919"/>
                <a:ext cx="4957554" cy="349612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Permanent income hypothesis</a:t>
                </a:r>
              </a:p>
              <a:p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Lucas critique</a:t>
                </a:r>
              </a:p>
              <a:p>
                <a:endPara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 err="1"/>
                  <a:t>keynesian</a:t>
                </a:r>
                <a:r>
                  <a:rPr lang="en-US" altLang="zh-TW" b="1" dirty="0"/>
                  <a:t> multiplier</a:t>
                </a:r>
                <a14:m>
                  <m:oMath xmlns:m="http://schemas.openxmlformats.org/officeDocument/2006/math">
                    <m:r>
                      <a:rPr lang="en-US" altLang="zh-TW" b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𝑴𝑷𝑪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9450" y="2538919"/>
                <a:ext cx="4957554" cy="3496120"/>
              </a:xfrm>
              <a:blipFill>
                <a:blip r:embed="rId3"/>
                <a:stretch>
                  <a:fillRect l="-860" t="-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8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D69C49E-C3A2-496D-B1A2-382CCD6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Quantity of Money</a:t>
            </a:r>
            <a:endParaRPr lang="zh-TW" altLang="en-US" sz="4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E0C6D-1917-40FF-9E13-EABB7CD9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 = - Π + MPM + MNPs</a:t>
            </a: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MPM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MNP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r + Π = MPM + MNPs </a:t>
            </a: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MR=MC=0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R*=0</a:t>
            </a:r>
          </a:p>
        </p:txBody>
      </p:sp>
    </p:spTree>
    <p:extLst>
      <p:ext uri="{BB962C8B-B14F-4D97-AF65-F5344CB8AC3E}">
        <p14:creationId xmlns:p14="http://schemas.microsoft.com/office/powerpoint/2010/main" val="25801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3">
            <a:extLst>
              <a:ext uri="{FF2B5EF4-FFF2-40B4-BE49-F238E27FC236}">
                <a16:creationId xmlns:a16="http://schemas.microsoft.com/office/drawing/2014/main" id="{43047B46-4F2F-4746-8B82-B30EAAAE0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4E8A8E-D194-4D55-92A3-6B0799722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733B09-BBED-48C5-9C88-292B7E5BA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r="24721" b="1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D69C49E-C3A2-496D-B1A2-382CCD6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 </a:t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Quantity of Money</a:t>
            </a:r>
            <a:endParaRPr lang="zh-TW" altLang="en-US" sz="4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E0C6D-1917-40FF-9E13-EABB7CD9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Helicopter money</a:t>
            </a:r>
          </a:p>
          <a:p>
            <a:pPr marL="274314" lvl="1" indent="0"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suppose now that one day a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hel-icopter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flies over this community and drops an additional $1,000 in bills from the sky…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Bernanke</a:t>
            </a: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helicopter drop of money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9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7672-C6FE-460A-AF18-7C937AF3DA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9465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39E405-F5B0-4F82-81A4-F09D3FA950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3575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316A9C94-20B3-4480-97E4-A98DBEF8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3" y="1763683"/>
            <a:ext cx="2223198" cy="33306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CE3DAF-FB5F-42E7-A617-242590FD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61" y="640080"/>
            <a:ext cx="6867448" cy="1746504"/>
          </a:xfrm>
        </p:spPr>
        <p:txBody>
          <a:bodyPr>
            <a:normAutofit fontScale="90000"/>
          </a:bodyPr>
          <a:lstStyle/>
          <a:p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br>
              <a:rPr lang="en-US" altLang="zh-TW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for Monetary Stability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Recommendations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C9FAF-8B73-4E7F-9245-4CCF4EE1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464808" cy="364845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inflations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 the System to use its open market powers to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4% per year rate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growth.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finance government spending by a 90-day bill or consol.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Bernanke-Money-financed fiscal program</a:t>
            </a:r>
          </a:p>
          <a:p>
            <a:pPr marL="0" indent="0"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 descr="一張含有 男人, 領帶, 個人, 穿著 的圖片&#10;&#10;產生非常高可信度的描述">
            <a:extLst>
              <a:ext uri="{FF2B5EF4-FFF2-40B4-BE49-F238E27FC236}">
                <a16:creationId xmlns:a16="http://schemas.microsoft.com/office/drawing/2014/main" id="{0643A9B0-F28D-4C5B-B8F3-D80923A9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8" b="-4"/>
          <a:stretch/>
        </p:blipFill>
        <p:spPr>
          <a:xfrm>
            <a:off x="7903029" y="3429002"/>
            <a:ext cx="4058758" cy="3191254"/>
          </a:xfrm>
          <a:prstGeom prst="rect">
            <a:avLst/>
          </a:prstGeom>
        </p:spPr>
      </p:pic>
      <p:sp>
        <p:nvSpPr>
          <p:cNvPr id="66" name="Rectangle 68">
            <a:extLst>
              <a:ext uri="{FF2B5EF4-FFF2-40B4-BE49-F238E27FC236}">
                <a16:creationId xmlns:a16="http://schemas.microsoft.com/office/drawing/2014/main" id="{2C8DCBC9-E0DE-46B3-8FAE-C5C151378E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65285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圖片 47" descr="一張含有 男人, 個人, 領帶, 穿著 的圖片&#10;&#10;產生非常高可信度的描述">
            <a:extLst>
              <a:ext uri="{FF2B5EF4-FFF2-40B4-BE49-F238E27FC236}">
                <a16:creationId xmlns:a16="http://schemas.microsoft.com/office/drawing/2014/main" id="{FAFCFC08-5CF3-4814-A4DF-617773CEB5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r="5131"/>
          <a:stretch/>
        </p:blipFill>
        <p:spPr>
          <a:xfrm>
            <a:off x="7903029" y="237745"/>
            <a:ext cx="4058758" cy="31912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3D2104-4C26-4C21-8003-3F8D2C4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27" y="339712"/>
            <a:ext cx="6281928" cy="1150951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World, One Money? </a:t>
            </a:r>
            <a:r>
              <a:rPr lang="en-US" altLang="zh-TW" sz="4400" dirty="0"/>
              <a:t> 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200" dirty="0">
                <a:highlight>
                  <a:srgbClr val="C0C0C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Milton Friedman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62A8C-AF77-4484-8448-64479340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27" y="1626993"/>
            <a:ext cx="6658890" cy="459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Mundell and Milton Friedman debate the virtues—or not—of fixed exchange rates, gold, and a world currency.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rates : Fixed or flexible?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C-dollar : Fix or float?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euro revolution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fixing hurt the Irish economy?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Bretton Woods Failed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Gold Standard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World Currency</a:t>
            </a: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5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自訂 5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E3DED1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5606</TotalTime>
  <Words>364</Words>
  <Application>Microsoft Office PowerPoint</Application>
  <PresentationFormat>寬螢幕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Cambria Math</vt:lpstr>
      <vt:lpstr>Century Gothic</vt:lpstr>
      <vt:lpstr>Garamond</vt:lpstr>
      <vt:lpstr>Times New Roman</vt:lpstr>
      <vt:lpstr>Wingdings</vt:lpstr>
      <vt:lpstr>肥皂</vt:lpstr>
      <vt:lpstr>Milton Friedman</vt:lpstr>
      <vt:lpstr>Milton Friedman Contents  His Life…  naive Keynesian  The Optimum Quantity of Money  A Program for Monetary Stability  One World, One Money? </vt:lpstr>
      <vt:lpstr>Milton Friedman His Life…</vt:lpstr>
      <vt:lpstr>Milton Friedman His Life…</vt:lpstr>
      <vt:lpstr>Milton Friedman naive Keynesian </vt:lpstr>
      <vt:lpstr>Milton Friedman The Optimum Quantity of Money</vt:lpstr>
      <vt:lpstr>Milton Friedman  The Optimum Quantity of Money</vt:lpstr>
      <vt:lpstr>Milton Friedman A Program for Monetary Stability Summary of Recommendations</vt:lpstr>
      <vt:lpstr>One World, One Money?   Milton Friedman</vt:lpstr>
      <vt:lpstr>One World, One Money?  About Mundell Milton Friedman</vt:lpstr>
      <vt:lpstr>One World, One Money?  The euro revolution Milton Friedman</vt:lpstr>
      <vt:lpstr>Public policy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Milton Friedman</dc:title>
  <dc:creator>張夢芹</dc:creator>
  <cp:lastModifiedBy>張夢芹</cp:lastModifiedBy>
  <cp:revision>129</cp:revision>
  <dcterms:created xsi:type="dcterms:W3CDTF">2017-12-15T06:17:22Z</dcterms:created>
  <dcterms:modified xsi:type="dcterms:W3CDTF">2017-12-22T02:42:09Z</dcterms:modified>
</cp:coreProperties>
</file>