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86" r:id="rId4"/>
    <p:sldId id="285" r:id="rId5"/>
    <p:sldId id="293" r:id="rId6"/>
    <p:sldId id="294" r:id="rId7"/>
    <p:sldId id="295" r:id="rId8"/>
    <p:sldId id="290" r:id="rId9"/>
    <p:sldId id="291" r:id="rId10"/>
    <p:sldId id="296" r:id="rId11"/>
    <p:sldId id="29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429529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201832338 </a:t>
            </a:r>
            <a:r>
              <a:rPr lang="ko-KR" altLang="en-US" sz="3200" b="1" dirty="0">
                <a:solidFill>
                  <a:schemeClr val="bg1"/>
                </a:solidFill>
              </a:rPr>
              <a:t>박병석</a:t>
            </a: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3802738" y="1022198"/>
            <a:ext cx="4213800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   과목</a:t>
              </a:r>
              <a:r>
                <a:rPr lang="en-US" altLang="ko-KR" dirty="0"/>
                <a:t>: </a:t>
              </a:r>
              <a:r>
                <a:rPr lang="ko-KR" altLang="en-US" dirty="0"/>
                <a:t>웹 </a:t>
              </a:r>
              <a:r>
                <a:rPr lang="en-US" altLang="ko-KR" dirty="0"/>
                <a:t>DB</a:t>
              </a:r>
              <a:r>
                <a:rPr lang="ko-KR" altLang="en-US" dirty="0"/>
                <a:t> 프로그래밍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제목 </a:t>
              </a:r>
              <a:r>
                <a:rPr lang="en-US" altLang="ko-KR" dirty="0"/>
                <a:t>: </a:t>
              </a:r>
              <a:r>
                <a:rPr lang="en-US" altLang="ko-KR" dirty="0" err="1"/>
                <a:t>MySNS</a:t>
              </a:r>
              <a:endParaRPr lang="ko-KR" altLang="en-US" dirty="0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427237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삭제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E6BF424-26CC-CC4F-0CD4-AA756A24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8" y="834099"/>
            <a:ext cx="8516154" cy="1574106"/>
          </a:xfrm>
          <a:prstGeom prst="rect">
            <a:avLst/>
          </a:prstGeom>
        </p:spPr>
      </p:pic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1CFF67F-88CE-27B4-0AE4-9A480C9AE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8" y="2664228"/>
            <a:ext cx="949520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427237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E560193-70FE-580A-5967-91C0AEF6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4" y="1722350"/>
            <a:ext cx="5726628" cy="3505431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C9B41AA-DECF-F332-CA18-F6075CC14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05" y="1888604"/>
            <a:ext cx="3565091" cy="33391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EC213D-3D02-553C-9315-432246D6C133}"/>
              </a:ext>
            </a:extLst>
          </p:cNvPr>
          <p:cNvSpPr/>
          <p:nvPr/>
        </p:nvSpPr>
        <p:spPr>
          <a:xfrm>
            <a:off x="267628" y="1008230"/>
            <a:ext cx="3732623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콘텐트 데이터베이스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C67CE8-E873-B9BE-AE06-3C8E6AD2D87E}"/>
              </a:ext>
            </a:extLst>
          </p:cNvPr>
          <p:cNvSpPr/>
          <p:nvPr/>
        </p:nvSpPr>
        <p:spPr>
          <a:xfrm>
            <a:off x="6409205" y="1008230"/>
            <a:ext cx="3565091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17982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주요 페이지 및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0" y="1976888"/>
            <a:ext cx="37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My SNS </a:t>
            </a:r>
            <a:r>
              <a:rPr lang="ko-KR" altLang="en-US" sz="2800" b="1" dirty="0">
                <a:solidFill>
                  <a:schemeClr val="bg1"/>
                </a:solidFill>
              </a:rPr>
              <a:t>홈페이지</a:t>
            </a:r>
            <a:r>
              <a:rPr lang="en-US" altLang="ko-KR" sz="2800" b="1" dirty="0">
                <a:solidFill>
                  <a:schemeClr val="bg1"/>
                </a:solidFill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</a:rPr>
              <a:t>메인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회원가입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421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게시물 작성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게시글 보기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0" y="5013134"/>
            <a:ext cx="421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관리자</a:t>
            </a:r>
            <a:r>
              <a:rPr lang="en-US" altLang="ko-KR" sz="2800" b="1" dirty="0">
                <a:solidFill>
                  <a:schemeClr val="bg1"/>
                </a:solidFill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</a:rPr>
              <a:t>기능</a:t>
            </a:r>
            <a:r>
              <a:rPr lang="en-US" altLang="ko-KR" sz="2800" b="1" dirty="0">
                <a:solidFill>
                  <a:schemeClr val="bg1"/>
                </a:solidFill>
              </a:rPr>
              <a:t>), </a:t>
            </a:r>
            <a:r>
              <a:rPr lang="ko-KR" altLang="en-US" sz="2800" b="1" dirty="0">
                <a:solidFill>
                  <a:schemeClr val="bg1"/>
                </a:solidFill>
              </a:rPr>
              <a:t>페이지 언어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39029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페이지</a:t>
            </a: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D7B8069-60C1-372B-99B1-9C895C37B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857306"/>
            <a:ext cx="6973680" cy="56844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00039D-F532-17B2-6272-4A164EEA7581}"/>
              </a:ext>
            </a:extLst>
          </p:cNvPr>
          <p:cNvSpPr/>
          <p:nvPr/>
        </p:nvSpPr>
        <p:spPr>
          <a:xfrm>
            <a:off x="7573817" y="932871"/>
            <a:ext cx="4350553" cy="5601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</a:t>
            </a:r>
            <a:r>
              <a:rPr lang="en-US" altLang="ko-KR" dirty="0"/>
              <a:t>: SNS </a:t>
            </a:r>
            <a:r>
              <a:rPr lang="ko-KR" altLang="en-US" dirty="0"/>
              <a:t> 홈페이지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홈페이지 구성 기능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View content : </a:t>
            </a:r>
            <a:r>
              <a:rPr lang="ko-KR" altLang="en-US" dirty="0"/>
              <a:t>게시글 보기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View member : </a:t>
            </a:r>
            <a:r>
              <a:rPr lang="ko-KR" altLang="en-US" dirty="0"/>
              <a:t>가입 회원 정보 보기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Content : </a:t>
            </a:r>
            <a:r>
              <a:rPr lang="ko-KR" altLang="en-US" dirty="0"/>
              <a:t>게시글 작성하기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Login : </a:t>
            </a:r>
            <a:r>
              <a:rPr lang="ko-KR" altLang="en-US" dirty="0"/>
              <a:t>로그인 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Signup : </a:t>
            </a:r>
            <a:r>
              <a:rPr lang="ko-KR" altLang="en-US" dirty="0"/>
              <a:t>회원가입 페이지</a:t>
            </a:r>
          </a:p>
        </p:txBody>
      </p:sp>
    </p:spTree>
    <p:extLst>
      <p:ext uri="{BB962C8B-B14F-4D97-AF65-F5344CB8AC3E}">
        <p14:creationId xmlns:p14="http://schemas.microsoft.com/office/powerpoint/2010/main" val="66136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233392" y="388223"/>
            <a:ext cx="298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페이지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B86EA3-41C1-5640-212D-5ACC9B97D40A}"/>
              </a:ext>
            </a:extLst>
          </p:cNvPr>
          <p:cNvSpPr/>
          <p:nvPr/>
        </p:nvSpPr>
        <p:spPr>
          <a:xfrm>
            <a:off x="100435" y="929014"/>
            <a:ext cx="3732623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가입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F7B82D-79FF-2FA8-5459-67773BCE8930}"/>
              </a:ext>
            </a:extLst>
          </p:cNvPr>
          <p:cNvSpPr/>
          <p:nvPr/>
        </p:nvSpPr>
        <p:spPr>
          <a:xfrm>
            <a:off x="4221018" y="929014"/>
            <a:ext cx="3698619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2D13A4-705B-26B6-200B-F3853AA1B3B9}"/>
              </a:ext>
            </a:extLst>
          </p:cNvPr>
          <p:cNvSpPr/>
          <p:nvPr/>
        </p:nvSpPr>
        <p:spPr>
          <a:xfrm>
            <a:off x="8154611" y="928460"/>
            <a:ext cx="3732622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멤버 보기</a:t>
            </a:r>
          </a:p>
        </p:txBody>
      </p:sp>
      <p:pic>
        <p:nvPicPr>
          <p:cNvPr id="31" name="그림 30" descr="텍스트, 스크린샷, 폰트, 운영 체제이(가) 표시된 사진&#10;&#10;자동 생성된 설명">
            <a:extLst>
              <a:ext uri="{FF2B5EF4-FFF2-40B4-BE49-F238E27FC236}">
                <a16:creationId xmlns:a16="http://schemas.microsoft.com/office/drawing/2014/main" id="{CFC0312E-6F23-9818-CBAB-EF9A0D700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6" y="1388231"/>
            <a:ext cx="3886088" cy="5382019"/>
          </a:xfrm>
          <a:prstGeom prst="rect">
            <a:avLst/>
          </a:prstGeom>
        </p:spPr>
      </p:pic>
      <p:pic>
        <p:nvPicPr>
          <p:cNvPr id="33" name="그림 3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48B6FD7A-3292-1963-2538-55028353A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5" y="1388230"/>
            <a:ext cx="3732624" cy="5382017"/>
          </a:xfrm>
          <a:prstGeom prst="rect">
            <a:avLst/>
          </a:prstGeom>
        </p:spPr>
      </p:pic>
      <p:pic>
        <p:nvPicPr>
          <p:cNvPr id="37" name="그림 3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B01050E-DE1A-98F7-1CF7-ECBF131CA72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452" y="1464886"/>
            <a:ext cx="3806639" cy="40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233392" y="388223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 작성 및 게시글 페이지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B86EA3-41C1-5640-212D-5ACC9B97D40A}"/>
              </a:ext>
            </a:extLst>
          </p:cNvPr>
          <p:cNvSpPr/>
          <p:nvPr/>
        </p:nvSpPr>
        <p:spPr>
          <a:xfrm>
            <a:off x="100435" y="929014"/>
            <a:ext cx="4000510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 작성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F7B82D-79FF-2FA8-5459-67773BCE8930}"/>
              </a:ext>
            </a:extLst>
          </p:cNvPr>
          <p:cNvSpPr/>
          <p:nvPr/>
        </p:nvSpPr>
        <p:spPr>
          <a:xfrm>
            <a:off x="4676834" y="929013"/>
            <a:ext cx="6126480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ECB2F94-1E80-FD12-8865-CDC72807D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1520505"/>
            <a:ext cx="3885272" cy="5131868"/>
          </a:xfrm>
          <a:prstGeom prst="rect">
            <a:avLst/>
          </a:prstGeom>
        </p:spPr>
      </p:pic>
      <p:pic>
        <p:nvPicPr>
          <p:cNvPr id="5" name="그림 4" descr="텍스트, 만화 영화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80A2359B-4C77-02C9-EFE1-58FEA10B6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23" y="1628988"/>
            <a:ext cx="6126480" cy="50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233392" y="388223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페이지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B86EA3-41C1-5640-212D-5ACC9B97D40A}"/>
              </a:ext>
            </a:extLst>
          </p:cNvPr>
          <p:cNvSpPr/>
          <p:nvPr/>
        </p:nvSpPr>
        <p:spPr>
          <a:xfrm>
            <a:off x="100435" y="929014"/>
            <a:ext cx="3732623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멤버 정보 페이지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일반회원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2D13A4-705B-26B6-200B-F3853AA1B3B9}"/>
              </a:ext>
            </a:extLst>
          </p:cNvPr>
          <p:cNvSpPr/>
          <p:nvPr/>
        </p:nvSpPr>
        <p:spPr>
          <a:xfrm>
            <a:off x="4229689" y="929014"/>
            <a:ext cx="3732622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멤버 정보 페이지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C2D8A2-17EB-664B-0522-7D197C3AEAD7}"/>
              </a:ext>
            </a:extLst>
          </p:cNvPr>
          <p:cNvSpPr/>
          <p:nvPr/>
        </p:nvSpPr>
        <p:spPr>
          <a:xfrm>
            <a:off x="8233653" y="929014"/>
            <a:ext cx="3732622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로그인 회원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DB929CA-ACBD-D241-25C7-2846293E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2" y="1379824"/>
            <a:ext cx="4045560" cy="4436917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8772ECD-5DC0-1EEB-F80D-EF249852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3" y="1379824"/>
            <a:ext cx="3816316" cy="4436915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176400A1-30DA-B509-8301-DFAE7F2D1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71" y="1723506"/>
            <a:ext cx="3330274" cy="1249680"/>
          </a:xfrm>
          <a:prstGeom prst="rect">
            <a:avLst/>
          </a:prstGeom>
        </p:spPr>
      </p:pic>
      <p:pic>
        <p:nvPicPr>
          <p:cNvPr id="13" name="그림 12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1159C7EB-701C-BFC6-14CF-EB74B4BC8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86" y="4178927"/>
            <a:ext cx="3126844" cy="1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233392" y="388223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페이지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B86EA3-41C1-5640-212D-5ACC9B97D40A}"/>
              </a:ext>
            </a:extLst>
          </p:cNvPr>
          <p:cNvSpPr/>
          <p:nvPr/>
        </p:nvSpPr>
        <p:spPr>
          <a:xfrm>
            <a:off x="100435" y="929014"/>
            <a:ext cx="3732623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일반회원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2D13A4-705B-26B6-200B-F3853AA1B3B9}"/>
              </a:ext>
            </a:extLst>
          </p:cNvPr>
          <p:cNvSpPr/>
          <p:nvPr/>
        </p:nvSpPr>
        <p:spPr>
          <a:xfrm>
            <a:off x="4229689" y="929014"/>
            <a:ext cx="3732622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C2D8A2-17EB-664B-0522-7D197C3AEAD7}"/>
              </a:ext>
            </a:extLst>
          </p:cNvPr>
          <p:cNvSpPr/>
          <p:nvPr/>
        </p:nvSpPr>
        <p:spPr>
          <a:xfrm>
            <a:off x="8233653" y="929014"/>
            <a:ext cx="3732622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로그인 회원</a:t>
            </a:r>
          </a:p>
        </p:txBody>
      </p:sp>
      <p:pic>
        <p:nvPicPr>
          <p:cNvPr id="11" name="그림 10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176400A1-30DA-B509-8301-DFAE7F2D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71" y="1723506"/>
            <a:ext cx="3330274" cy="1249680"/>
          </a:xfrm>
          <a:prstGeom prst="rect">
            <a:avLst/>
          </a:prstGeom>
        </p:spPr>
      </p:pic>
      <p:pic>
        <p:nvPicPr>
          <p:cNvPr id="13" name="그림 12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1159C7EB-701C-BFC6-14CF-EB74B4BC8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86" y="4178927"/>
            <a:ext cx="3126844" cy="1287780"/>
          </a:xfrm>
          <a:prstGeom prst="rect">
            <a:avLst/>
          </a:prstGeom>
        </p:spPr>
      </p:pic>
      <p:pic>
        <p:nvPicPr>
          <p:cNvPr id="8" name="그림 7" descr="텍스트, 스크린샷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C9157174-1A70-49FF-A242-A7FA5FED7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26" y="1538101"/>
            <a:ext cx="4044374" cy="4897303"/>
          </a:xfrm>
          <a:prstGeom prst="rect">
            <a:avLst/>
          </a:prstGeom>
        </p:spPr>
      </p:pic>
      <p:pic>
        <p:nvPicPr>
          <p:cNvPr id="7" name="그림 6" descr="텍스트, 스크린샷, 만화 영화, 그래픽 디자인이(가) 표시된 사진&#10;&#10;자동 생성된 설명">
            <a:extLst>
              <a:ext uri="{FF2B5EF4-FFF2-40B4-BE49-F238E27FC236}">
                <a16:creationId xmlns:a16="http://schemas.microsoft.com/office/drawing/2014/main" id="{BA3D6103-1C5E-F853-72B6-91D7F3787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5" y="1601692"/>
            <a:ext cx="3732623" cy="4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0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464182"/>
            <a:ext cx="243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영어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한글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A7C2CA-234F-94B1-3A08-95A326FFA99F}"/>
              </a:ext>
            </a:extLst>
          </p:cNvPr>
          <p:cNvSpPr/>
          <p:nvPr/>
        </p:nvSpPr>
        <p:spPr>
          <a:xfrm>
            <a:off x="517010" y="929013"/>
            <a:ext cx="4516807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영어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85CE0A-04CA-1427-35C5-BCE9983BC886}"/>
              </a:ext>
            </a:extLst>
          </p:cNvPr>
          <p:cNvSpPr/>
          <p:nvPr/>
        </p:nvSpPr>
        <p:spPr>
          <a:xfrm>
            <a:off x="7052223" y="929013"/>
            <a:ext cx="4622767" cy="45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한글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37937D1-E4CD-E5CC-A5D7-0AE869FDDC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2" y="1444544"/>
            <a:ext cx="4581462" cy="5090067"/>
          </a:xfrm>
          <a:prstGeom prst="rect">
            <a:avLst/>
          </a:prstGeom>
        </p:spPr>
      </p:pic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410D53A-3B24-51C2-5651-FEFF953429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917" y="1416186"/>
            <a:ext cx="4622767" cy="51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6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427237"/>
            <a:ext cx="1174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https://velog.io/@josworks27/2020-01-18-0001-%EC%9E%91%EC%84%B1%EB%90%A8-qrk5iamlmv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E7985EB-32BB-E6CE-603F-A2B6C1BB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135123"/>
            <a:ext cx="6673731" cy="5603416"/>
          </a:xfrm>
          <a:prstGeom prst="rect">
            <a:avLst/>
          </a:prstGeom>
        </p:spPr>
      </p:pic>
      <p:pic>
        <p:nvPicPr>
          <p:cNvPr id="11" name="그림 10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412D491B-00C2-25FD-EE3D-3473117F8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98" y="5205818"/>
            <a:ext cx="3040282" cy="1398530"/>
          </a:xfrm>
          <a:prstGeom prst="rect">
            <a:avLst/>
          </a:prstGeom>
        </p:spPr>
      </p:pic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6AE0C0F-209F-88CE-2B8B-656E85B11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98" y="1135123"/>
            <a:ext cx="4594860" cy="2468880"/>
          </a:xfrm>
          <a:prstGeom prst="rect">
            <a:avLst/>
          </a:prstGeom>
        </p:spPr>
      </p:pic>
      <p:pic>
        <p:nvPicPr>
          <p:cNvPr id="22" name="그림 2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E600681-9997-5495-4C1F-A67CA05D9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98" y="3788963"/>
            <a:ext cx="4594860" cy="12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183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박병석</cp:lastModifiedBy>
  <cp:revision>90</cp:revision>
  <dcterms:created xsi:type="dcterms:W3CDTF">2022-07-11T04:17:28Z</dcterms:created>
  <dcterms:modified xsi:type="dcterms:W3CDTF">2023-11-29T04:48:39Z</dcterms:modified>
</cp:coreProperties>
</file>