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57682-251D-F327-4AE9-894DC7D49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02095E-925C-D4B0-DE0B-369AE0A83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529A8-8E33-E66C-CE6D-A44E088D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B84B-33AA-483D-8655-1A2E48EFAE8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227C7-F23A-FDA9-D07D-7DD3735B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26E21-EDC7-5B11-3924-0F2360BB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A152-A20A-4B2F-872D-FFC90AD3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05FA8-BFE1-9C00-FC94-D81089DD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534C86-685A-63B4-561A-2B7D5AB21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C2708-B627-3F9D-56E8-1F25DC9D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B84B-33AA-483D-8655-1A2E48EFAE8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C0DC-1CCC-EE5C-4D0B-5ADFD820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8A284-DEB5-E5B3-2F64-CBB6547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A152-A20A-4B2F-872D-FFC90AD3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3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B075E4-3FB5-E83F-7549-BDAC34789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1C01D-6F14-6FFA-519B-B1DB5DE60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D2D4C-1514-62BA-B379-59F93D3D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B84B-33AA-483D-8655-1A2E48EFAE8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B75D7-4D53-0730-33A6-44441B82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931BA-0D31-9C90-9974-5DFCA319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A152-A20A-4B2F-872D-FFC90AD3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DB6B4-6811-7170-59B4-C4D19272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66317-A5DD-427B-8943-3B0A2A2A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AEFBD-69D8-2E8E-A136-3872611F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B84B-33AA-483D-8655-1A2E48EFAE8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86022-7CA3-2813-055E-69B0D1BF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4DA4F-669C-38FA-6872-75A4C07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A152-A20A-4B2F-872D-FFC90AD3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18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1B7D8-DAB0-6DBE-A0A5-9E52ACB6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C78F7-6CE6-1DB6-E4A2-E6C7EBCF7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4A0E5-C2D3-79C0-6A28-20817C67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B84B-33AA-483D-8655-1A2E48EFAE8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E93F2-D3EE-7CD3-9EA6-6C97A5A1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A73E7-3EE9-C0EB-AA39-8E12B73C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A152-A20A-4B2F-872D-FFC90AD3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9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97B17-60D7-8891-101E-596ADC91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DD758-FE2D-8105-BBA8-671DA66D9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87630-805F-1491-7F83-BA4F459A6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FC9A5-DA1F-7775-A782-550D8F7C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B84B-33AA-483D-8655-1A2E48EFAE8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F6730-B4C6-15B4-3317-FD6EBFF6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ABBA8-EC2E-35F4-0E5C-1C34B395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A152-A20A-4B2F-872D-FFC90AD3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3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E2C42-B18D-8A00-1C2F-F8DDA4BC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15D1DC-343A-3EC0-5306-D8636ACC6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E740F-702D-050A-9805-D5A7D4782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AA7427-5A18-50C8-49CC-6D8E3362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53546B-7800-1AB2-6F67-9B9B3C2A5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F88E5E-12A2-783D-5797-CE4A0805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B84B-33AA-483D-8655-1A2E48EFAE8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671565-74B8-4B03-1A91-3A87025F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361D31-3C51-E587-AB4A-C39C060A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A152-A20A-4B2F-872D-FFC90AD3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7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2D8C8-3348-6C8F-89E2-699C2897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ECB931-C7F0-07D3-845A-C3D52D13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B84B-33AA-483D-8655-1A2E48EFAE8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A89717-FFBE-C976-6D04-817C8FB5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572F37-AC52-B252-27D7-E2330EB2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A152-A20A-4B2F-872D-FFC90AD3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C47B51-ED26-8E7D-A96B-3EE6285B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B84B-33AA-483D-8655-1A2E48EFAE8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167EDD-FEF0-5618-E4AF-6C89EE1F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CC5FCE-C716-F2E8-41CB-6C97A032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A152-A20A-4B2F-872D-FFC90AD3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3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B3EB0-530B-EF49-6149-759EDB73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9EA31-84A3-89FE-319A-90B11D1E7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19E15-3427-5AB4-3165-B70294BED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EEF7B-3460-56A2-3852-A6086C2E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B84B-33AA-483D-8655-1A2E48EFAE8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F2E87-07B8-ABE1-F391-13EF3FBE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2FAF60-D048-84FA-13E8-845C153F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A152-A20A-4B2F-872D-FFC90AD3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6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59139-F811-BACA-13C2-0E65BB25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02E100-8EB0-B7B0-EC83-8FC21BB30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F08520-DB56-4B09-4BC7-4C5AE36E6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6B343-8C77-D288-D2B1-055FE8EF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B84B-33AA-483D-8655-1A2E48EFAE8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18D6A-CACE-C1BC-7D95-3A700049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0F503-0D7F-9829-CA9D-BCD17021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A152-A20A-4B2F-872D-FFC90AD3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9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2C2F7B-69F9-F68C-8751-BF4FA30D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0E0CC-9DED-5B9B-8951-A8689FE4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09B5F-64D7-9303-D99F-790E25CF3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B84B-33AA-483D-8655-1A2E48EFAE8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89AB4-E3E3-D44C-B44D-787B0940D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E2F1C-23C2-258B-4876-9B66E261D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9A152-A20A-4B2F-872D-FFC90AD3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2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8BE9D-82C5-FA83-CBD8-CD5757955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WebDB</a:t>
            </a:r>
            <a:r>
              <a:rPr lang="ko-KR" altLang="en-US" sz="4000" dirty="0"/>
              <a:t>프로그래밍 기말과제</a:t>
            </a:r>
            <a:br>
              <a:rPr lang="en-US" altLang="ko-KR" sz="4000" dirty="0"/>
            </a:b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8DDD59-2EE4-9122-3A2E-5DC1DC783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					</a:t>
            </a:r>
            <a:r>
              <a:rPr lang="ko-KR" altLang="en-US" dirty="0"/>
              <a:t>학번</a:t>
            </a:r>
            <a:r>
              <a:rPr lang="en-US" altLang="ko-KR" dirty="0"/>
              <a:t>: 201835728</a:t>
            </a:r>
          </a:p>
          <a:p>
            <a:r>
              <a:rPr lang="en-US" altLang="ko-KR" dirty="0"/>
              <a:t>				   </a:t>
            </a: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전민혁</a:t>
            </a:r>
          </a:p>
        </p:txBody>
      </p:sp>
    </p:spTree>
    <p:extLst>
      <p:ext uri="{BB962C8B-B14F-4D97-AF65-F5344CB8AC3E}">
        <p14:creationId xmlns:p14="http://schemas.microsoft.com/office/powerpoint/2010/main" val="359053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6A425E-FD21-6D83-1034-13F292E0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데이터베이스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1CA285-6350-BB43-BB77-C85D9B86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00" y="2452806"/>
            <a:ext cx="5824543" cy="1776484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34AB17-B8AC-F657-4304-6B1B79A4F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46" y="2673829"/>
            <a:ext cx="3530309" cy="15103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9F73DB-729F-71C8-DB60-58BC21658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535" y="4348117"/>
            <a:ext cx="5833208" cy="20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9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6ECB88-5D80-C7D8-7BB4-2B3ACB6E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600"/>
              <a:t>주제</a:t>
            </a:r>
            <a:r>
              <a:rPr lang="en-US" altLang="ko-KR" sz="3600"/>
              <a:t>: </a:t>
            </a:r>
            <a:r>
              <a:rPr lang="ko-KR" altLang="en-US" sz="3600"/>
              <a:t>쇼핑몰사이트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A26A62A-AD5D-9522-C54B-E156A6D0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73" y="1133262"/>
            <a:ext cx="5598027" cy="3933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1600"/>
              <a:t>가구들을 파는 쇼핑몰 사이트</a:t>
            </a:r>
            <a:endParaRPr lang="en-US" sz="1600"/>
          </a:p>
        </p:txBody>
      </p:sp>
      <p:pic>
        <p:nvPicPr>
          <p:cNvPr id="17" name="그림 16" descr="텍스트, 스크린샷, 웹사이트, 디자인이(가) 표시된 사진&#10;&#10;자동 생성된 설명">
            <a:extLst>
              <a:ext uri="{FF2B5EF4-FFF2-40B4-BE49-F238E27FC236}">
                <a16:creationId xmlns:a16="http://schemas.microsoft.com/office/drawing/2014/main" id="{EB3831F4-6B60-520E-CE14-0EDB5A94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575" y="2503775"/>
            <a:ext cx="4259734" cy="3365190"/>
          </a:xfrm>
          <a:prstGeom prst="rect">
            <a:avLst/>
          </a:prstGeom>
        </p:spPr>
      </p:pic>
      <p:pic>
        <p:nvPicPr>
          <p:cNvPr id="14" name="내용 개체 틀 1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304BAD9D-B1B1-B952-2B4D-3A9B69F54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9" y="2662664"/>
            <a:ext cx="4803359" cy="3206301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4C45AA06-59E6-00E8-4E61-BE331C506427}"/>
              </a:ext>
            </a:extLst>
          </p:cNvPr>
          <p:cNvSpPr txBox="1">
            <a:spLocks/>
          </p:cNvSpPr>
          <p:nvPr/>
        </p:nvSpPr>
        <p:spPr>
          <a:xfrm>
            <a:off x="1750925" y="2200239"/>
            <a:ext cx="1880172" cy="39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1600"/>
              <a:t>로그인 전</a:t>
            </a:r>
            <a:endParaRPr lang="en-US" sz="1600" dirty="0"/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FBCD06C0-C550-5412-6B5C-B3C678057726}"/>
              </a:ext>
            </a:extLst>
          </p:cNvPr>
          <p:cNvSpPr txBox="1">
            <a:spLocks/>
          </p:cNvSpPr>
          <p:nvPr/>
        </p:nvSpPr>
        <p:spPr>
          <a:xfrm>
            <a:off x="8979986" y="2170223"/>
            <a:ext cx="1880172" cy="39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1600" dirty="0"/>
              <a:t>로그인 후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128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982DB-F7EE-B681-1730-B5DDE8869EF1}"/>
              </a:ext>
            </a:extLst>
          </p:cNvPr>
          <p:cNvSpPr txBox="1"/>
          <p:nvPr/>
        </p:nvSpPr>
        <p:spPr>
          <a:xfrm>
            <a:off x="497973" y="393380"/>
            <a:ext cx="7655427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>
                <a:latin typeface="+mj-lt"/>
                <a:ea typeface="+mj-ea"/>
                <a:cs typeface="+mj-cs"/>
              </a:rPr>
              <a:t>여러 카테고리들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C775113-FCAE-1BD8-6BA4-4479BA2D9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495" y="2337520"/>
            <a:ext cx="3770520" cy="3365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769EDC-608A-1BE5-B9E6-4FDAC101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87" y="2337520"/>
            <a:ext cx="3813247" cy="33651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9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6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62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912804-37FE-0937-D9FF-8C484D66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28" y="387591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600"/>
              <a:t>장바구니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174EB2A-83FB-69B4-90B3-35900445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25" y="2200239"/>
            <a:ext cx="1880172" cy="3933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1600" dirty="0"/>
              <a:t>로그인 전</a:t>
            </a:r>
            <a:endParaRPr 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EC887D-EBEF-9566-0E69-EC73B3344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5" r="3" b="3"/>
          <a:stretch/>
        </p:blipFill>
        <p:spPr>
          <a:xfrm>
            <a:off x="6858000" y="2768296"/>
            <a:ext cx="5867701" cy="3100284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B96F9F-C2A4-4C1F-5406-2A84FE3B4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27" b="-2"/>
          <a:stretch/>
        </p:blipFill>
        <p:spPr>
          <a:xfrm>
            <a:off x="286271" y="2839166"/>
            <a:ext cx="6367959" cy="3224160"/>
          </a:xfrm>
          <a:prstGeom prst="rect">
            <a:avLst/>
          </a:prstGeom>
        </p:spPr>
      </p:pic>
      <p:sp>
        <p:nvSpPr>
          <p:cNvPr id="112" name="Freeform: Shape 64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932708A-FAF2-5359-5E08-EB5FB2D792F9}"/>
              </a:ext>
            </a:extLst>
          </p:cNvPr>
          <p:cNvSpPr txBox="1">
            <a:spLocks/>
          </p:cNvSpPr>
          <p:nvPr/>
        </p:nvSpPr>
        <p:spPr>
          <a:xfrm>
            <a:off x="8979986" y="2170223"/>
            <a:ext cx="1880172" cy="39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1600" dirty="0"/>
              <a:t>로그인 후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86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2B15F7-72C2-EB2D-912B-71ACDCD6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회원가입 </a:t>
            </a:r>
            <a:r>
              <a:rPr lang="en-US" altLang="ko-KR" sz="4800"/>
              <a:t>&amp; </a:t>
            </a:r>
            <a:r>
              <a:rPr lang="ko-KR" altLang="en-US" sz="4800"/>
              <a:t>로그인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3E855F-CA02-037F-3D5E-8A3F35A49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" t="54" b="-54"/>
          <a:stretch/>
        </p:blipFill>
        <p:spPr>
          <a:xfrm>
            <a:off x="194674" y="2708696"/>
            <a:ext cx="5468112" cy="34004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AC9721-8118-B62B-1A82-172A8775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71026"/>
            <a:ext cx="5468112" cy="30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6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203E2C-064C-B6A1-734A-71055951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800"/>
              <a:t>주요 코드설명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6C61-E48E-86BB-F021-EC31344824EA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Mysql </a:t>
            </a:r>
            <a:r>
              <a:rPr lang="ko-KR" altLang="en-US"/>
              <a:t>연결코드</a:t>
            </a:r>
            <a:r>
              <a:rPr lang="en-US" altLang="ko-KR"/>
              <a:t>, </a:t>
            </a:r>
            <a:r>
              <a:rPr lang="ko-KR" altLang="en-US"/>
              <a:t>서버 연결코드</a:t>
            </a:r>
            <a:endParaRPr lang="ko-KR" altLang="en-US" dirty="0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4195F067-75E9-61E7-C3E9-E95AEB2A4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5822" y="2481059"/>
            <a:ext cx="3136525" cy="3970286"/>
          </a:xfrm>
          <a:prstGeom prst="rect">
            <a:avLst/>
          </a:prstGeom>
        </p:spPr>
      </p:pic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F7177F6-BA72-33CA-F6A3-0A4BCFDA9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57" r="-2" b="8819"/>
          <a:stretch/>
        </p:blipFill>
        <p:spPr>
          <a:xfrm>
            <a:off x="8489389" y="2493212"/>
            <a:ext cx="3584448" cy="24029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BD336A6-F7FA-8307-3008-F79F92D9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07" y="2351239"/>
            <a:ext cx="3584448" cy="9946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8E0DEC3-370C-C497-53C4-FF7C7CF9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07" y="3358631"/>
            <a:ext cx="488724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8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203E2C-064C-B6A1-734A-71055951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331937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dirty="0"/>
              <a:t>주요 코드설명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2846E1-0B8D-E413-2EEA-271C700D0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42" y="2268602"/>
            <a:ext cx="3710306" cy="4264720"/>
          </a:xfrm>
          <a:prstGeom prst="rect">
            <a:avLst/>
          </a:prstGeo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62EA7F58-6207-6816-7F82-C3786289C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78" y="2730254"/>
            <a:ext cx="3758184" cy="3457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E37F08-916C-F3CE-637E-FF29691DF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428" y="2268603"/>
            <a:ext cx="3902964" cy="4344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A133CB-C1DF-5C97-409E-AF27D048CAFA}"/>
              </a:ext>
            </a:extLst>
          </p:cNvPr>
          <p:cNvSpPr txBox="1"/>
          <p:nvPr/>
        </p:nvSpPr>
        <p:spPr>
          <a:xfrm>
            <a:off x="728869" y="1987748"/>
            <a:ext cx="18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장바구니 추가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68662-2F34-EDF4-319F-4C9E38D00F81}"/>
              </a:ext>
            </a:extLst>
          </p:cNvPr>
          <p:cNvSpPr txBox="1"/>
          <p:nvPr/>
        </p:nvSpPr>
        <p:spPr>
          <a:xfrm>
            <a:off x="4784034" y="1885940"/>
            <a:ext cx="18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F6DB9-6AC9-48AD-87A3-6FBD0CAE12C9}"/>
              </a:ext>
            </a:extLst>
          </p:cNvPr>
          <p:cNvSpPr txBox="1"/>
          <p:nvPr/>
        </p:nvSpPr>
        <p:spPr>
          <a:xfrm>
            <a:off x="8975054" y="1841521"/>
            <a:ext cx="18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코드</a:t>
            </a:r>
          </a:p>
        </p:txBody>
      </p:sp>
    </p:spTree>
    <p:extLst>
      <p:ext uri="{BB962C8B-B14F-4D97-AF65-F5344CB8AC3E}">
        <p14:creationId xmlns:p14="http://schemas.microsoft.com/office/powerpoint/2010/main" val="122209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81A3DD-6BEB-000C-6AF4-A6CFA716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/>
              <a:t>주요 코드 설명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4FF99-3AD2-09BC-3C6D-B15FD4D46F94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장바구니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AB5238-FB8A-DDED-3443-03FE720D3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7158" y="2676139"/>
            <a:ext cx="4855559" cy="3483864"/>
          </a:xfrm>
          <a:prstGeom prst="rect">
            <a:avLst/>
          </a:prstGeom>
        </p:spPr>
      </p:pic>
      <p:pic>
        <p:nvPicPr>
          <p:cNvPr id="6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6A4785B-0DF8-D5C9-E4C4-64792B4DA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4" b="2"/>
          <a:stretch/>
        </p:blipFill>
        <p:spPr>
          <a:xfrm>
            <a:off x="637878" y="2695874"/>
            <a:ext cx="519696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1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61AF017-741B-4CC0-B7C2-C9B94E5B8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FC9E5C3-B8DC-4532-8C1F-4D5331C6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863975" y="-12"/>
            <a:ext cx="8328026" cy="68579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0AAFD2-61E9-0977-3493-FEB79054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337" y="469448"/>
            <a:ext cx="5256213" cy="539750"/>
          </a:xfrm>
        </p:spPr>
        <p:txBody>
          <a:bodyPr anchor="t">
            <a:normAutofit/>
          </a:bodyPr>
          <a:lstStyle/>
          <a:p>
            <a:r>
              <a:rPr lang="ko-KR" altLang="en-US" sz="2200"/>
              <a:t>주요 코드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EF5D38-CBF0-78A1-9FB1-7084CE0A7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9" r="4" b="1938"/>
          <a:stretch/>
        </p:blipFill>
        <p:spPr>
          <a:xfrm>
            <a:off x="331304" y="1457739"/>
            <a:ext cx="5256213" cy="526145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678331-A306-AE31-C06B-5F998F61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338" y="2059200"/>
            <a:ext cx="5256214" cy="4276786"/>
          </a:xfrm>
        </p:spPr>
        <p:txBody>
          <a:bodyPr anchor="t">
            <a:normAutofit/>
          </a:bodyPr>
          <a:lstStyle/>
          <a:p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삭제기능</a:t>
            </a: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Login.ejs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F4B3FD-8001-7112-ED9B-9BFD2B71A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50" b="-1456"/>
          <a:stretch/>
        </p:blipFill>
        <p:spPr>
          <a:xfrm>
            <a:off x="5950439" y="2947237"/>
            <a:ext cx="5256000" cy="355957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595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70</Words>
  <Application>Microsoft Office PowerPoint</Application>
  <PresentationFormat>와이드스크린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WebDB프로그래밍 기말과제  </vt:lpstr>
      <vt:lpstr>주제: 쇼핑몰사이트</vt:lpstr>
      <vt:lpstr>PowerPoint 프레젠테이션</vt:lpstr>
      <vt:lpstr>장바구니</vt:lpstr>
      <vt:lpstr>회원가입 &amp; 로그인</vt:lpstr>
      <vt:lpstr>주요 코드설명</vt:lpstr>
      <vt:lpstr>주요 코드설명</vt:lpstr>
      <vt:lpstr>주요 코드 설명</vt:lpstr>
      <vt:lpstr>주요 코드 설명</vt:lpstr>
      <vt:lpstr>데이터베이스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WebDB프로그래밍 기말과제  </dc:title>
  <dc:creator>전민혁</dc:creator>
  <cp:lastModifiedBy>전민혁</cp:lastModifiedBy>
  <cp:revision>6</cp:revision>
  <dcterms:created xsi:type="dcterms:W3CDTF">2023-11-28T11:19:05Z</dcterms:created>
  <dcterms:modified xsi:type="dcterms:W3CDTF">2023-12-01T10:33:12Z</dcterms:modified>
</cp:coreProperties>
</file>