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FEA09-0C68-9B4B-BA77-AF0B70CF848B}" v="65" dt="2023-11-29T04:18:0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호" userId="cdcfdf9a-79a8-43f1-abdf-bd9f2b2802ee" providerId="ADAL" clId="{D56FEA09-0C68-9B4B-BA77-AF0B70CF848B}"/>
    <pc:docChg chg="undo custSel addSld delSld modSld">
      <pc:chgData name="이재호" userId="cdcfdf9a-79a8-43f1-abdf-bd9f2b2802ee" providerId="ADAL" clId="{D56FEA09-0C68-9B4B-BA77-AF0B70CF848B}" dt="2023-11-29T04:19:50.245" v="1001" actId="20577"/>
      <pc:docMkLst>
        <pc:docMk/>
      </pc:docMkLst>
      <pc:sldChg chg="addSp modSp mod">
        <pc:chgData name="이재호" userId="cdcfdf9a-79a8-43f1-abdf-bd9f2b2802ee" providerId="ADAL" clId="{D56FEA09-0C68-9B4B-BA77-AF0B70CF848B}" dt="2023-11-29T04:19:50.245" v="1001" actId="20577"/>
        <pc:sldMkLst>
          <pc:docMk/>
          <pc:sldMk cId="3590737592" sldId="256"/>
        </pc:sldMkLst>
        <pc:spChg chg="mod">
          <ac:chgData name="이재호" userId="cdcfdf9a-79a8-43f1-abdf-bd9f2b2802ee" providerId="ADAL" clId="{D56FEA09-0C68-9B4B-BA77-AF0B70CF848B}" dt="2023-11-29T04:17:50.682" v="934" actId="20577"/>
          <ac:spMkLst>
            <pc:docMk/>
            <pc:sldMk cId="3590737592" sldId="256"/>
            <ac:spMk id="2" creationId="{BD65F41E-A803-8E5F-EDF0-9F2C2EA90F86}"/>
          </ac:spMkLst>
        </pc:spChg>
        <pc:spChg chg="add mod">
          <ac:chgData name="이재호" userId="cdcfdf9a-79a8-43f1-abdf-bd9f2b2802ee" providerId="ADAL" clId="{D56FEA09-0C68-9B4B-BA77-AF0B70CF848B}" dt="2023-11-29T04:19:50.245" v="1001" actId="20577"/>
          <ac:spMkLst>
            <pc:docMk/>
            <pc:sldMk cId="3590737592" sldId="256"/>
            <ac:spMk id="4" creationId="{9F4F3E40-20EA-DCE0-6078-811CB4500A31}"/>
          </ac:spMkLst>
        </pc:spChg>
      </pc:sldChg>
      <pc:sldChg chg="addSp modSp mod">
        <pc:chgData name="이재호" userId="cdcfdf9a-79a8-43f1-abdf-bd9f2b2802ee" providerId="ADAL" clId="{D56FEA09-0C68-9B4B-BA77-AF0B70CF848B}" dt="2023-11-28T18:57:55.082" v="11" actId="1076"/>
        <pc:sldMkLst>
          <pc:docMk/>
          <pc:sldMk cId="3839908128" sldId="259"/>
        </pc:sldMkLst>
        <pc:picChg chg="add mod">
          <ac:chgData name="이재호" userId="cdcfdf9a-79a8-43f1-abdf-bd9f2b2802ee" providerId="ADAL" clId="{D56FEA09-0C68-9B4B-BA77-AF0B70CF848B}" dt="2023-11-28T18:46:29.105" v="4" actId="1076"/>
          <ac:picMkLst>
            <pc:docMk/>
            <pc:sldMk cId="3839908128" sldId="259"/>
            <ac:picMk id="3" creationId="{F40CDE09-6DE6-DCCF-D758-1C03AF07D073}"/>
          </ac:picMkLst>
        </pc:picChg>
        <pc:picChg chg="add mod">
          <ac:chgData name="이재호" userId="cdcfdf9a-79a8-43f1-abdf-bd9f2b2802ee" providerId="ADAL" clId="{D56FEA09-0C68-9B4B-BA77-AF0B70CF848B}" dt="2023-11-28T18:57:55.082" v="11" actId="1076"/>
          <ac:picMkLst>
            <pc:docMk/>
            <pc:sldMk cId="3839908128" sldId="259"/>
            <ac:picMk id="5" creationId="{1471B09E-B7A2-6D3F-7E6B-9DBE3979DFD5}"/>
          </ac:picMkLst>
        </pc:picChg>
      </pc:sldChg>
      <pc:sldChg chg="del">
        <pc:chgData name="이재호" userId="cdcfdf9a-79a8-43f1-abdf-bd9f2b2802ee" providerId="ADAL" clId="{D56FEA09-0C68-9B4B-BA77-AF0B70CF848B}" dt="2023-11-28T19:00:52.079" v="33" actId="2696"/>
        <pc:sldMkLst>
          <pc:docMk/>
          <pc:sldMk cId="2264353671" sldId="261"/>
        </pc:sldMkLst>
      </pc:sldChg>
      <pc:sldChg chg="addSp delSp modSp del mod">
        <pc:chgData name="이재호" userId="cdcfdf9a-79a8-43f1-abdf-bd9f2b2802ee" providerId="ADAL" clId="{D56FEA09-0C68-9B4B-BA77-AF0B70CF848B}" dt="2023-11-29T04:12:44.062" v="872" actId="2696"/>
        <pc:sldMkLst>
          <pc:docMk/>
          <pc:sldMk cId="2045038964" sldId="262"/>
        </pc:sldMkLst>
        <pc:spChg chg="add mod">
          <ac:chgData name="이재호" userId="cdcfdf9a-79a8-43f1-abdf-bd9f2b2802ee" providerId="ADAL" clId="{D56FEA09-0C68-9B4B-BA77-AF0B70CF848B}" dt="2023-11-29T00:43:58.206" v="673" actId="14100"/>
          <ac:spMkLst>
            <pc:docMk/>
            <pc:sldMk cId="2045038964" sldId="262"/>
            <ac:spMk id="3" creationId="{4C6E8235-7704-7A58-E9FB-4F67CB40A895}"/>
          </ac:spMkLst>
        </pc:spChg>
        <pc:spChg chg="add mod">
          <ac:chgData name="이재호" userId="cdcfdf9a-79a8-43f1-abdf-bd9f2b2802ee" providerId="ADAL" clId="{D56FEA09-0C68-9B4B-BA77-AF0B70CF848B}" dt="2023-11-29T00:43:52.233" v="670" actId="14100"/>
          <ac:spMkLst>
            <pc:docMk/>
            <pc:sldMk cId="2045038964" sldId="262"/>
            <ac:spMk id="4" creationId="{802D3FB3-E796-DCCD-168F-7A6F3DFA6486}"/>
          </ac:spMkLst>
        </pc:spChg>
        <pc:spChg chg="del mod">
          <ac:chgData name="이재호" userId="cdcfdf9a-79a8-43f1-abdf-bd9f2b2802ee" providerId="ADAL" clId="{D56FEA09-0C68-9B4B-BA77-AF0B70CF848B}" dt="2023-11-28T19:09:02.823" v="201" actId="478"/>
          <ac:spMkLst>
            <pc:docMk/>
            <pc:sldMk cId="2045038964" sldId="262"/>
            <ac:spMk id="8" creationId="{102E9C7E-D6FE-0822-644A-836B7FFC569F}"/>
          </ac:spMkLst>
        </pc:spChg>
        <pc:spChg chg="add mod">
          <ac:chgData name="이재호" userId="cdcfdf9a-79a8-43f1-abdf-bd9f2b2802ee" providerId="ADAL" clId="{D56FEA09-0C68-9B4B-BA77-AF0B70CF848B}" dt="2023-11-28T19:09:03.190" v="202"/>
          <ac:spMkLst>
            <pc:docMk/>
            <pc:sldMk cId="2045038964" sldId="262"/>
            <ac:spMk id="11" creationId="{D8542E52-B1EA-C766-05E7-6E6E603EE59D}"/>
          </ac:spMkLst>
        </pc:spChg>
        <pc:picChg chg="add mod">
          <ac:chgData name="이재호" userId="cdcfdf9a-79a8-43f1-abdf-bd9f2b2802ee" providerId="ADAL" clId="{D56FEA09-0C68-9B4B-BA77-AF0B70CF848B}" dt="2023-11-29T00:43:42.679" v="666" actId="1076"/>
          <ac:picMkLst>
            <pc:docMk/>
            <pc:sldMk cId="2045038964" sldId="262"/>
            <ac:picMk id="2" creationId="{0576D914-966F-78EF-1D06-4FFCC86AADBD}"/>
          </ac:picMkLst>
        </pc:picChg>
        <pc:picChg chg="add del mod">
          <ac:chgData name="이재호" userId="cdcfdf9a-79a8-43f1-abdf-bd9f2b2802ee" providerId="ADAL" clId="{D56FEA09-0C68-9B4B-BA77-AF0B70CF848B}" dt="2023-11-28T19:01:44.496" v="44" actId="478"/>
          <ac:picMkLst>
            <pc:docMk/>
            <pc:sldMk cId="2045038964" sldId="262"/>
            <ac:picMk id="3" creationId="{ED85FE3E-F901-FA27-E908-2DBC54E8AF9E}"/>
          </ac:picMkLst>
        </pc:picChg>
        <pc:picChg chg="add del mod">
          <ac:chgData name="이재호" userId="cdcfdf9a-79a8-43f1-abdf-bd9f2b2802ee" providerId="ADAL" clId="{D56FEA09-0C68-9B4B-BA77-AF0B70CF848B}" dt="2023-11-28T19:01:55.694" v="48" actId="478"/>
          <ac:picMkLst>
            <pc:docMk/>
            <pc:sldMk cId="2045038964" sldId="262"/>
            <ac:picMk id="5" creationId="{1C02CB2B-959D-13EB-8C95-2971BB174D0B}"/>
          </ac:picMkLst>
        </pc:picChg>
        <pc:picChg chg="add mod">
          <ac:chgData name="이재호" userId="cdcfdf9a-79a8-43f1-abdf-bd9f2b2802ee" providerId="ADAL" clId="{D56FEA09-0C68-9B4B-BA77-AF0B70CF848B}" dt="2023-11-29T00:43:42.956" v="667" actId="1076"/>
          <ac:picMkLst>
            <pc:docMk/>
            <pc:sldMk cId="2045038964" sldId="262"/>
            <ac:picMk id="7" creationId="{BD3A5AE5-91F9-D68A-B015-DDE640652E6F}"/>
          </ac:picMkLst>
        </pc:picChg>
        <pc:picChg chg="add mod">
          <ac:chgData name="이재호" userId="cdcfdf9a-79a8-43f1-abdf-bd9f2b2802ee" providerId="ADAL" clId="{D56FEA09-0C68-9B4B-BA77-AF0B70CF848B}" dt="2023-11-28T19:05:23.421" v="55" actId="1076"/>
          <ac:picMkLst>
            <pc:docMk/>
            <pc:sldMk cId="2045038964" sldId="262"/>
            <ac:picMk id="10" creationId="{A66F92FB-80B8-D003-917E-75B6CDAD9522}"/>
          </ac:picMkLst>
        </pc:picChg>
        <pc:cxnChg chg="add mod">
          <ac:chgData name="이재호" userId="cdcfdf9a-79a8-43f1-abdf-bd9f2b2802ee" providerId="ADAL" clId="{D56FEA09-0C68-9B4B-BA77-AF0B70CF848B}" dt="2023-11-29T03:48:17.187" v="701" actId="1076"/>
          <ac:cxnSpMkLst>
            <pc:docMk/>
            <pc:sldMk cId="2045038964" sldId="262"/>
            <ac:cxnSpMk id="6" creationId="{5BAB8BE6-BBC5-ADF2-A237-3C98FE70D1EC}"/>
          </ac:cxnSpMkLst>
        </pc:cxnChg>
        <pc:cxnChg chg="add mod">
          <ac:chgData name="이재호" userId="cdcfdf9a-79a8-43f1-abdf-bd9f2b2802ee" providerId="ADAL" clId="{D56FEA09-0C68-9B4B-BA77-AF0B70CF848B}" dt="2023-11-29T03:48:11.965" v="700" actId="1076"/>
          <ac:cxnSpMkLst>
            <pc:docMk/>
            <pc:sldMk cId="2045038964" sldId="262"/>
            <ac:cxnSpMk id="9" creationId="{6328D7ED-462C-C5A3-5379-70F39D7B9769}"/>
          </ac:cxnSpMkLst>
        </pc:cxnChg>
      </pc:sldChg>
      <pc:sldChg chg="addSp delSp modSp add mod">
        <pc:chgData name="이재호" userId="cdcfdf9a-79a8-43f1-abdf-bd9f2b2802ee" providerId="ADAL" clId="{D56FEA09-0C68-9B4B-BA77-AF0B70CF848B}" dt="2023-11-29T03:46:24.644" v="684" actId="1076"/>
        <pc:sldMkLst>
          <pc:docMk/>
          <pc:sldMk cId="404033302" sldId="263"/>
        </pc:sldMkLst>
        <pc:picChg chg="add del mod">
          <ac:chgData name="이재호" userId="cdcfdf9a-79a8-43f1-abdf-bd9f2b2802ee" providerId="ADAL" clId="{D56FEA09-0C68-9B4B-BA77-AF0B70CF848B}" dt="2023-11-28T18:58:47.310" v="18" actId="478"/>
          <ac:picMkLst>
            <pc:docMk/>
            <pc:sldMk cId="404033302" sldId="263"/>
            <ac:picMk id="4" creationId="{2E6B469D-AFD6-C5C2-83F7-577EAB6A8358}"/>
          </ac:picMkLst>
        </pc:picChg>
        <pc:picChg chg="del mod">
          <ac:chgData name="이재호" userId="cdcfdf9a-79a8-43f1-abdf-bd9f2b2802ee" providerId="ADAL" clId="{D56FEA09-0C68-9B4B-BA77-AF0B70CF848B}" dt="2023-11-28T18:58:41.634" v="16" actId="478"/>
          <ac:picMkLst>
            <pc:docMk/>
            <pc:sldMk cId="404033302" sldId="263"/>
            <ac:picMk id="5" creationId="{1471B09E-B7A2-6D3F-7E6B-9DBE3979DFD5}"/>
          </ac:picMkLst>
        </pc:picChg>
        <pc:picChg chg="add mod">
          <ac:chgData name="이재호" userId="cdcfdf9a-79a8-43f1-abdf-bd9f2b2802ee" providerId="ADAL" clId="{D56FEA09-0C68-9B4B-BA77-AF0B70CF848B}" dt="2023-11-29T03:46:24.644" v="684" actId="1076"/>
          <ac:picMkLst>
            <pc:docMk/>
            <pc:sldMk cId="404033302" sldId="263"/>
            <ac:picMk id="7" creationId="{31903C23-3021-3A73-E4CC-24B75B058A3A}"/>
          </ac:picMkLst>
        </pc:picChg>
      </pc:sldChg>
      <pc:sldChg chg="addSp delSp modSp add mod">
        <pc:chgData name="이재호" userId="cdcfdf9a-79a8-43f1-abdf-bd9f2b2802ee" providerId="ADAL" clId="{D56FEA09-0C68-9B4B-BA77-AF0B70CF848B}" dt="2023-11-28T19:00:06.981" v="32" actId="1036"/>
        <pc:sldMkLst>
          <pc:docMk/>
          <pc:sldMk cId="3550687079" sldId="264"/>
        </pc:sldMkLst>
        <pc:picChg chg="add mod">
          <ac:chgData name="이재호" userId="cdcfdf9a-79a8-43f1-abdf-bd9f2b2802ee" providerId="ADAL" clId="{D56FEA09-0C68-9B4B-BA77-AF0B70CF848B}" dt="2023-11-28T19:00:06.981" v="32" actId="1036"/>
          <ac:picMkLst>
            <pc:docMk/>
            <pc:sldMk cId="3550687079" sldId="264"/>
            <ac:picMk id="4" creationId="{69FB9DE2-F112-EA69-CD20-533A1C1B0086}"/>
          </ac:picMkLst>
        </pc:picChg>
        <pc:picChg chg="del mod">
          <ac:chgData name="이재호" userId="cdcfdf9a-79a8-43f1-abdf-bd9f2b2802ee" providerId="ADAL" clId="{D56FEA09-0C68-9B4B-BA77-AF0B70CF848B}" dt="2023-11-28T18:59:56.819" v="28" actId="478"/>
          <ac:picMkLst>
            <pc:docMk/>
            <pc:sldMk cId="3550687079" sldId="264"/>
            <ac:picMk id="7" creationId="{31903C23-3021-3A73-E4CC-24B75B058A3A}"/>
          </ac:picMkLst>
        </pc:picChg>
      </pc:sldChg>
      <pc:sldChg chg="addSp delSp modSp add del mod">
        <pc:chgData name="이재호" userId="cdcfdf9a-79a8-43f1-abdf-bd9f2b2802ee" providerId="ADAL" clId="{D56FEA09-0C68-9B4B-BA77-AF0B70CF848B}" dt="2023-11-29T00:44:10.670" v="674" actId="2696"/>
        <pc:sldMkLst>
          <pc:docMk/>
          <pc:sldMk cId="2632489883" sldId="265"/>
        </pc:sldMkLst>
        <pc:spChg chg="add mod">
          <ac:chgData name="이재호" userId="cdcfdf9a-79a8-43f1-abdf-bd9f2b2802ee" providerId="ADAL" clId="{D56FEA09-0C68-9B4B-BA77-AF0B70CF848B}" dt="2023-11-28T19:08:56.005" v="200"/>
          <ac:spMkLst>
            <pc:docMk/>
            <pc:sldMk cId="2632489883" sldId="265"/>
            <ac:spMk id="4" creationId="{77FD1F18-FDF0-CF66-3006-292B72FC60FC}"/>
          </ac:spMkLst>
        </pc:spChg>
        <pc:spChg chg="del mod">
          <ac:chgData name="이재호" userId="cdcfdf9a-79a8-43f1-abdf-bd9f2b2802ee" providerId="ADAL" clId="{D56FEA09-0C68-9B4B-BA77-AF0B70CF848B}" dt="2023-11-28T19:08:55.557" v="199" actId="478"/>
          <ac:spMkLst>
            <pc:docMk/>
            <pc:sldMk cId="2632489883" sldId="265"/>
            <ac:spMk id="8" creationId="{102E9C7E-D6FE-0822-644A-836B7FFC569F}"/>
          </ac:spMkLst>
        </pc:spChg>
        <pc:picChg chg="add mod">
          <ac:chgData name="이재호" userId="cdcfdf9a-79a8-43f1-abdf-bd9f2b2802ee" providerId="ADAL" clId="{D56FEA09-0C68-9B4B-BA77-AF0B70CF848B}" dt="2023-11-28T19:07:16.060" v="76" actId="1076"/>
          <ac:picMkLst>
            <pc:docMk/>
            <pc:sldMk cId="2632489883" sldId="265"/>
            <ac:picMk id="3" creationId="{E1236EE1-274C-72FB-391B-93041950E14A}"/>
          </ac:picMkLst>
        </pc:picChg>
        <pc:picChg chg="del">
          <ac:chgData name="이재호" userId="cdcfdf9a-79a8-43f1-abdf-bd9f2b2802ee" providerId="ADAL" clId="{D56FEA09-0C68-9B4B-BA77-AF0B70CF848B}" dt="2023-11-28T19:07:11.438" v="75" actId="478"/>
          <ac:picMkLst>
            <pc:docMk/>
            <pc:sldMk cId="2632489883" sldId="265"/>
            <ac:picMk id="7" creationId="{BD3A5AE5-91F9-D68A-B015-DDE640652E6F}"/>
          </ac:picMkLst>
        </pc:picChg>
      </pc:sldChg>
      <pc:sldChg chg="add del">
        <pc:chgData name="이재호" userId="cdcfdf9a-79a8-43f1-abdf-bd9f2b2802ee" providerId="ADAL" clId="{D56FEA09-0C68-9B4B-BA77-AF0B70CF848B}" dt="2023-11-28T19:05:45.140" v="65"/>
        <pc:sldMkLst>
          <pc:docMk/>
          <pc:sldMk cId="3430759169" sldId="265"/>
        </pc:sldMkLst>
      </pc:sldChg>
      <pc:sldChg chg="add del">
        <pc:chgData name="이재호" userId="cdcfdf9a-79a8-43f1-abdf-bd9f2b2802ee" providerId="ADAL" clId="{D56FEA09-0C68-9B4B-BA77-AF0B70CF848B}" dt="2023-11-28T19:05:44.707" v="64"/>
        <pc:sldMkLst>
          <pc:docMk/>
          <pc:sldMk cId="123935593" sldId="266"/>
        </pc:sldMkLst>
      </pc:sldChg>
      <pc:sldChg chg="addSp delSp modSp add mod">
        <pc:chgData name="이재호" userId="cdcfdf9a-79a8-43f1-abdf-bd9f2b2802ee" providerId="ADAL" clId="{D56FEA09-0C68-9B4B-BA77-AF0B70CF848B}" dt="2023-11-29T03:51:26.005" v="768" actId="255"/>
        <pc:sldMkLst>
          <pc:docMk/>
          <pc:sldMk cId="2748078476" sldId="266"/>
        </pc:sldMkLst>
        <pc:spChg chg="add del mod">
          <ac:chgData name="이재호" userId="cdcfdf9a-79a8-43f1-abdf-bd9f2b2802ee" providerId="ADAL" clId="{D56FEA09-0C68-9B4B-BA77-AF0B70CF848B}" dt="2023-11-28T19:08:50.197" v="197" actId="478"/>
          <ac:spMkLst>
            <pc:docMk/>
            <pc:sldMk cId="2748078476" sldId="266"/>
            <ac:spMk id="2" creationId="{643EFBA3-F68D-58E9-1220-285B4370C08B}"/>
          </ac:spMkLst>
        </pc:spChg>
        <pc:spChg chg="add mod">
          <ac:chgData name="이재호" userId="cdcfdf9a-79a8-43f1-abdf-bd9f2b2802ee" providerId="ADAL" clId="{D56FEA09-0C68-9B4B-BA77-AF0B70CF848B}" dt="2023-11-28T19:08:48.431" v="196"/>
          <ac:spMkLst>
            <pc:docMk/>
            <pc:sldMk cId="2748078476" sldId="266"/>
            <ac:spMk id="3" creationId="{11CB832F-09D9-AC8A-B309-4E8C0F8B4816}"/>
          </ac:spMkLst>
        </pc:spChg>
        <pc:spChg chg="add mod">
          <ac:chgData name="이재호" userId="cdcfdf9a-79a8-43f1-abdf-bd9f2b2802ee" providerId="ADAL" clId="{D56FEA09-0C68-9B4B-BA77-AF0B70CF848B}" dt="2023-11-29T03:51:26.005" v="768" actId="255"/>
          <ac:spMkLst>
            <pc:docMk/>
            <pc:sldMk cId="2748078476" sldId="266"/>
            <ac:spMk id="5" creationId="{C229390D-F722-497F-9FAB-50E60D26CE34}"/>
          </ac:spMkLst>
        </pc:spChg>
        <pc:spChg chg="del">
          <ac:chgData name="이재호" userId="cdcfdf9a-79a8-43f1-abdf-bd9f2b2802ee" providerId="ADAL" clId="{D56FEA09-0C68-9B4B-BA77-AF0B70CF848B}" dt="2023-11-28T19:08:52.199" v="198" actId="478"/>
          <ac:spMkLst>
            <pc:docMk/>
            <pc:sldMk cId="2748078476" sldId="266"/>
            <ac:spMk id="8" creationId="{102E9C7E-D6FE-0822-644A-836B7FFC569F}"/>
          </ac:spMkLst>
        </pc:spChg>
        <pc:picChg chg="add mod">
          <ac:chgData name="이재호" userId="cdcfdf9a-79a8-43f1-abdf-bd9f2b2802ee" providerId="ADAL" clId="{D56FEA09-0C68-9B4B-BA77-AF0B70CF848B}" dt="2023-11-29T03:50:06.225" v="719" actId="1076"/>
          <ac:picMkLst>
            <pc:docMk/>
            <pc:sldMk cId="2748078476" sldId="266"/>
            <ac:picMk id="4" creationId="{002BD741-2E42-3CC3-BA09-629C774967AD}"/>
          </ac:picMkLst>
        </pc:picChg>
        <pc:picChg chg="add del mod">
          <ac:chgData name="이재호" userId="cdcfdf9a-79a8-43f1-abdf-bd9f2b2802ee" providerId="ADAL" clId="{D56FEA09-0C68-9B4B-BA77-AF0B70CF848B}" dt="2023-11-29T00:34:45.670" v="289" actId="478"/>
          <ac:picMkLst>
            <pc:docMk/>
            <pc:sldMk cId="2748078476" sldId="266"/>
            <ac:picMk id="4" creationId="{F31981D9-98E0-389F-2735-E62ACBAE5CCD}"/>
          </ac:picMkLst>
        </pc:picChg>
        <pc:picChg chg="add del mod">
          <ac:chgData name="이재호" userId="cdcfdf9a-79a8-43f1-abdf-bd9f2b2802ee" providerId="ADAL" clId="{D56FEA09-0C68-9B4B-BA77-AF0B70CF848B}" dt="2023-11-29T03:50:02.458" v="718" actId="478"/>
          <ac:picMkLst>
            <pc:docMk/>
            <pc:sldMk cId="2748078476" sldId="266"/>
            <ac:picMk id="8" creationId="{1CA2FF1E-91E5-08D2-3BB1-D8BD216DEF03}"/>
          </ac:picMkLst>
        </pc:picChg>
        <pc:picChg chg="add mod">
          <ac:chgData name="이재호" userId="cdcfdf9a-79a8-43f1-abdf-bd9f2b2802ee" providerId="ADAL" clId="{D56FEA09-0C68-9B4B-BA77-AF0B70CF848B}" dt="2023-11-29T03:50:13.746" v="722" actId="1076"/>
          <ac:picMkLst>
            <pc:docMk/>
            <pc:sldMk cId="2748078476" sldId="266"/>
            <ac:picMk id="9" creationId="{0CD04D6A-5511-B5DB-6E4D-B53361E26DB5}"/>
          </ac:picMkLst>
        </pc:picChg>
        <pc:picChg chg="del">
          <ac:chgData name="이재호" userId="cdcfdf9a-79a8-43f1-abdf-bd9f2b2802ee" providerId="ADAL" clId="{D56FEA09-0C68-9B4B-BA77-AF0B70CF848B}" dt="2023-11-29T00:31:21.466" v="204" actId="478"/>
          <ac:picMkLst>
            <pc:docMk/>
            <pc:sldMk cId="2748078476" sldId="266"/>
            <ac:picMk id="10" creationId="{A66F92FB-80B8-D003-917E-75B6CDAD9522}"/>
          </ac:picMkLst>
        </pc:picChg>
        <pc:cxnChg chg="add mod">
          <ac:chgData name="이재호" userId="cdcfdf9a-79a8-43f1-abdf-bd9f2b2802ee" providerId="ADAL" clId="{D56FEA09-0C68-9B4B-BA77-AF0B70CF848B}" dt="2023-11-29T03:50:57.862" v="764" actId="1037"/>
          <ac:cxnSpMkLst>
            <pc:docMk/>
            <pc:sldMk cId="2748078476" sldId="266"/>
            <ac:cxnSpMk id="11" creationId="{257C7CFF-0916-68FF-211E-C64D886524FF}"/>
          </ac:cxnSpMkLst>
        </pc:cxnChg>
      </pc:sldChg>
      <pc:sldChg chg="addSp delSp modSp add mod">
        <pc:chgData name="이재호" userId="cdcfdf9a-79a8-43f1-abdf-bd9f2b2802ee" providerId="ADAL" clId="{D56FEA09-0C68-9B4B-BA77-AF0B70CF848B}" dt="2023-11-29T04:09:09.513" v="843" actId="1076"/>
        <pc:sldMkLst>
          <pc:docMk/>
          <pc:sldMk cId="655416445" sldId="267"/>
        </pc:sldMkLst>
        <pc:spChg chg="add mod">
          <ac:chgData name="이재호" userId="cdcfdf9a-79a8-43f1-abdf-bd9f2b2802ee" providerId="ADAL" clId="{D56FEA09-0C68-9B4B-BA77-AF0B70CF848B}" dt="2023-11-29T03:53:34.065" v="801" actId="20577"/>
          <ac:spMkLst>
            <pc:docMk/>
            <pc:sldMk cId="655416445" sldId="267"/>
            <ac:spMk id="2" creationId="{A0FCAD1D-23C4-2ACA-E89E-425EA240DF0B}"/>
          </ac:spMkLst>
        </pc:spChg>
        <pc:spChg chg="del">
          <ac:chgData name="이재호" userId="cdcfdf9a-79a8-43f1-abdf-bd9f2b2802ee" providerId="ADAL" clId="{D56FEA09-0C68-9B4B-BA77-AF0B70CF848B}" dt="2023-11-29T03:48:35.136" v="703" actId="478"/>
          <ac:spMkLst>
            <pc:docMk/>
            <pc:sldMk cId="655416445" sldId="267"/>
            <ac:spMk id="5" creationId="{C229390D-F722-497F-9FAB-50E60D26CE34}"/>
          </ac:spMkLst>
        </pc:spChg>
        <pc:spChg chg="add mod">
          <ac:chgData name="이재호" userId="cdcfdf9a-79a8-43f1-abdf-bd9f2b2802ee" providerId="ADAL" clId="{D56FEA09-0C68-9B4B-BA77-AF0B70CF848B}" dt="2023-11-29T04:07:05.919" v="834" actId="1076"/>
          <ac:spMkLst>
            <pc:docMk/>
            <pc:sldMk cId="655416445" sldId="267"/>
            <ac:spMk id="10" creationId="{70E22D8D-124B-AA86-927B-8BC26EA465AB}"/>
          </ac:spMkLst>
        </pc:spChg>
        <pc:spChg chg="add mod">
          <ac:chgData name="이재호" userId="cdcfdf9a-79a8-43f1-abdf-bd9f2b2802ee" providerId="ADAL" clId="{D56FEA09-0C68-9B4B-BA77-AF0B70CF848B}" dt="2023-11-29T04:07:49.168" v="839" actId="1076"/>
          <ac:spMkLst>
            <pc:docMk/>
            <pc:sldMk cId="655416445" sldId="267"/>
            <ac:spMk id="11" creationId="{E2E9A76F-6C91-73BD-E50C-7CC77CE24EF7}"/>
          </ac:spMkLst>
        </pc:spChg>
        <pc:picChg chg="add mod">
          <ac:chgData name="이재호" userId="cdcfdf9a-79a8-43f1-abdf-bd9f2b2802ee" providerId="ADAL" clId="{D56FEA09-0C68-9B4B-BA77-AF0B70CF848B}" dt="2023-11-29T04:07:23.179" v="836" actId="166"/>
          <ac:picMkLst>
            <pc:docMk/>
            <pc:sldMk cId="655416445" sldId="267"/>
            <ac:picMk id="4" creationId="{E2485123-7619-5CE0-8EF0-0131A3FA884B}"/>
          </ac:picMkLst>
        </pc:picChg>
        <pc:picChg chg="add mod">
          <ac:chgData name="이재호" userId="cdcfdf9a-79a8-43f1-abdf-bd9f2b2802ee" providerId="ADAL" clId="{D56FEA09-0C68-9B4B-BA77-AF0B70CF848B}" dt="2023-11-29T04:07:59.419" v="841" actId="1076"/>
          <ac:picMkLst>
            <pc:docMk/>
            <pc:sldMk cId="655416445" sldId="267"/>
            <ac:picMk id="6" creationId="{766EEF7A-BD43-5DC3-D015-3F0FBC212868}"/>
          </ac:picMkLst>
        </pc:picChg>
        <pc:picChg chg="del">
          <ac:chgData name="이재호" userId="cdcfdf9a-79a8-43f1-abdf-bd9f2b2802ee" providerId="ADAL" clId="{D56FEA09-0C68-9B4B-BA77-AF0B70CF848B}" dt="2023-11-29T04:06:37.326" v="832" actId="478"/>
          <ac:picMkLst>
            <pc:docMk/>
            <pc:sldMk cId="655416445" sldId="267"/>
            <ac:picMk id="7" creationId="{BD3A5AE5-91F9-D68A-B015-DDE640652E6F}"/>
          </ac:picMkLst>
        </pc:picChg>
        <pc:picChg chg="del">
          <ac:chgData name="이재호" userId="cdcfdf9a-79a8-43f1-abdf-bd9f2b2802ee" providerId="ADAL" clId="{D56FEA09-0C68-9B4B-BA77-AF0B70CF848B}" dt="2023-11-29T03:48:32.381" v="702" actId="478"/>
          <ac:picMkLst>
            <pc:docMk/>
            <pc:sldMk cId="655416445" sldId="267"/>
            <ac:picMk id="8" creationId="{1CA2FF1E-91E5-08D2-3BB1-D8BD216DEF03}"/>
          </ac:picMkLst>
        </pc:picChg>
        <pc:picChg chg="add mod">
          <ac:chgData name="이재호" userId="cdcfdf9a-79a8-43f1-abdf-bd9f2b2802ee" providerId="ADAL" clId="{D56FEA09-0C68-9B4B-BA77-AF0B70CF848B}" dt="2023-11-29T04:07:55.327" v="840" actId="1076"/>
          <ac:picMkLst>
            <pc:docMk/>
            <pc:sldMk cId="655416445" sldId="267"/>
            <ac:picMk id="9" creationId="{1DB6BDFE-659A-96DD-CBDD-DD0974F90B15}"/>
          </ac:picMkLst>
        </pc:picChg>
        <pc:cxnChg chg="add mod">
          <ac:chgData name="이재호" userId="cdcfdf9a-79a8-43f1-abdf-bd9f2b2802ee" providerId="ADAL" clId="{D56FEA09-0C68-9B4B-BA77-AF0B70CF848B}" dt="2023-11-29T04:09:09.513" v="843" actId="1076"/>
          <ac:cxnSpMkLst>
            <pc:docMk/>
            <pc:sldMk cId="655416445" sldId="267"/>
            <ac:cxnSpMk id="12" creationId="{2E47F489-39DA-FDCB-AF03-C02943979DFB}"/>
          </ac:cxnSpMkLst>
        </pc:cxnChg>
        <pc:cxnChg chg="add mod">
          <ac:chgData name="이재호" userId="cdcfdf9a-79a8-43f1-abdf-bd9f2b2802ee" providerId="ADAL" clId="{D56FEA09-0C68-9B4B-BA77-AF0B70CF848B}" dt="2023-11-29T04:09:04.349" v="842" actId="1076"/>
          <ac:cxnSpMkLst>
            <pc:docMk/>
            <pc:sldMk cId="655416445" sldId="267"/>
            <ac:cxnSpMk id="13" creationId="{C138127F-77AF-D2E7-8B08-8ECBC85CF8EC}"/>
          </ac:cxnSpMkLst>
        </pc:cxnChg>
      </pc:sldChg>
      <pc:sldChg chg="addSp delSp modSp add del mod">
        <pc:chgData name="이재호" userId="cdcfdf9a-79a8-43f1-abdf-bd9f2b2802ee" providerId="ADAL" clId="{D56FEA09-0C68-9B4B-BA77-AF0B70CF848B}" dt="2023-11-29T00:44:18.551" v="675" actId="2696"/>
        <pc:sldMkLst>
          <pc:docMk/>
          <pc:sldMk cId="1529596156" sldId="267"/>
        </pc:sldMkLst>
        <pc:spChg chg="add del mod">
          <ac:chgData name="이재호" userId="cdcfdf9a-79a8-43f1-abdf-bd9f2b2802ee" providerId="ADAL" clId="{D56FEA09-0C68-9B4B-BA77-AF0B70CF848B}" dt="2023-11-28T19:08:42.120" v="193" actId="478"/>
          <ac:spMkLst>
            <pc:docMk/>
            <pc:sldMk cId="1529596156" sldId="267"/>
            <ac:spMk id="2" creationId="{0526037D-0617-F618-458D-8C720EFE5D55}"/>
          </ac:spMkLst>
        </pc:spChg>
        <pc:spChg chg="add mod">
          <ac:chgData name="이재호" userId="cdcfdf9a-79a8-43f1-abdf-bd9f2b2802ee" providerId="ADAL" clId="{D56FEA09-0C68-9B4B-BA77-AF0B70CF848B}" dt="2023-11-28T19:08:42.576" v="194"/>
          <ac:spMkLst>
            <pc:docMk/>
            <pc:sldMk cId="1529596156" sldId="267"/>
            <ac:spMk id="3" creationId="{4B5D93EA-7169-87C0-BC9E-10464BCE4293}"/>
          </ac:spMkLst>
        </pc:spChg>
        <pc:spChg chg="del">
          <ac:chgData name="이재호" userId="cdcfdf9a-79a8-43f1-abdf-bd9f2b2802ee" providerId="ADAL" clId="{D56FEA09-0C68-9B4B-BA77-AF0B70CF848B}" dt="2023-11-28T19:08:44.514" v="195" actId="478"/>
          <ac:spMkLst>
            <pc:docMk/>
            <pc:sldMk cId="1529596156" sldId="267"/>
            <ac:spMk id="8" creationId="{102E9C7E-D6FE-0822-644A-836B7FFC569F}"/>
          </ac:spMkLst>
        </pc:spChg>
      </pc:sldChg>
      <pc:sldChg chg="add del">
        <pc:chgData name="이재호" userId="cdcfdf9a-79a8-43f1-abdf-bd9f2b2802ee" providerId="ADAL" clId="{D56FEA09-0C68-9B4B-BA77-AF0B70CF848B}" dt="2023-11-28T19:05:43.350" v="63"/>
        <pc:sldMkLst>
          <pc:docMk/>
          <pc:sldMk cId="2580394726" sldId="267"/>
        </pc:sldMkLst>
      </pc:sldChg>
      <pc:sldChg chg="add del">
        <pc:chgData name="이재호" userId="cdcfdf9a-79a8-43f1-abdf-bd9f2b2802ee" providerId="ADAL" clId="{D56FEA09-0C68-9B4B-BA77-AF0B70CF848B}" dt="2023-11-28T19:05:43.078" v="62"/>
        <pc:sldMkLst>
          <pc:docMk/>
          <pc:sldMk cId="71390581" sldId="268"/>
        </pc:sldMkLst>
      </pc:sldChg>
      <pc:sldChg chg="addSp delSp modSp add del mod">
        <pc:chgData name="이재호" userId="cdcfdf9a-79a8-43f1-abdf-bd9f2b2802ee" providerId="ADAL" clId="{D56FEA09-0C68-9B4B-BA77-AF0B70CF848B}" dt="2023-11-29T00:44:18.551" v="675" actId="2696"/>
        <pc:sldMkLst>
          <pc:docMk/>
          <pc:sldMk cId="371292616" sldId="268"/>
        </pc:sldMkLst>
        <pc:spChg chg="add del mod">
          <ac:chgData name="이재호" userId="cdcfdf9a-79a8-43f1-abdf-bd9f2b2802ee" providerId="ADAL" clId="{D56FEA09-0C68-9B4B-BA77-AF0B70CF848B}" dt="2023-11-28T19:08:35.488" v="190" actId="478"/>
          <ac:spMkLst>
            <pc:docMk/>
            <pc:sldMk cId="371292616" sldId="268"/>
            <ac:spMk id="2" creationId="{6B699CD0-E10A-86DF-9E21-9DEC1C48E19D}"/>
          </ac:spMkLst>
        </pc:spChg>
        <pc:spChg chg="add del mod">
          <ac:chgData name="이재호" userId="cdcfdf9a-79a8-43f1-abdf-bd9f2b2802ee" providerId="ADAL" clId="{D56FEA09-0C68-9B4B-BA77-AF0B70CF848B}" dt="2023-11-28T19:08:33.100" v="189"/>
          <ac:spMkLst>
            <pc:docMk/>
            <pc:sldMk cId="371292616" sldId="268"/>
            <ac:spMk id="3" creationId="{E0827A02-CC38-A47F-F952-6E6D22AC9578}"/>
          </ac:spMkLst>
        </pc:spChg>
        <pc:spChg chg="add mod">
          <ac:chgData name="이재호" userId="cdcfdf9a-79a8-43f1-abdf-bd9f2b2802ee" providerId="ADAL" clId="{D56FEA09-0C68-9B4B-BA77-AF0B70CF848B}" dt="2023-11-28T19:08:37.950" v="192"/>
          <ac:spMkLst>
            <pc:docMk/>
            <pc:sldMk cId="371292616" sldId="268"/>
            <ac:spMk id="4" creationId="{AFF46EAE-168D-E2EC-57C0-B9E7ECA890EC}"/>
          </ac:spMkLst>
        </pc:spChg>
        <pc:spChg chg="del">
          <ac:chgData name="이재호" userId="cdcfdf9a-79a8-43f1-abdf-bd9f2b2802ee" providerId="ADAL" clId="{D56FEA09-0C68-9B4B-BA77-AF0B70CF848B}" dt="2023-11-28T19:08:37.542" v="191" actId="478"/>
          <ac:spMkLst>
            <pc:docMk/>
            <pc:sldMk cId="371292616" sldId="268"/>
            <ac:spMk id="8" creationId="{102E9C7E-D6FE-0822-644A-836B7FFC569F}"/>
          </ac:spMkLst>
        </pc:spChg>
      </pc:sldChg>
      <pc:sldChg chg="addSp delSp modSp add mod">
        <pc:chgData name="이재호" userId="cdcfdf9a-79a8-43f1-abdf-bd9f2b2802ee" providerId="ADAL" clId="{D56FEA09-0C68-9B4B-BA77-AF0B70CF848B}" dt="2023-11-29T03:53:43.917" v="802" actId="1076"/>
        <pc:sldMkLst>
          <pc:docMk/>
          <pc:sldMk cId="1743255473" sldId="268"/>
        </pc:sldMkLst>
        <pc:spChg chg="del">
          <ac:chgData name="이재호" userId="cdcfdf9a-79a8-43f1-abdf-bd9f2b2802ee" providerId="ADAL" clId="{D56FEA09-0C68-9B4B-BA77-AF0B70CF848B}" dt="2023-11-29T03:51:58.065" v="772" actId="478"/>
          <ac:spMkLst>
            <pc:docMk/>
            <pc:sldMk cId="1743255473" sldId="268"/>
            <ac:spMk id="5" creationId="{C229390D-F722-497F-9FAB-50E60D26CE34}"/>
          </ac:spMkLst>
        </pc:spChg>
        <pc:spChg chg="add mod">
          <ac:chgData name="이재호" userId="cdcfdf9a-79a8-43f1-abdf-bd9f2b2802ee" providerId="ADAL" clId="{D56FEA09-0C68-9B4B-BA77-AF0B70CF848B}" dt="2023-11-29T03:53:43.917" v="802" actId="1076"/>
          <ac:spMkLst>
            <pc:docMk/>
            <pc:sldMk cId="1743255473" sldId="268"/>
            <ac:spMk id="6" creationId="{FF708346-3ABA-AB2D-A67C-D87FF570365D}"/>
          </ac:spMkLst>
        </pc:spChg>
        <pc:picChg chg="add mod">
          <ac:chgData name="이재호" userId="cdcfdf9a-79a8-43f1-abdf-bd9f2b2802ee" providerId="ADAL" clId="{D56FEA09-0C68-9B4B-BA77-AF0B70CF848B}" dt="2023-11-29T03:52:09.744" v="776" actId="1076"/>
          <ac:picMkLst>
            <pc:docMk/>
            <pc:sldMk cId="1743255473" sldId="268"/>
            <ac:picMk id="4" creationId="{8BAE73F3-ED0B-89A4-7C36-EBF6ACCC2BA5}"/>
          </ac:picMkLst>
        </pc:picChg>
        <pc:picChg chg="del">
          <ac:chgData name="이재호" userId="cdcfdf9a-79a8-43f1-abdf-bd9f2b2802ee" providerId="ADAL" clId="{D56FEA09-0C68-9B4B-BA77-AF0B70CF848B}" dt="2023-11-29T03:51:56.373" v="770" actId="478"/>
          <ac:picMkLst>
            <pc:docMk/>
            <pc:sldMk cId="1743255473" sldId="268"/>
            <ac:picMk id="8" creationId="{1CA2FF1E-91E5-08D2-3BB1-D8BD216DEF03}"/>
          </ac:picMkLst>
        </pc:picChg>
      </pc:sldChg>
      <pc:sldChg chg="addSp delSp modSp add del mod">
        <pc:chgData name="이재호" userId="cdcfdf9a-79a8-43f1-abdf-bd9f2b2802ee" providerId="ADAL" clId="{D56FEA09-0C68-9B4B-BA77-AF0B70CF848B}" dt="2023-11-29T00:44:18.551" v="675" actId="2696"/>
        <pc:sldMkLst>
          <pc:docMk/>
          <pc:sldMk cId="129978656" sldId="269"/>
        </pc:sldMkLst>
        <pc:spChg chg="add mod">
          <ac:chgData name="이재호" userId="cdcfdf9a-79a8-43f1-abdf-bd9f2b2802ee" providerId="ADAL" clId="{D56FEA09-0C68-9B4B-BA77-AF0B70CF848B}" dt="2023-11-28T19:08:24.699" v="186" actId="1076"/>
          <ac:spMkLst>
            <pc:docMk/>
            <pc:sldMk cId="129978656" sldId="269"/>
            <ac:spMk id="2" creationId="{9133501B-C558-5406-8810-961ED9827755}"/>
          </ac:spMkLst>
        </pc:spChg>
        <pc:spChg chg="del">
          <ac:chgData name="이재호" userId="cdcfdf9a-79a8-43f1-abdf-bd9f2b2802ee" providerId="ADAL" clId="{D56FEA09-0C68-9B4B-BA77-AF0B70CF848B}" dt="2023-11-28T19:08:28.840" v="187" actId="478"/>
          <ac:spMkLst>
            <pc:docMk/>
            <pc:sldMk cId="129978656" sldId="269"/>
            <ac:spMk id="8" creationId="{102E9C7E-D6FE-0822-644A-836B7FFC569F}"/>
          </ac:spMkLst>
        </pc:spChg>
      </pc:sldChg>
      <pc:sldChg chg="addSp delSp modSp add mod">
        <pc:chgData name="이재호" userId="cdcfdf9a-79a8-43f1-abdf-bd9f2b2802ee" providerId="ADAL" clId="{D56FEA09-0C68-9B4B-BA77-AF0B70CF848B}" dt="2023-11-29T04:05:50.981" v="831" actId="1076"/>
        <pc:sldMkLst>
          <pc:docMk/>
          <pc:sldMk cId="3381177751" sldId="269"/>
        </pc:sldMkLst>
        <pc:spChg chg="del">
          <ac:chgData name="이재호" userId="cdcfdf9a-79a8-43f1-abdf-bd9f2b2802ee" providerId="ADAL" clId="{D56FEA09-0C68-9B4B-BA77-AF0B70CF848B}" dt="2023-11-29T04:04:25.133" v="819" actId="478"/>
          <ac:spMkLst>
            <pc:docMk/>
            <pc:sldMk cId="3381177751" sldId="269"/>
            <ac:spMk id="5" creationId="{C229390D-F722-497F-9FAB-50E60D26CE34}"/>
          </ac:spMkLst>
        </pc:spChg>
        <pc:spChg chg="add mod">
          <ac:chgData name="이재호" userId="cdcfdf9a-79a8-43f1-abdf-bd9f2b2802ee" providerId="ADAL" clId="{D56FEA09-0C68-9B4B-BA77-AF0B70CF848B}" dt="2023-11-29T04:05:50.981" v="831" actId="1076"/>
          <ac:spMkLst>
            <pc:docMk/>
            <pc:sldMk cId="3381177751" sldId="269"/>
            <ac:spMk id="6" creationId="{16165AD4-1C2C-0D33-54D6-889D491EB033}"/>
          </ac:spMkLst>
        </pc:spChg>
        <pc:picChg chg="add mod">
          <ac:chgData name="이재호" userId="cdcfdf9a-79a8-43f1-abdf-bd9f2b2802ee" providerId="ADAL" clId="{D56FEA09-0C68-9B4B-BA77-AF0B70CF848B}" dt="2023-11-29T04:05:47.462" v="830" actId="1076"/>
          <ac:picMkLst>
            <pc:docMk/>
            <pc:sldMk cId="3381177751" sldId="269"/>
            <ac:picMk id="4" creationId="{A7D2ECCF-1EB2-9A74-4D11-0D931F833CE2}"/>
          </ac:picMkLst>
        </pc:picChg>
        <pc:picChg chg="del">
          <ac:chgData name="이재호" userId="cdcfdf9a-79a8-43f1-abdf-bd9f2b2802ee" providerId="ADAL" clId="{D56FEA09-0C68-9B4B-BA77-AF0B70CF848B}" dt="2023-11-29T04:04:21.849" v="818" actId="478"/>
          <ac:picMkLst>
            <pc:docMk/>
            <pc:sldMk cId="3381177751" sldId="269"/>
            <ac:picMk id="8" creationId="{1CA2FF1E-91E5-08D2-3BB1-D8BD216DEF03}"/>
          </ac:picMkLst>
        </pc:picChg>
      </pc:sldChg>
      <pc:sldChg chg="add del">
        <pc:chgData name="이재호" userId="cdcfdf9a-79a8-43f1-abdf-bd9f2b2802ee" providerId="ADAL" clId="{D56FEA09-0C68-9B4B-BA77-AF0B70CF848B}" dt="2023-11-28T19:05:42.817" v="61"/>
        <pc:sldMkLst>
          <pc:docMk/>
          <pc:sldMk cId="3654082614" sldId="269"/>
        </pc:sldMkLst>
      </pc:sldChg>
      <pc:sldChg chg="addSp delSp modSp add mod">
        <pc:chgData name="이재호" userId="cdcfdf9a-79a8-43f1-abdf-bd9f2b2802ee" providerId="ADAL" clId="{D56FEA09-0C68-9B4B-BA77-AF0B70CF848B}" dt="2023-11-29T04:04:14.071" v="817" actId="1076"/>
        <pc:sldMkLst>
          <pc:docMk/>
          <pc:sldMk cId="4135624076" sldId="270"/>
        </pc:sldMkLst>
        <pc:spChg chg="del">
          <ac:chgData name="이재호" userId="cdcfdf9a-79a8-43f1-abdf-bd9f2b2802ee" providerId="ADAL" clId="{D56FEA09-0C68-9B4B-BA77-AF0B70CF848B}" dt="2023-11-29T04:03:34.292" v="807" actId="478"/>
          <ac:spMkLst>
            <pc:docMk/>
            <pc:sldMk cId="4135624076" sldId="270"/>
            <ac:spMk id="5" creationId="{C229390D-F722-497F-9FAB-50E60D26CE34}"/>
          </ac:spMkLst>
        </pc:spChg>
        <pc:spChg chg="add mod">
          <ac:chgData name="이재호" userId="cdcfdf9a-79a8-43f1-abdf-bd9f2b2802ee" providerId="ADAL" clId="{D56FEA09-0C68-9B4B-BA77-AF0B70CF848B}" dt="2023-11-29T04:04:14.071" v="817" actId="1076"/>
          <ac:spMkLst>
            <pc:docMk/>
            <pc:sldMk cId="4135624076" sldId="270"/>
            <ac:spMk id="6" creationId="{12FFA691-15A6-D30D-0828-7E4B2C5ACE4C}"/>
          </ac:spMkLst>
        </pc:spChg>
        <pc:picChg chg="add mod">
          <ac:chgData name="이재호" userId="cdcfdf9a-79a8-43f1-abdf-bd9f2b2802ee" providerId="ADAL" clId="{D56FEA09-0C68-9B4B-BA77-AF0B70CF848B}" dt="2023-11-29T04:03:42.331" v="810" actId="1076"/>
          <ac:picMkLst>
            <pc:docMk/>
            <pc:sldMk cId="4135624076" sldId="270"/>
            <ac:picMk id="4" creationId="{24028837-1357-975A-41A9-0B186DF887A8}"/>
          </ac:picMkLst>
        </pc:picChg>
        <pc:picChg chg="del">
          <ac:chgData name="이재호" userId="cdcfdf9a-79a8-43f1-abdf-bd9f2b2802ee" providerId="ADAL" clId="{D56FEA09-0C68-9B4B-BA77-AF0B70CF848B}" dt="2023-11-29T04:03:31.407" v="806" actId="478"/>
          <ac:picMkLst>
            <pc:docMk/>
            <pc:sldMk cId="4135624076" sldId="270"/>
            <ac:picMk id="8" creationId="{1CA2FF1E-91E5-08D2-3BB1-D8BD216DEF03}"/>
          </ac:picMkLst>
        </pc:picChg>
      </pc:sldChg>
      <pc:sldChg chg="addSp delSp modSp add mod">
        <pc:chgData name="이재호" userId="cdcfdf9a-79a8-43f1-abdf-bd9f2b2802ee" providerId="ADAL" clId="{D56FEA09-0C68-9B4B-BA77-AF0B70CF848B}" dt="2023-11-29T04:12:26.897" v="871" actId="20577"/>
        <pc:sldMkLst>
          <pc:docMk/>
          <pc:sldMk cId="1006933271" sldId="271"/>
        </pc:sldMkLst>
        <pc:spChg chg="mod">
          <ac:chgData name="이재호" userId="cdcfdf9a-79a8-43f1-abdf-bd9f2b2802ee" providerId="ADAL" clId="{D56FEA09-0C68-9B4B-BA77-AF0B70CF848B}" dt="2023-11-29T04:12:23.432" v="863" actId="20577"/>
          <ac:spMkLst>
            <pc:docMk/>
            <pc:sldMk cId="1006933271" sldId="271"/>
            <ac:spMk id="6" creationId="{12FFA691-15A6-D30D-0828-7E4B2C5ACE4C}"/>
          </ac:spMkLst>
        </pc:spChg>
        <pc:spChg chg="add mod">
          <ac:chgData name="이재호" userId="cdcfdf9a-79a8-43f1-abdf-bd9f2b2802ee" providerId="ADAL" clId="{D56FEA09-0C68-9B4B-BA77-AF0B70CF848B}" dt="2023-11-29T04:12:26.897" v="871" actId="20577"/>
          <ac:spMkLst>
            <pc:docMk/>
            <pc:sldMk cId="1006933271" sldId="271"/>
            <ac:spMk id="10" creationId="{3A514902-336B-3732-49C3-58C9A0151585}"/>
          </ac:spMkLst>
        </pc:spChg>
        <pc:picChg chg="del">
          <ac:chgData name="이재호" userId="cdcfdf9a-79a8-43f1-abdf-bd9f2b2802ee" providerId="ADAL" clId="{D56FEA09-0C68-9B4B-BA77-AF0B70CF848B}" dt="2023-11-29T04:11:44.924" v="852" actId="478"/>
          <ac:picMkLst>
            <pc:docMk/>
            <pc:sldMk cId="1006933271" sldId="271"/>
            <ac:picMk id="4" creationId="{24028837-1357-975A-41A9-0B186DF887A8}"/>
          </ac:picMkLst>
        </pc:picChg>
        <pc:picChg chg="add mod">
          <ac:chgData name="이재호" userId="cdcfdf9a-79a8-43f1-abdf-bd9f2b2802ee" providerId="ADAL" clId="{D56FEA09-0C68-9B4B-BA77-AF0B70CF848B}" dt="2023-11-29T04:12:01.635" v="855" actId="14100"/>
          <ac:picMkLst>
            <pc:docMk/>
            <pc:sldMk cId="1006933271" sldId="271"/>
            <ac:picMk id="5" creationId="{6692E733-F777-A769-AE01-9F16A1384728}"/>
          </ac:picMkLst>
        </pc:picChg>
        <pc:picChg chg="add mod">
          <ac:chgData name="이재호" userId="cdcfdf9a-79a8-43f1-abdf-bd9f2b2802ee" providerId="ADAL" clId="{D56FEA09-0C68-9B4B-BA77-AF0B70CF848B}" dt="2023-11-29T04:11:48.963" v="853" actId="1076"/>
          <ac:picMkLst>
            <pc:docMk/>
            <pc:sldMk cId="1006933271" sldId="271"/>
            <ac:picMk id="9" creationId="{EA5B9DB2-5397-C20E-1083-AED39FDC48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7CFF-B4B2-85BF-90ED-D8029560C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B648D-43F6-3EAA-4AFF-E57B4949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76B68-7F2D-4155-C406-4A556B7A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8C66D-DEED-E1E1-54B7-8A9D798D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8B34-7A4F-8CC2-5CEE-14C688F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12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3B222-D70E-97DF-3513-82142F25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4C1F1-A2C4-FBDE-9E9A-32B0B7C94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49514-6C3E-68BA-C293-94723BF9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12A3B-F26D-9DD8-99A9-0BCC841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A543A-0650-77D1-6476-D4C8F666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3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7696D-C089-45F3-4144-FF86BA44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ADDBC-A187-A69D-F818-451D5F26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831C4-6860-DC2E-DED6-A40E03B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75DF8-FADB-155D-FC1F-533D8F0F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1B34B-EBB1-D4EA-D1DE-DEB30D37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5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25D17-411E-94B2-A76A-69F9382E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8B138-ECE8-E024-EFB3-AEFC471E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26640-2080-D896-A390-7D5A948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605CD-C8EA-FC89-273B-8D320EE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5C502-8251-C8DC-1273-F43D2386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26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923F-C846-0802-59F0-D2A5CF33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659E1-9A0F-E9FE-5B2E-220434E8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7BA0E-541B-3F7F-175D-40898549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BB1F5-65A4-85AC-87F4-D653DE21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B7404-D8DA-25FD-D43F-B8399E75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8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1EC7-F6F2-92B7-044E-5DFE4BEB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44D3C-CF39-3C5E-B10E-766089A6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84F8B-A4AA-ED82-3F4C-816B446D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A4D59-DFB9-B4F4-D462-0CC924B1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46405-8E1D-E3F0-3866-6F4D22F9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9435D-9442-A6B3-E324-F8A0FC0F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81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918E-0178-3CEB-09E2-531A6D9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A5F54-F230-6581-4E38-47473E4B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050C4-FE64-377D-7E3F-41ED3FFA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3B383-98E2-0B99-6AC8-3BC201FE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289D9-0C41-112C-39A4-815AB54B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6BE615-854E-457F-3331-71E3318B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8564D-65DF-FF01-4C22-B04E93A7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C9C8D-65D8-EA0A-4316-84F39FC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87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8171-F3F3-A9DF-B0A0-B715B0AD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DBC1E-55FD-912C-3FCB-8B5CF75C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AEEEBE-83A6-565F-171F-1C9F7854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81BDF-F3BC-922E-F7FC-88B53C10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96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4B00D-D1EA-3F75-EC2E-F815466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36BDF-D74D-66B1-3B10-54DFF143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4FAA8-F43A-52C2-B7DD-C124206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4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9E8D-5224-0617-AC3B-B274DE06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784D-5FFC-5068-4204-E10B2730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55537-5EE0-481D-0AC6-560A8407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E3A4F-4E08-F44E-DD48-1236ED01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19D06-39B8-4A32-97CC-CD9EC5C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BF2B3-3E19-3893-5B29-13A5151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05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02EF-870C-AE98-A372-9A431D1C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AEBAB-317D-7961-0F1B-5C2D48132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58771-C35A-DA98-CD33-9609E8A76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12B2F-DC4B-E19E-F37C-34E668F3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109A-88D4-B21A-5A68-8F77DD16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38DC2-C4A2-1A2E-0553-A168F45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0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251C7-31B2-6E00-ABAA-663E804F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C699F-42AF-0377-6D0E-85C3A05F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4991F-E6AC-BB42-6FA4-C94565A5C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8C79-58BE-1741-9FE9-8D136042BED8}" type="datetimeFigureOut">
              <a:rPr kumimoji="1" lang="ko-Kore-KR" altLang="en-US" smtClean="0"/>
              <a:t>2023. 11. 29.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6EBAB-D4E3-F11B-726E-AF89A753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CCF55-792E-024F-BD32-57B32EA8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3A3-ACED-2A47-BFCA-25764FC6C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18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F41E-A803-8E5F-EDF0-9F2C2EA9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HTML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템플릿에</a:t>
            </a:r>
            <a:b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express,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CRUD,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session</a:t>
            </a:r>
            <a:b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적용하기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A89EC-C32D-7453-7C74-7340E3F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534" y="5340908"/>
            <a:ext cx="2648465" cy="475692"/>
          </a:xfrm>
        </p:spPr>
        <p:txBody>
          <a:bodyPr>
            <a:normAutofit fontScale="92500"/>
          </a:bodyPr>
          <a:lstStyle/>
          <a:p>
            <a:r>
              <a:rPr kumimoji="1" lang="en-US" altLang="ko-Kore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01835715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이재호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F4F3E40-20EA-DCE0-6078-811CB4500A31}"/>
              </a:ext>
            </a:extLst>
          </p:cNvPr>
          <p:cNvSpPr txBox="1">
            <a:spLocks/>
          </p:cNvSpPr>
          <p:nvPr/>
        </p:nvSpPr>
        <p:spPr>
          <a:xfrm>
            <a:off x="5896597" y="3888336"/>
            <a:ext cx="4771401" cy="59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3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</a:t>
            </a:r>
            <a:r>
              <a:rPr kumimoji="1" lang="ko-KR" altLang="en-US" sz="3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웹</a:t>
            </a:r>
            <a:r>
              <a:rPr kumimoji="1" lang="en-US" altLang="ko-KR" sz="3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DB</a:t>
            </a:r>
            <a:r>
              <a:rPr kumimoji="1" lang="ko-KR" altLang="en-US" sz="3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프로그래밍 기말 발표 </a:t>
            </a:r>
            <a:r>
              <a:rPr kumimoji="1" lang="en-US" altLang="ko-KR" sz="3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</a:t>
            </a:r>
            <a:endParaRPr kumimoji="1" lang="ko-Kore-KR" altLang="en-US" sz="3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7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3A5AE5-91F9-D68A-B015-DDE64065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12" y="1384300"/>
            <a:ext cx="4686300" cy="408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FA691-15A6-D30D-0828-7E4B2C5ACE4C}"/>
              </a:ext>
            </a:extLst>
          </p:cNvPr>
          <p:cNvSpPr/>
          <p:nvPr/>
        </p:nvSpPr>
        <p:spPr>
          <a:xfrm>
            <a:off x="5391566" y="352984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Client-side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92E733-F777-A769-AE01-9F16A138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66" y="5552579"/>
            <a:ext cx="3665348" cy="1042333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A5B9DB2-5397-C20E-1083-AED39FDC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66" y="786695"/>
            <a:ext cx="5803900" cy="40549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514902-336B-3732-49C3-58C9A0151585}"/>
              </a:ext>
            </a:extLst>
          </p:cNvPr>
          <p:cNvSpPr/>
          <p:nvPr/>
        </p:nvSpPr>
        <p:spPr>
          <a:xfrm>
            <a:off x="5388337" y="5049550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Server-side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2E9C7E-D6FE-0822-644A-836B7FFC569F}"/>
              </a:ext>
            </a:extLst>
          </p:cNvPr>
          <p:cNvSpPr/>
          <p:nvPr/>
        </p:nvSpPr>
        <p:spPr>
          <a:xfrm>
            <a:off x="428084" y="432345"/>
            <a:ext cx="4438206" cy="3874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CRUD</a:t>
            </a:r>
            <a:r>
              <a:rPr kumimoji="1"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이용한 유저 건의사항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F40CDE09-6DE6-DCCF-D758-1C03AF07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" y="1105929"/>
            <a:ext cx="5198368" cy="4646141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471B09E-B7A2-6D3F-7E6B-9DBE3979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0" y="552963"/>
            <a:ext cx="5059514" cy="57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2E9C7E-D6FE-0822-644A-836B7FFC569F}"/>
              </a:ext>
            </a:extLst>
          </p:cNvPr>
          <p:cNvSpPr/>
          <p:nvPr/>
        </p:nvSpPr>
        <p:spPr>
          <a:xfrm>
            <a:off x="428084" y="432345"/>
            <a:ext cx="4438206" cy="3874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CRUD</a:t>
            </a:r>
            <a:r>
              <a:rPr kumimoji="1"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이용한 유저 건의사항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F40CDE09-6DE6-DCCF-D758-1C03AF07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" y="1105929"/>
            <a:ext cx="5198368" cy="4646141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1903C23-3021-3A73-E4CC-24B75B05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0" y="608740"/>
            <a:ext cx="5235107" cy="56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2E9C7E-D6FE-0822-644A-836B7FFC569F}"/>
              </a:ext>
            </a:extLst>
          </p:cNvPr>
          <p:cNvSpPr/>
          <p:nvPr/>
        </p:nvSpPr>
        <p:spPr>
          <a:xfrm>
            <a:off x="428084" y="432345"/>
            <a:ext cx="4438206" cy="3874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CRUD</a:t>
            </a:r>
            <a:r>
              <a:rPr kumimoji="1"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이용한 유저 건의사항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F40CDE09-6DE6-DCCF-D758-1C03AF07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" y="1105929"/>
            <a:ext cx="5198368" cy="4646141"/>
          </a:xfrm>
          <a:prstGeom prst="rect">
            <a:avLst/>
          </a:prstGeom>
        </p:spPr>
      </p:pic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9FB9DE2-F112-EA69-CD20-533A1C1B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0" y="409903"/>
            <a:ext cx="5068277" cy="60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3A5AE5-91F9-D68A-B015-DDE64065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12" y="1384300"/>
            <a:ext cx="4686300" cy="408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9390D-F722-497F-9FAB-50E60D26CE34}"/>
              </a:ext>
            </a:extLst>
          </p:cNvPr>
          <p:cNvSpPr/>
          <p:nvPr/>
        </p:nvSpPr>
        <p:spPr>
          <a:xfrm>
            <a:off x="5577021" y="3992053"/>
            <a:ext cx="6267450" cy="1912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secret: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세션의 키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resave: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request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마다 변경사항이 없어도 해당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session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다시 저장하는 옵션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default false.</a:t>
            </a:r>
          </a:p>
          <a:p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saveUninitialized</a:t>
            </a:r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request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새로 생성된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session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작업이 없어도 강제로 저장하는 옵션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2BD741-2E42-3CC3-BA09-629C7749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21" y="274996"/>
            <a:ext cx="6438900" cy="12573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CD04D6A-5511-B5DB-6E4D-B53361E2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021" y="1963277"/>
            <a:ext cx="4152900" cy="1803400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57C7CFF-0916-68FF-211E-C64D886524FF}"/>
              </a:ext>
            </a:extLst>
          </p:cNvPr>
          <p:cNvCxnSpPr>
            <a:cxnSpLocks/>
          </p:cNvCxnSpPr>
          <p:nvPr/>
        </p:nvCxnSpPr>
        <p:spPr>
          <a:xfrm flipV="1">
            <a:off x="5614586" y="786210"/>
            <a:ext cx="3931065" cy="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FCAD1D-23C4-2ACA-E89E-425EA240DF0B}"/>
              </a:ext>
            </a:extLst>
          </p:cNvPr>
          <p:cNvSpPr/>
          <p:nvPr/>
        </p:nvSpPr>
        <p:spPr>
          <a:xfrm>
            <a:off x="6413389" y="211602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Client-side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66EEF7A-BD43-5DC3-D015-3F0FBC21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3" y="1739493"/>
            <a:ext cx="3872221" cy="3379011"/>
          </a:xfrm>
          <a:prstGeom prst="rect">
            <a:avLst/>
          </a:prstGeom>
        </p:spPr>
      </p:pic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1DB6BDFE-659A-96DD-CBDD-DD0974F9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2" y="1613370"/>
            <a:ext cx="3219007" cy="1455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22D8D-124B-AA86-927B-8BC26EA465AB}"/>
              </a:ext>
            </a:extLst>
          </p:cNvPr>
          <p:cNvSpPr/>
          <p:nvPr/>
        </p:nvSpPr>
        <p:spPr>
          <a:xfrm>
            <a:off x="410308" y="1296257"/>
            <a:ext cx="1008589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9A76F-6C91-73BD-E50C-7CC77CE24EF7}"/>
              </a:ext>
            </a:extLst>
          </p:cNvPr>
          <p:cNvSpPr/>
          <p:nvPr/>
        </p:nvSpPr>
        <p:spPr>
          <a:xfrm>
            <a:off x="3531982" y="1296257"/>
            <a:ext cx="1281859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로그아웃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47F489-39DA-FDCB-AF03-C02943979DFB}"/>
              </a:ext>
            </a:extLst>
          </p:cNvPr>
          <p:cNvCxnSpPr>
            <a:cxnSpLocks/>
          </p:cNvCxnSpPr>
          <p:nvPr/>
        </p:nvCxnSpPr>
        <p:spPr>
          <a:xfrm>
            <a:off x="428083" y="1710895"/>
            <a:ext cx="27505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138127F-77AF-D2E7-8B08-8ECBC85CF8EC}"/>
              </a:ext>
            </a:extLst>
          </p:cNvPr>
          <p:cNvCxnSpPr>
            <a:cxnSpLocks/>
          </p:cNvCxnSpPr>
          <p:nvPr/>
        </p:nvCxnSpPr>
        <p:spPr>
          <a:xfrm>
            <a:off x="3560749" y="1719751"/>
            <a:ext cx="25061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2485123-7619-5CE0-8EF0-0131A3FA8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9" y="627159"/>
            <a:ext cx="4686298" cy="56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3A5AE5-91F9-D68A-B015-DDE64065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12" y="1384300"/>
            <a:ext cx="4686300" cy="408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BAE73F3-ED0B-89A4-7C36-EBF6ACCC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56" y="1491909"/>
            <a:ext cx="6404429" cy="38741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708346-3ABA-AB2D-A67C-D87FF570365D}"/>
              </a:ext>
            </a:extLst>
          </p:cNvPr>
          <p:cNvSpPr/>
          <p:nvPr/>
        </p:nvSpPr>
        <p:spPr>
          <a:xfrm>
            <a:off x="5188856" y="1051601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Server-side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2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3A5AE5-91F9-D68A-B015-DDE64065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12" y="1384300"/>
            <a:ext cx="4686300" cy="408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7D2ECCF-1EB2-9A74-4D11-0D931F83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46" y="541564"/>
            <a:ext cx="5243263" cy="5774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165AD4-1C2C-0D33-54D6-889D491EB033}"/>
              </a:ext>
            </a:extLst>
          </p:cNvPr>
          <p:cNvSpPr/>
          <p:nvPr/>
        </p:nvSpPr>
        <p:spPr>
          <a:xfrm>
            <a:off x="6278846" y="116770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Client-side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3A5AE5-91F9-D68A-B015-DDE64065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12" y="1384300"/>
            <a:ext cx="4686300" cy="408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B832F-09D9-AC8A-B309-4E8C0F8B4816}"/>
              </a:ext>
            </a:extLst>
          </p:cNvPr>
          <p:cNvSpPr/>
          <p:nvPr/>
        </p:nvSpPr>
        <p:spPr>
          <a:xfrm>
            <a:off x="410308" y="264314"/>
            <a:ext cx="4554225" cy="10447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express-session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이용한 로그인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로그아웃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로그인 상태 보존</a:t>
            </a:r>
            <a:endParaRPr kumimoji="1" lang="ko-Kore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4028837-1357-975A-41A9-0B186DF8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34" y="786695"/>
            <a:ext cx="6349258" cy="51677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FFA691-15A6-D30D-0828-7E4B2C5ACE4C}"/>
              </a:ext>
            </a:extLst>
          </p:cNvPr>
          <p:cNvSpPr/>
          <p:nvPr/>
        </p:nvSpPr>
        <p:spPr>
          <a:xfrm>
            <a:off x="5391566" y="352984"/>
            <a:ext cx="1835903" cy="2950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Server-side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62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141</Words>
  <Application>Microsoft Macintosh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NanumBarunGothic</vt:lpstr>
      <vt:lpstr>NanumGothic</vt:lpstr>
      <vt:lpstr>Arial</vt:lpstr>
      <vt:lpstr>Calibri</vt:lpstr>
      <vt:lpstr>Calibri Light</vt:lpstr>
      <vt:lpstr>Office 테마</vt:lpstr>
      <vt:lpstr>HTML 템플릿에 express, CRUD, session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이재호</dc:creator>
  <cp:lastModifiedBy>이재호</cp:lastModifiedBy>
  <cp:revision>4</cp:revision>
  <dcterms:created xsi:type="dcterms:W3CDTF">2023-11-28T18:36:20Z</dcterms:created>
  <dcterms:modified xsi:type="dcterms:W3CDTF">2023-11-29T04:19:59Z</dcterms:modified>
</cp:coreProperties>
</file>