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5" r:id="rId3"/>
    <p:sldId id="263" r:id="rId4"/>
    <p:sldId id="262" r:id="rId5"/>
    <p:sldId id="261" r:id="rId6"/>
    <p:sldId id="257" r:id="rId7"/>
    <p:sldId id="258" r:id="rId8"/>
    <p:sldId id="259" r:id="rId9"/>
    <p:sldId id="260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4EFE0B-F1D4-4E98-AAD5-91E0E5E8C188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58A97D9-109A-47E3-A9A6-A0171A1BB0E5}">
      <dgm:prSet/>
      <dgm:spPr/>
      <dgm:t>
        <a:bodyPr/>
        <a:lstStyle/>
        <a:p>
          <a:r>
            <a:rPr lang="ko-KR"/>
            <a:t>개요</a:t>
          </a:r>
          <a:endParaRPr lang="en-US"/>
        </a:p>
      </dgm:t>
    </dgm:pt>
    <dgm:pt modelId="{5E1D6F7B-6374-4A33-AFD9-B56A62EA5CDC}" type="parTrans" cxnId="{2B0471A4-B9AD-4B80-AB37-A668FA13E8F5}">
      <dgm:prSet/>
      <dgm:spPr/>
      <dgm:t>
        <a:bodyPr/>
        <a:lstStyle/>
        <a:p>
          <a:endParaRPr lang="en-US"/>
        </a:p>
      </dgm:t>
    </dgm:pt>
    <dgm:pt modelId="{BACFCC45-FCF1-4A79-8F0E-B571F9409E75}" type="sibTrans" cxnId="{2B0471A4-B9AD-4B80-AB37-A668FA13E8F5}">
      <dgm:prSet/>
      <dgm:spPr/>
      <dgm:t>
        <a:bodyPr/>
        <a:lstStyle/>
        <a:p>
          <a:endParaRPr lang="en-US"/>
        </a:p>
      </dgm:t>
    </dgm:pt>
    <dgm:pt modelId="{AB0BCEC2-ED95-4382-8616-2F41209C2E27}">
      <dgm:prSet/>
      <dgm:spPr/>
      <dgm:t>
        <a:bodyPr/>
        <a:lstStyle/>
        <a:p>
          <a:r>
            <a:rPr lang="ko-KR"/>
            <a:t>사용 모듈</a:t>
          </a:r>
          <a:endParaRPr lang="en-US"/>
        </a:p>
      </dgm:t>
    </dgm:pt>
    <dgm:pt modelId="{76BA8651-3391-4BF5-BFDA-B020C4ABB1CE}" type="parTrans" cxnId="{C14CDD32-44D4-4F9E-B132-06B32DF53638}">
      <dgm:prSet/>
      <dgm:spPr/>
      <dgm:t>
        <a:bodyPr/>
        <a:lstStyle/>
        <a:p>
          <a:endParaRPr lang="en-US"/>
        </a:p>
      </dgm:t>
    </dgm:pt>
    <dgm:pt modelId="{7F7F27E5-C512-44A4-90EC-E4491A08FD4A}" type="sibTrans" cxnId="{C14CDD32-44D4-4F9E-B132-06B32DF53638}">
      <dgm:prSet/>
      <dgm:spPr/>
      <dgm:t>
        <a:bodyPr/>
        <a:lstStyle/>
        <a:p>
          <a:endParaRPr lang="en-US"/>
        </a:p>
      </dgm:t>
    </dgm:pt>
    <dgm:pt modelId="{EF68FD11-C8C6-4CBF-A513-796CB0FEA9E8}">
      <dgm:prSet/>
      <dgm:spPr/>
      <dgm:t>
        <a:bodyPr/>
        <a:lstStyle/>
        <a:p>
          <a:r>
            <a:rPr lang="ko-KR"/>
            <a:t>데이터베이스 테이블</a:t>
          </a:r>
          <a:endParaRPr lang="en-US"/>
        </a:p>
      </dgm:t>
    </dgm:pt>
    <dgm:pt modelId="{5D9E5883-4CF6-4515-8083-EEB51BC04766}" type="parTrans" cxnId="{20001518-491A-430B-84FC-D11337F7F4AB}">
      <dgm:prSet/>
      <dgm:spPr/>
      <dgm:t>
        <a:bodyPr/>
        <a:lstStyle/>
        <a:p>
          <a:endParaRPr lang="en-US"/>
        </a:p>
      </dgm:t>
    </dgm:pt>
    <dgm:pt modelId="{0C466A73-44C5-481B-B184-3BFDD0FD66CA}" type="sibTrans" cxnId="{20001518-491A-430B-84FC-D11337F7F4AB}">
      <dgm:prSet/>
      <dgm:spPr/>
      <dgm:t>
        <a:bodyPr/>
        <a:lstStyle/>
        <a:p>
          <a:endParaRPr lang="en-US"/>
        </a:p>
      </dgm:t>
    </dgm:pt>
    <dgm:pt modelId="{B8F650C3-9424-470C-865C-98BBF5E7E5AD}">
      <dgm:prSet/>
      <dgm:spPr/>
      <dgm:t>
        <a:bodyPr/>
        <a:lstStyle/>
        <a:p>
          <a:r>
            <a:rPr lang="ko-KR"/>
            <a:t>구현 화면</a:t>
          </a:r>
          <a:endParaRPr lang="en-US"/>
        </a:p>
      </dgm:t>
    </dgm:pt>
    <dgm:pt modelId="{327BAE20-69EA-43E8-8610-70E0BB55BB25}" type="parTrans" cxnId="{4B9ECF6D-56BB-4ABE-B518-8E964D89F98F}">
      <dgm:prSet/>
      <dgm:spPr/>
      <dgm:t>
        <a:bodyPr/>
        <a:lstStyle/>
        <a:p>
          <a:endParaRPr lang="en-US"/>
        </a:p>
      </dgm:t>
    </dgm:pt>
    <dgm:pt modelId="{6BF1C9A4-DCFE-4252-9161-CB75E4D774B2}" type="sibTrans" cxnId="{4B9ECF6D-56BB-4ABE-B518-8E964D89F98F}">
      <dgm:prSet/>
      <dgm:spPr/>
      <dgm:t>
        <a:bodyPr/>
        <a:lstStyle/>
        <a:p>
          <a:endParaRPr lang="en-US"/>
        </a:p>
      </dgm:t>
    </dgm:pt>
    <dgm:pt modelId="{A21A07CE-15F4-47AC-BB0D-725D02667999}">
      <dgm:prSet/>
      <dgm:spPr/>
      <dgm:t>
        <a:bodyPr/>
        <a:lstStyle/>
        <a:p>
          <a:r>
            <a:rPr lang="ko-KR"/>
            <a:t>개선 사항</a:t>
          </a:r>
          <a:endParaRPr lang="en-US"/>
        </a:p>
      </dgm:t>
    </dgm:pt>
    <dgm:pt modelId="{41794965-D901-43BD-9DF0-E13670A2D77B}" type="parTrans" cxnId="{055A8C20-39FB-4BF6-AFED-378AD862E3F0}">
      <dgm:prSet/>
      <dgm:spPr/>
      <dgm:t>
        <a:bodyPr/>
        <a:lstStyle/>
        <a:p>
          <a:endParaRPr lang="en-US"/>
        </a:p>
      </dgm:t>
    </dgm:pt>
    <dgm:pt modelId="{F18544B1-783B-44BF-AAFC-DC5738510290}" type="sibTrans" cxnId="{055A8C20-39FB-4BF6-AFED-378AD862E3F0}">
      <dgm:prSet/>
      <dgm:spPr/>
      <dgm:t>
        <a:bodyPr/>
        <a:lstStyle/>
        <a:p>
          <a:endParaRPr lang="en-US"/>
        </a:p>
      </dgm:t>
    </dgm:pt>
    <dgm:pt modelId="{2D2001D4-8CDE-49A2-8DB9-70DADC27C7B9}" type="pres">
      <dgm:prSet presAssocID="{754EFE0B-F1D4-4E98-AAD5-91E0E5E8C188}" presName="vert0" presStyleCnt="0">
        <dgm:presLayoutVars>
          <dgm:dir/>
          <dgm:animOne val="branch"/>
          <dgm:animLvl val="lvl"/>
        </dgm:presLayoutVars>
      </dgm:prSet>
      <dgm:spPr/>
    </dgm:pt>
    <dgm:pt modelId="{343BC5CB-2AAD-4808-9D9D-79014C74B231}" type="pres">
      <dgm:prSet presAssocID="{358A97D9-109A-47E3-A9A6-A0171A1BB0E5}" presName="thickLine" presStyleLbl="alignNode1" presStyleIdx="0" presStyleCnt="5"/>
      <dgm:spPr/>
    </dgm:pt>
    <dgm:pt modelId="{33F6A306-3F45-4B8F-94C0-184087CB6262}" type="pres">
      <dgm:prSet presAssocID="{358A97D9-109A-47E3-A9A6-A0171A1BB0E5}" presName="horz1" presStyleCnt="0"/>
      <dgm:spPr/>
    </dgm:pt>
    <dgm:pt modelId="{77B5C7E1-2E88-43E7-A2E8-5CF5C4377BB2}" type="pres">
      <dgm:prSet presAssocID="{358A97D9-109A-47E3-A9A6-A0171A1BB0E5}" presName="tx1" presStyleLbl="revTx" presStyleIdx="0" presStyleCnt="5"/>
      <dgm:spPr/>
    </dgm:pt>
    <dgm:pt modelId="{BA91D337-2FF3-4618-BE07-D6C5F5161385}" type="pres">
      <dgm:prSet presAssocID="{358A97D9-109A-47E3-A9A6-A0171A1BB0E5}" presName="vert1" presStyleCnt="0"/>
      <dgm:spPr/>
    </dgm:pt>
    <dgm:pt modelId="{987102D6-45C5-4AB5-A401-EAF7643E2345}" type="pres">
      <dgm:prSet presAssocID="{AB0BCEC2-ED95-4382-8616-2F41209C2E27}" presName="thickLine" presStyleLbl="alignNode1" presStyleIdx="1" presStyleCnt="5"/>
      <dgm:spPr/>
    </dgm:pt>
    <dgm:pt modelId="{69402743-C870-416C-93A6-74EFA39B58D4}" type="pres">
      <dgm:prSet presAssocID="{AB0BCEC2-ED95-4382-8616-2F41209C2E27}" presName="horz1" presStyleCnt="0"/>
      <dgm:spPr/>
    </dgm:pt>
    <dgm:pt modelId="{C376DFE2-82FF-420E-9C57-C15F6549734C}" type="pres">
      <dgm:prSet presAssocID="{AB0BCEC2-ED95-4382-8616-2F41209C2E27}" presName="tx1" presStyleLbl="revTx" presStyleIdx="1" presStyleCnt="5"/>
      <dgm:spPr/>
    </dgm:pt>
    <dgm:pt modelId="{2162886D-C7BB-41F7-8EEC-E8D167F2221C}" type="pres">
      <dgm:prSet presAssocID="{AB0BCEC2-ED95-4382-8616-2F41209C2E27}" presName="vert1" presStyleCnt="0"/>
      <dgm:spPr/>
    </dgm:pt>
    <dgm:pt modelId="{A2EADA62-7034-4CC6-BDA0-5DB33C3929FB}" type="pres">
      <dgm:prSet presAssocID="{EF68FD11-C8C6-4CBF-A513-796CB0FEA9E8}" presName="thickLine" presStyleLbl="alignNode1" presStyleIdx="2" presStyleCnt="5"/>
      <dgm:spPr/>
    </dgm:pt>
    <dgm:pt modelId="{6349966E-4D23-4B05-AC56-9A3EA1CDF904}" type="pres">
      <dgm:prSet presAssocID="{EF68FD11-C8C6-4CBF-A513-796CB0FEA9E8}" presName="horz1" presStyleCnt="0"/>
      <dgm:spPr/>
    </dgm:pt>
    <dgm:pt modelId="{23C1A73B-87FB-42AD-B6EB-31296EFDA73C}" type="pres">
      <dgm:prSet presAssocID="{EF68FD11-C8C6-4CBF-A513-796CB0FEA9E8}" presName="tx1" presStyleLbl="revTx" presStyleIdx="2" presStyleCnt="5"/>
      <dgm:spPr/>
    </dgm:pt>
    <dgm:pt modelId="{B36275F1-2D45-4524-ADD0-8BF7B94B76A1}" type="pres">
      <dgm:prSet presAssocID="{EF68FD11-C8C6-4CBF-A513-796CB0FEA9E8}" presName="vert1" presStyleCnt="0"/>
      <dgm:spPr/>
    </dgm:pt>
    <dgm:pt modelId="{0149D2E5-FD89-403B-BE7F-27803813EDCA}" type="pres">
      <dgm:prSet presAssocID="{B8F650C3-9424-470C-865C-98BBF5E7E5AD}" presName="thickLine" presStyleLbl="alignNode1" presStyleIdx="3" presStyleCnt="5"/>
      <dgm:spPr/>
    </dgm:pt>
    <dgm:pt modelId="{76CFC32F-0C27-44C4-A1F0-0AEE97D1A302}" type="pres">
      <dgm:prSet presAssocID="{B8F650C3-9424-470C-865C-98BBF5E7E5AD}" presName="horz1" presStyleCnt="0"/>
      <dgm:spPr/>
    </dgm:pt>
    <dgm:pt modelId="{B8C00A17-5190-4B0B-B46B-40A876048084}" type="pres">
      <dgm:prSet presAssocID="{B8F650C3-9424-470C-865C-98BBF5E7E5AD}" presName="tx1" presStyleLbl="revTx" presStyleIdx="3" presStyleCnt="5"/>
      <dgm:spPr/>
    </dgm:pt>
    <dgm:pt modelId="{CA13A29D-45E6-4A10-84D8-629DB67EEC0E}" type="pres">
      <dgm:prSet presAssocID="{B8F650C3-9424-470C-865C-98BBF5E7E5AD}" presName="vert1" presStyleCnt="0"/>
      <dgm:spPr/>
    </dgm:pt>
    <dgm:pt modelId="{16CEDFBF-DFD8-4643-942F-9A3557A8A686}" type="pres">
      <dgm:prSet presAssocID="{A21A07CE-15F4-47AC-BB0D-725D02667999}" presName="thickLine" presStyleLbl="alignNode1" presStyleIdx="4" presStyleCnt="5"/>
      <dgm:spPr/>
    </dgm:pt>
    <dgm:pt modelId="{E7A3989E-8083-47B6-97B1-B368FCA6C1F3}" type="pres">
      <dgm:prSet presAssocID="{A21A07CE-15F4-47AC-BB0D-725D02667999}" presName="horz1" presStyleCnt="0"/>
      <dgm:spPr/>
    </dgm:pt>
    <dgm:pt modelId="{98BD2660-5A95-46C1-B082-42D90EF8410F}" type="pres">
      <dgm:prSet presAssocID="{A21A07CE-15F4-47AC-BB0D-725D02667999}" presName="tx1" presStyleLbl="revTx" presStyleIdx="4" presStyleCnt="5"/>
      <dgm:spPr/>
    </dgm:pt>
    <dgm:pt modelId="{121D1005-086F-44E2-B0F6-46C1EC29E7D4}" type="pres">
      <dgm:prSet presAssocID="{A21A07CE-15F4-47AC-BB0D-725D02667999}" presName="vert1" presStyleCnt="0"/>
      <dgm:spPr/>
    </dgm:pt>
  </dgm:ptLst>
  <dgm:cxnLst>
    <dgm:cxn modelId="{896AE40B-F1FF-4E77-BEA7-958CFB50A494}" type="presOf" srcId="{AB0BCEC2-ED95-4382-8616-2F41209C2E27}" destId="{C376DFE2-82FF-420E-9C57-C15F6549734C}" srcOrd="0" destOrd="0" presId="urn:microsoft.com/office/officeart/2008/layout/LinedList"/>
    <dgm:cxn modelId="{20001518-491A-430B-84FC-D11337F7F4AB}" srcId="{754EFE0B-F1D4-4E98-AAD5-91E0E5E8C188}" destId="{EF68FD11-C8C6-4CBF-A513-796CB0FEA9E8}" srcOrd="2" destOrd="0" parTransId="{5D9E5883-4CF6-4515-8083-EEB51BC04766}" sibTransId="{0C466A73-44C5-481B-B184-3BFDD0FD66CA}"/>
    <dgm:cxn modelId="{055A8C20-39FB-4BF6-AFED-378AD862E3F0}" srcId="{754EFE0B-F1D4-4E98-AAD5-91E0E5E8C188}" destId="{A21A07CE-15F4-47AC-BB0D-725D02667999}" srcOrd="4" destOrd="0" parTransId="{41794965-D901-43BD-9DF0-E13670A2D77B}" sibTransId="{F18544B1-783B-44BF-AAFC-DC5738510290}"/>
    <dgm:cxn modelId="{C14CDD32-44D4-4F9E-B132-06B32DF53638}" srcId="{754EFE0B-F1D4-4E98-AAD5-91E0E5E8C188}" destId="{AB0BCEC2-ED95-4382-8616-2F41209C2E27}" srcOrd="1" destOrd="0" parTransId="{76BA8651-3391-4BF5-BFDA-B020C4ABB1CE}" sibTransId="{7F7F27E5-C512-44A4-90EC-E4491A08FD4A}"/>
    <dgm:cxn modelId="{4F6D245E-AA79-4CCE-8AF7-DCBFCC512E11}" type="presOf" srcId="{B8F650C3-9424-470C-865C-98BBF5E7E5AD}" destId="{B8C00A17-5190-4B0B-B46B-40A876048084}" srcOrd="0" destOrd="0" presId="urn:microsoft.com/office/officeart/2008/layout/LinedList"/>
    <dgm:cxn modelId="{4B9ECF6D-56BB-4ABE-B518-8E964D89F98F}" srcId="{754EFE0B-F1D4-4E98-AAD5-91E0E5E8C188}" destId="{B8F650C3-9424-470C-865C-98BBF5E7E5AD}" srcOrd="3" destOrd="0" parTransId="{327BAE20-69EA-43E8-8610-70E0BB55BB25}" sibTransId="{6BF1C9A4-DCFE-4252-9161-CB75E4D774B2}"/>
    <dgm:cxn modelId="{31E12B8E-91F0-4443-83C7-832B766BE93D}" type="presOf" srcId="{358A97D9-109A-47E3-A9A6-A0171A1BB0E5}" destId="{77B5C7E1-2E88-43E7-A2E8-5CF5C4377BB2}" srcOrd="0" destOrd="0" presId="urn:microsoft.com/office/officeart/2008/layout/LinedList"/>
    <dgm:cxn modelId="{4E6FEF96-FFCA-4754-9A36-8855E929D0EE}" type="presOf" srcId="{754EFE0B-F1D4-4E98-AAD5-91E0E5E8C188}" destId="{2D2001D4-8CDE-49A2-8DB9-70DADC27C7B9}" srcOrd="0" destOrd="0" presId="urn:microsoft.com/office/officeart/2008/layout/LinedList"/>
    <dgm:cxn modelId="{6DB525A1-3F1C-454C-9EB2-14203DF661F4}" type="presOf" srcId="{EF68FD11-C8C6-4CBF-A513-796CB0FEA9E8}" destId="{23C1A73B-87FB-42AD-B6EB-31296EFDA73C}" srcOrd="0" destOrd="0" presId="urn:microsoft.com/office/officeart/2008/layout/LinedList"/>
    <dgm:cxn modelId="{2B0471A4-B9AD-4B80-AB37-A668FA13E8F5}" srcId="{754EFE0B-F1D4-4E98-AAD5-91E0E5E8C188}" destId="{358A97D9-109A-47E3-A9A6-A0171A1BB0E5}" srcOrd="0" destOrd="0" parTransId="{5E1D6F7B-6374-4A33-AFD9-B56A62EA5CDC}" sibTransId="{BACFCC45-FCF1-4A79-8F0E-B571F9409E75}"/>
    <dgm:cxn modelId="{268628BD-A010-4DE1-9FD3-7E55170F8A1A}" type="presOf" srcId="{A21A07CE-15F4-47AC-BB0D-725D02667999}" destId="{98BD2660-5A95-46C1-B082-42D90EF8410F}" srcOrd="0" destOrd="0" presId="urn:microsoft.com/office/officeart/2008/layout/LinedList"/>
    <dgm:cxn modelId="{76051AE5-84BD-46BA-8877-158F116FE0B4}" type="presParOf" srcId="{2D2001D4-8CDE-49A2-8DB9-70DADC27C7B9}" destId="{343BC5CB-2AAD-4808-9D9D-79014C74B231}" srcOrd="0" destOrd="0" presId="urn:microsoft.com/office/officeart/2008/layout/LinedList"/>
    <dgm:cxn modelId="{3AC508F6-B88E-4359-B5AC-255F3461363D}" type="presParOf" srcId="{2D2001D4-8CDE-49A2-8DB9-70DADC27C7B9}" destId="{33F6A306-3F45-4B8F-94C0-184087CB6262}" srcOrd="1" destOrd="0" presId="urn:microsoft.com/office/officeart/2008/layout/LinedList"/>
    <dgm:cxn modelId="{4CA5AACF-C799-4F93-B063-96C6A216DEB8}" type="presParOf" srcId="{33F6A306-3F45-4B8F-94C0-184087CB6262}" destId="{77B5C7E1-2E88-43E7-A2E8-5CF5C4377BB2}" srcOrd="0" destOrd="0" presId="urn:microsoft.com/office/officeart/2008/layout/LinedList"/>
    <dgm:cxn modelId="{FFF46C8B-98DF-4F4B-B3C3-D80C31D353A9}" type="presParOf" srcId="{33F6A306-3F45-4B8F-94C0-184087CB6262}" destId="{BA91D337-2FF3-4618-BE07-D6C5F5161385}" srcOrd="1" destOrd="0" presId="urn:microsoft.com/office/officeart/2008/layout/LinedList"/>
    <dgm:cxn modelId="{98B60C51-4C35-4647-B541-4A57459EE6D6}" type="presParOf" srcId="{2D2001D4-8CDE-49A2-8DB9-70DADC27C7B9}" destId="{987102D6-45C5-4AB5-A401-EAF7643E2345}" srcOrd="2" destOrd="0" presId="urn:microsoft.com/office/officeart/2008/layout/LinedList"/>
    <dgm:cxn modelId="{7F7149CB-762E-4305-936E-CB7C3C0A321C}" type="presParOf" srcId="{2D2001D4-8CDE-49A2-8DB9-70DADC27C7B9}" destId="{69402743-C870-416C-93A6-74EFA39B58D4}" srcOrd="3" destOrd="0" presId="urn:microsoft.com/office/officeart/2008/layout/LinedList"/>
    <dgm:cxn modelId="{3FAEAFCA-6C93-408C-AC1A-69C478D9B95B}" type="presParOf" srcId="{69402743-C870-416C-93A6-74EFA39B58D4}" destId="{C376DFE2-82FF-420E-9C57-C15F6549734C}" srcOrd="0" destOrd="0" presId="urn:microsoft.com/office/officeart/2008/layout/LinedList"/>
    <dgm:cxn modelId="{84680A46-6C84-4054-BB7E-8AC8BE05AB6B}" type="presParOf" srcId="{69402743-C870-416C-93A6-74EFA39B58D4}" destId="{2162886D-C7BB-41F7-8EEC-E8D167F2221C}" srcOrd="1" destOrd="0" presId="urn:microsoft.com/office/officeart/2008/layout/LinedList"/>
    <dgm:cxn modelId="{636F1A42-C985-42FF-BE25-0C9E426BD61A}" type="presParOf" srcId="{2D2001D4-8CDE-49A2-8DB9-70DADC27C7B9}" destId="{A2EADA62-7034-4CC6-BDA0-5DB33C3929FB}" srcOrd="4" destOrd="0" presId="urn:microsoft.com/office/officeart/2008/layout/LinedList"/>
    <dgm:cxn modelId="{DBB11311-CE47-462C-87CC-79ABC7B0B61F}" type="presParOf" srcId="{2D2001D4-8CDE-49A2-8DB9-70DADC27C7B9}" destId="{6349966E-4D23-4B05-AC56-9A3EA1CDF904}" srcOrd="5" destOrd="0" presId="urn:microsoft.com/office/officeart/2008/layout/LinedList"/>
    <dgm:cxn modelId="{B4EAD6EA-F57D-42E0-9DD3-B7855B19269C}" type="presParOf" srcId="{6349966E-4D23-4B05-AC56-9A3EA1CDF904}" destId="{23C1A73B-87FB-42AD-B6EB-31296EFDA73C}" srcOrd="0" destOrd="0" presId="urn:microsoft.com/office/officeart/2008/layout/LinedList"/>
    <dgm:cxn modelId="{E29B4D89-F4C8-4946-8E50-9A90674EC7BA}" type="presParOf" srcId="{6349966E-4D23-4B05-AC56-9A3EA1CDF904}" destId="{B36275F1-2D45-4524-ADD0-8BF7B94B76A1}" srcOrd="1" destOrd="0" presId="urn:microsoft.com/office/officeart/2008/layout/LinedList"/>
    <dgm:cxn modelId="{FE6907EE-41E4-4F05-AB77-93AC099E7FBD}" type="presParOf" srcId="{2D2001D4-8CDE-49A2-8DB9-70DADC27C7B9}" destId="{0149D2E5-FD89-403B-BE7F-27803813EDCA}" srcOrd="6" destOrd="0" presId="urn:microsoft.com/office/officeart/2008/layout/LinedList"/>
    <dgm:cxn modelId="{E3DBDE90-A1FC-49A9-A3F4-402622A8F45F}" type="presParOf" srcId="{2D2001D4-8CDE-49A2-8DB9-70DADC27C7B9}" destId="{76CFC32F-0C27-44C4-A1F0-0AEE97D1A302}" srcOrd="7" destOrd="0" presId="urn:microsoft.com/office/officeart/2008/layout/LinedList"/>
    <dgm:cxn modelId="{83987C17-7AA6-4306-B6A3-C351F0407513}" type="presParOf" srcId="{76CFC32F-0C27-44C4-A1F0-0AEE97D1A302}" destId="{B8C00A17-5190-4B0B-B46B-40A876048084}" srcOrd="0" destOrd="0" presId="urn:microsoft.com/office/officeart/2008/layout/LinedList"/>
    <dgm:cxn modelId="{3F8FD80B-05B2-4B36-82C1-71D7E45C9939}" type="presParOf" srcId="{76CFC32F-0C27-44C4-A1F0-0AEE97D1A302}" destId="{CA13A29D-45E6-4A10-84D8-629DB67EEC0E}" srcOrd="1" destOrd="0" presId="urn:microsoft.com/office/officeart/2008/layout/LinedList"/>
    <dgm:cxn modelId="{735426CA-A0A7-474C-A092-3E3F2A045821}" type="presParOf" srcId="{2D2001D4-8CDE-49A2-8DB9-70DADC27C7B9}" destId="{16CEDFBF-DFD8-4643-942F-9A3557A8A686}" srcOrd="8" destOrd="0" presId="urn:microsoft.com/office/officeart/2008/layout/LinedList"/>
    <dgm:cxn modelId="{4E5AF342-A070-42D3-B4C8-86A344E2EB07}" type="presParOf" srcId="{2D2001D4-8CDE-49A2-8DB9-70DADC27C7B9}" destId="{E7A3989E-8083-47B6-97B1-B368FCA6C1F3}" srcOrd="9" destOrd="0" presId="urn:microsoft.com/office/officeart/2008/layout/LinedList"/>
    <dgm:cxn modelId="{A49585D5-C8C0-4D95-8000-124FE547C99A}" type="presParOf" srcId="{E7A3989E-8083-47B6-97B1-B368FCA6C1F3}" destId="{98BD2660-5A95-46C1-B082-42D90EF8410F}" srcOrd="0" destOrd="0" presId="urn:microsoft.com/office/officeart/2008/layout/LinedList"/>
    <dgm:cxn modelId="{B0E989A5-CB30-4176-8959-01DD38EB9C42}" type="presParOf" srcId="{E7A3989E-8083-47B6-97B1-B368FCA6C1F3}" destId="{121D1005-086F-44E2-B0F6-46C1EC29E7D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35D37C-2200-495A-87DC-D37BE90812B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6627E2F-1D9B-4266-BB4B-1C7E683DABD7}">
      <dgm:prSet/>
      <dgm:spPr/>
      <dgm:t>
        <a:bodyPr/>
        <a:lstStyle/>
        <a:p>
          <a:r>
            <a:rPr lang="ko-KR"/>
            <a:t>프로젝트 제목</a:t>
          </a:r>
          <a:r>
            <a:rPr lang="en-US"/>
            <a:t>: </a:t>
          </a:r>
          <a:r>
            <a:rPr lang="ko-KR"/>
            <a:t>함께하는 다이어리</a:t>
          </a:r>
          <a:endParaRPr lang="en-US"/>
        </a:p>
      </dgm:t>
    </dgm:pt>
    <dgm:pt modelId="{BD7E7876-C22E-4267-B65A-A372E1AACFF7}" type="parTrans" cxnId="{FA37C46C-E5EA-4A8B-90B4-E0E8ECAF21E1}">
      <dgm:prSet/>
      <dgm:spPr/>
      <dgm:t>
        <a:bodyPr/>
        <a:lstStyle/>
        <a:p>
          <a:endParaRPr lang="en-US"/>
        </a:p>
      </dgm:t>
    </dgm:pt>
    <dgm:pt modelId="{D6B83710-3B1E-48BB-9E5E-2F5A71D6F8BB}" type="sibTrans" cxnId="{FA37C46C-E5EA-4A8B-90B4-E0E8ECAF21E1}">
      <dgm:prSet/>
      <dgm:spPr/>
      <dgm:t>
        <a:bodyPr/>
        <a:lstStyle/>
        <a:p>
          <a:endParaRPr lang="en-US"/>
        </a:p>
      </dgm:t>
    </dgm:pt>
    <dgm:pt modelId="{BC493388-9128-4662-8E54-704D8A0E747D}">
      <dgm:prSet/>
      <dgm:spPr/>
      <dgm:t>
        <a:bodyPr/>
        <a:lstStyle/>
        <a:p>
          <a:r>
            <a:rPr lang="ko-KR"/>
            <a:t>목적</a:t>
          </a:r>
          <a:r>
            <a:rPr lang="en-US"/>
            <a:t>: </a:t>
          </a:r>
          <a:r>
            <a:rPr lang="ko-KR"/>
            <a:t>사용자 간의 일상 공유</a:t>
          </a:r>
          <a:r>
            <a:rPr lang="en-US"/>
            <a:t>, </a:t>
          </a:r>
          <a:r>
            <a:rPr lang="ko-KR"/>
            <a:t>커뮤니티 형성</a:t>
          </a:r>
          <a:endParaRPr lang="en-US"/>
        </a:p>
      </dgm:t>
    </dgm:pt>
    <dgm:pt modelId="{D3C432C0-D248-4A24-92D9-9B8A1D01ADC1}" type="parTrans" cxnId="{A99F07A5-5DA8-4471-A44F-3B995CC213D6}">
      <dgm:prSet/>
      <dgm:spPr/>
      <dgm:t>
        <a:bodyPr/>
        <a:lstStyle/>
        <a:p>
          <a:endParaRPr lang="en-US"/>
        </a:p>
      </dgm:t>
    </dgm:pt>
    <dgm:pt modelId="{FB5564DD-3785-400A-B933-23E325AD754C}" type="sibTrans" cxnId="{A99F07A5-5DA8-4471-A44F-3B995CC213D6}">
      <dgm:prSet/>
      <dgm:spPr/>
      <dgm:t>
        <a:bodyPr/>
        <a:lstStyle/>
        <a:p>
          <a:endParaRPr lang="en-US"/>
        </a:p>
      </dgm:t>
    </dgm:pt>
    <dgm:pt modelId="{E4055005-7C9A-4C9A-ACEF-A341B1945A7B}">
      <dgm:prSet/>
      <dgm:spPr/>
      <dgm:t>
        <a:bodyPr/>
        <a:lstStyle/>
        <a:p>
          <a:r>
            <a:rPr lang="ko-KR"/>
            <a:t>기대 효과</a:t>
          </a:r>
          <a:r>
            <a:rPr lang="en-US"/>
            <a:t>: </a:t>
          </a:r>
          <a:r>
            <a:rPr lang="ko-KR"/>
            <a:t>사용자 참여 증진</a:t>
          </a:r>
          <a:r>
            <a:rPr lang="en-US"/>
            <a:t>, </a:t>
          </a:r>
          <a:r>
            <a:rPr lang="ko-KR"/>
            <a:t>긍정적인 커뮤니케이션의 장 형성</a:t>
          </a:r>
          <a:endParaRPr lang="en-US"/>
        </a:p>
      </dgm:t>
    </dgm:pt>
    <dgm:pt modelId="{5399E1C2-87A6-402E-BD9D-E7B783DD522E}" type="parTrans" cxnId="{18D814C5-E08B-4374-BB54-A0B644A26FDB}">
      <dgm:prSet/>
      <dgm:spPr/>
      <dgm:t>
        <a:bodyPr/>
        <a:lstStyle/>
        <a:p>
          <a:endParaRPr lang="en-US"/>
        </a:p>
      </dgm:t>
    </dgm:pt>
    <dgm:pt modelId="{E45C8F5F-64CD-424A-B9DF-9E1DC263D411}" type="sibTrans" cxnId="{18D814C5-E08B-4374-BB54-A0B644A26FDB}">
      <dgm:prSet/>
      <dgm:spPr/>
      <dgm:t>
        <a:bodyPr/>
        <a:lstStyle/>
        <a:p>
          <a:endParaRPr lang="en-US"/>
        </a:p>
      </dgm:t>
    </dgm:pt>
    <dgm:pt modelId="{71258F0C-E7A6-40C4-84C4-302BDF69F173}">
      <dgm:prSet/>
      <dgm:spPr/>
      <dgm:t>
        <a:bodyPr/>
        <a:lstStyle/>
        <a:p>
          <a:r>
            <a:rPr lang="ko-KR"/>
            <a:t>주요 기능</a:t>
          </a:r>
          <a:r>
            <a:rPr lang="en-US"/>
            <a:t>: </a:t>
          </a:r>
          <a:r>
            <a:rPr lang="ko-KR"/>
            <a:t>글 작성 및 공유</a:t>
          </a:r>
          <a:r>
            <a:rPr lang="en-US"/>
            <a:t>, </a:t>
          </a:r>
          <a:r>
            <a:rPr lang="ko-KR"/>
            <a:t>사진 업로드</a:t>
          </a:r>
          <a:r>
            <a:rPr lang="en-US"/>
            <a:t>, </a:t>
          </a:r>
          <a:r>
            <a:rPr lang="ko-KR"/>
            <a:t>댓글 작성</a:t>
          </a:r>
          <a:endParaRPr lang="en-US"/>
        </a:p>
      </dgm:t>
    </dgm:pt>
    <dgm:pt modelId="{9D1DB739-8941-4ECD-9EAB-9F9ABC21C515}" type="parTrans" cxnId="{3DF38F19-D15F-4DDD-97A3-D4A601142B60}">
      <dgm:prSet/>
      <dgm:spPr/>
      <dgm:t>
        <a:bodyPr/>
        <a:lstStyle/>
        <a:p>
          <a:endParaRPr lang="en-US"/>
        </a:p>
      </dgm:t>
    </dgm:pt>
    <dgm:pt modelId="{2072E469-AEAF-4349-B507-1BCD6AE5F3A5}" type="sibTrans" cxnId="{3DF38F19-D15F-4DDD-97A3-D4A601142B60}">
      <dgm:prSet/>
      <dgm:spPr/>
      <dgm:t>
        <a:bodyPr/>
        <a:lstStyle/>
        <a:p>
          <a:endParaRPr lang="en-US"/>
        </a:p>
      </dgm:t>
    </dgm:pt>
    <dgm:pt modelId="{435A2F74-CB74-471E-BF5F-17DF98CC2A32}" type="pres">
      <dgm:prSet presAssocID="{6535D37C-2200-495A-87DC-D37BE90812B5}" presName="vert0" presStyleCnt="0">
        <dgm:presLayoutVars>
          <dgm:dir/>
          <dgm:animOne val="branch"/>
          <dgm:animLvl val="lvl"/>
        </dgm:presLayoutVars>
      </dgm:prSet>
      <dgm:spPr/>
    </dgm:pt>
    <dgm:pt modelId="{CEA17555-5D92-4AC5-9343-6D11038D015B}" type="pres">
      <dgm:prSet presAssocID="{66627E2F-1D9B-4266-BB4B-1C7E683DABD7}" presName="thickLine" presStyleLbl="alignNode1" presStyleIdx="0" presStyleCnt="4"/>
      <dgm:spPr/>
    </dgm:pt>
    <dgm:pt modelId="{FF3559CD-9954-4E9B-AA0C-E263EDB04057}" type="pres">
      <dgm:prSet presAssocID="{66627E2F-1D9B-4266-BB4B-1C7E683DABD7}" presName="horz1" presStyleCnt="0"/>
      <dgm:spPr/>
    </dgm:pt>
    <dgm:pt modelId="{FA5A50D9-8057-4209-AE8B-A1CE6DAC6AF3}" type="pres">
      <dgm:prSet presAssocID="{66627E2F-1D9B-4266-BB4B-1C7E683DABD7}" presName="tx1" presStyleLbl="revTx" presStyleIdx="0" presStyleCnt="4"/>
      <dgm:spPr/>
    </dgm:pt>
    <dgm:pt modelId="{50FDC38A-A415-4681-8521-89790974A829}" type="pres">
      <dgm:prSet presAssocID="{66627E2F-1D9B-4266-BB4B-1C7E683DABD7}" presName="vert1" presStyleCnt="0"/>
      <dgm:spPr/>
    </dgm:pt>
    <dgm:pt modelId="{59761D54-7466-4240-A297-5FF23E4325D5}" type="pres">
      <dgm:prSet presAssocID="{BC493388-9128-4662-8E54-704D8A0E747D}" presName="thickLine" presStyleLbl="alignNode1" presStyleIdx="1" presStyleCnt="4"/>
      <dgm:spPr/>
    </dgm:pt>
    <dgm:pt modelId="{B8352094-3BF5-4C2F-B454-056B0F13FE07}" type="pres">
      <dgm:prSet presAssocID="{BC493388-9128-4662-8E54-704D8A0E747D}" presName="horz1" presStyleCnt="0"/>
      <dgm:spPr/>
    </dgm:pt>
    <dgm:pt modelId="{DFA4F5DF-EDBE-4BA0-AEBC-902FF7AEFAF3}" type="pres">
      <dgm:prSet presAssocID="{BC493388-9128-4662-8E54-704D8A0E747D}" presName="tx1" presStyleLbl="revTx" presStyleIdx="1" presStyleCnt="4"/>
      <dgm:spPr/>
    </dgm:pt>
    <dgm:pt modelId="{492BE449-A25A-4BD5-9BC9-461AE384488F}" type="pres">
      <dgm:prSet presAssocID="{BC493388-9128-4662-8E54-704D8A0E747D}" presName="vert1" presStyleCnt="0"/>
      <dgm:spPr/>
    </dgm:pt>
    <dgm:pt modelId="{C257A733-E5F8-4583-A44D-085C4060C4A9}" type="pres">
      <dgm:prSet presAssocID="{E4055005-7C9A-4C9A-ACEF-A341B1945A7B}" presName="thickLine" presStyleLbl="alignNode1" presStyleIdx="2" presStyleCnt="4"/>
      <dgm:spPr/>
    </dgm:pt>
    <dgm:pt modelId="{E07CD097-E10F-46F3-A23F-5830E9CC34D8}" type="pres">
      <dgm:prSet presAssocID="{E4055005-7C9A-4C9A-ACEF-A341B1945A7B}" presName="horz1" presStyleCnt="0"/>
      <dgm:spPr/>
    </dgm:pt>
    <dgm:pt modelId="{47AC0619-F281-418A-B4A6-F1D6038E3E70}" type="pres">
      <dgm:prSet presAssocID="{E4055005-7C9A-4C9A-ACEF-A341B1945A7B}" presName="tx1" presStyleLbl="revTx" presStyleIdx="2" presStyleCnt="4"/>
      <dgm:spPr/>
    </dgm:pt>
    <dgm:pt modelId="{60142283-62E5-49F5-9FC4-BB9EB77938C4}" type="pres">
      <dgm:prSet presAssocID="{E4055005-7C9A-4C9A-ACEF-A341B1945A7B}" presName="vert1" presStyleCnt="0"/>
      <dgm:spPr/>
    </dgm:pt>
    <dgm:pt modelId="{66F397F6-218C-410C-BAD6-225E29470FCE}" type="pres">
      <dgm:prSet presAssocID="{71258F0C-E7A6-40C4-84C4-302BDF69F173}" presName="thickLine" presStyleLbl="alignNode1" presStyleIdx="3" presStyleCnt="4"/>
      <dgm:spPr/>
    </dgm:pt>
    <dgm:pt modelId="{4DC20C11-47C0-49CB-86F0-1A424E111D3A}" type="pres">
      <dgm:prSet presAssocID="{71258F0C-E7A6-40C4-84C4-302BDF69F173}" presName="horz1" presStyleCnt="0"/>
      <dgm:spPr/>
    </dgm:pt>
    <dgm:pt modelId="{546F5AD1-421B-405C-92DF-40D1B05A4864}" type="pres">
      <dgm:prSet presAssocID="{71258F0C-E7A6-40C4-84C4-302BDF69F173}" presName="tx1" presStyleLbl="revTx" presStyleIdx="3" presStyleCnt="4"/>
      <dgm:spPr/>
    </dgm:pt>
    <dgm:pt modelId="{DF3C10C3-7C25-4F9C-916B-D439AF9B847E}" type="pres">
      <dgm:prSet presAssocID="{71258F0C-E7A6-40C4-84C4-302BDF69F173}" presName="vert1" presStyleCnt="0"/>
      <dgm:spPr/>
    </dgm:pt>
  </dgm:ptLst>
  <dgm:cxnLst>
    <dgm:cxn modelId="{3DF38F19-D15F-4DDD-97A3-D4A601142B60}" srcId="{6535D37C-2200-495A-87DC-D37BE90812B5}" destId="{71258F0C-E7A6-40C4-84C4-302BDF69F173}" srcOrd="3" destOrd="0" parTransId="{9D1DB739-8941-4ECD-9EAB-9F9ABC21C515}" sibTransId="{2072E469-AEAF-4349-B507-1BCD6AE5F3A5}"/>
    <dgm:cxn modelId="{AA247768-C3A9-4CDA-BA11-24DE0DB97AC2}" type="presOf" srcId="{BC493388-9128-4662-8E54-704D8A0E747D}" destId="{DFA4F5DF-EDBE-4BA0-AEBC-902FF7AEFAF3}" srcOrd="0" destOrd="0" presId="urn:microsoft.com/office/officeart/2008/layout/LinedList"/>
    <dgm:cxn modelId="{FA37C46C-E5EA-4A8B-90B4-E0E8ECAF21E1}" srcId="{6535D37C-2200-495A-87DC-D37BE90812B5}" destId="{66627E2F-1D9B-4266-BB4B-1C7E683DABD7}" srcOrd="0" destOrd="0" parTransId="{BD7E7876-C22E-4267-B65A-A372E1AACFF7}" sibTransId="{D6B83710-3B1E-48BB-9E5E-2F5A71D6F8BB}"/>
    <dgm:cxn modelId="{3DAAE674-DBB4-4831-897C-5D66787D0DEE}" type="presOf" srcId="{66627E2F-1D9B-4266-BB4B-1C7E683DABD7}" destId="{FA5A50D9-8057-4209-AE8B-A1CE6DAC6AF3}" srcOrd="0" destOrd="0" presId="urn:microsoft.com/office/officeart/2008/layout/LinedList"/>
    <dgm:cxn modelId="{0223CB7E-8E52-4CBA-AE7E-05E677EECA10}" type="presOf" srcId="{E4055005-7C9A-4C9A-ACEF-A341B1945A7B}" destId="{47AC0619-F281-418A-B4A6-F1D6038E3E70}" srcOrd="0" destOrd="0" presId="urn:microsoft.com/office/officeart/2008/layout/LinedList"/>
    <dgm:cxn modelId="{A99F07A5-5DA8-4471-A44F-3B995CC213D6}" srcId="{6535D37C-2200-495A-87DC-D37BE90812B5}" destId="{BC493388-9128-4662-8E54-704D8A0E747D}" srcOrd="1" destOrd="0" parTransId="{D3C432C0-D248-4A24-92D9-9B8A1D01ADC1}" sibTransId="{FB5564DD-3785-400A-B933-23E325AD754C}"/>
    <dgm:cxn modelId="{685925C4-7F90-4527-9166-4A3A254DB7C2}" type="presOf" srcId="{6535D37C-2200-495A-87DC-D37BE90812B5}" destId="{435A2F74-CB74-471E-BF5F-17DF98CC2A32}" srcOrd="0" destOrd="0" presId="urn:microsoft.com/office/officeart/2008/layout/LinedList"/>
    <dgm:cxn modelId="{18D814C5-E08B-4374-BB54-A0B644A26FDB}" srcId="{6535D37C-2200-495A-87DC-D37BE90812B5}" destId="{E4055005-7C9A-4C9A-ACEF-A341B1945A7B}" srcOrd="2" destOrd="0" parTransId="{5399E1C2-87A6-402E-BD9D-E7B783DD522E}" sibTransId="{E45C8F5F-64CD-424A-B9DF-9E1DC263D411}"/>
    <dgm:cxn modelId="{1AE685C7-A95A-4A5B-B517-1522A1318260}" type="presOf" srcId="{71258F0C-E7A6-40C4-84C4-302BDF69F173}" destId="{546F5AD1-421B-405C-92DF-40D1B05A4864}" srcOrd="0" destOrd="0" presId="urn:microsoft.com/office/officeart/2008/layout/LinedList"/>
    <dgm:cxn modelId="{06C576AB-E934-4022-974D-933863F24398}" type="presParOf" srcId="{435A2F74-CB74-471E-BF5F-17DF98CC2A32}" destId="{CEA17555-5D92-4AC5-9343-6D11038D015B}" srcOrd="0" destOrd="0" presId="urn:microsoft.com/office/officeart/2008/layout/LinedList"/>
    <dgm:cxn modelId="{9F529196-196B-4861-9BAA-55D4D99A2241}" type="presParOf" srcId="{435A2F74-CB74-471E-BF5F-17DF98CC2A32}" destId="{FF3559CD-9954-4E9B-AA0C-E263EDB04057}" srcOrd="1" destOrd="0" presId="urn:microsoft.com/office/officeart/2008/layout/LinedList"/>
    <dgm:cxn modelId="{D06192E4-6414-4540-89D1-2281919E1146}" type="presParOf" srcId="{FF3559CD-9954-4E9B-AA0C-E263EDB04057}" destId="{FA5A50D9-8057-4209-AE8B-A1CE6DAC6AF3}" srcOrd="0" destOrd="0" presId="urn:microsoft.com/office/officeart/2008/layout/LinedList"/>
    <dgm:cxn modelId="{A7125139-A948-41FF-8D76-F3831976580F}" type="presParOf" srcId="{FF3559CD-9954-4E9B-AA0C-E263EDB04057}" destId="{50FDC38A-A415-4681-8521-89790974A829}" srcOrd="1" destOrd="0" presId="urn:microsoft.com/office/officeart/2008/layout/LinedList"/>
    <dgm:cxn modelId="{576157FE-75AC-4EEE-B9A1-BCF543F8D3AC}" type="presParOf" srcId="{435A2F74-CB74-471E-BF5F-17DF98CC2A32}" destId="{59761D54-7466-4240-A297-5FF23E4325D5}" srcOrd="2" destOrd="0" presId="urn:microsoft.com/office/officeart/2008/layout/LinedList"/>
    <dgm:cxn modelId="{283C206F-4B44-4FF4-B301-E33455C24F98}" type="presParOf" srcId="{435A2F74-CB74-471E-BF5F-17DF98CC2A32}" destId="{B8352094-3BF5-4C2F-B454-056B0F13FE07}" srcOrd="3" destOrd="0" presId="urn:microsoft.com/office/officeart/2008/layout/LinedList"/>
    <dgm:cxn modelId="{E93486D9-9E2F-4E21-9A1A-D9C7D44A3064}" type="presParOf" srcId="{B8352094-3BF5-4C2F-B454-056B0F13FE07}" destId="{DFA4F5DF-EDBE-4BA0-AEBC-902FF7AEFAF3}" srcOrd="0" destOrd="0" presId="urn:microsoft.com/office/officeart/2008/layout/LinedList"/>
    <dgm:cxn modelId="{0FD88863-E268-4C5A-9785-F780CE1822D1}" type="presParOf" srcId="{B8352094-3BF5-4C2F-B454-056B0F13FE07}" destId="{492BE449-A25A-4BD5-9BC9-461AE384488F}" srcOrd="1" destOrd="0" presId="urn:microsoft.com/office/officeart/2008/layout/LinedList"/>
    <dgm:cxn modelId="{A2DA9EDD-A15B-43B8-904F-F80CAACB24F9}" type="presParOf" srcId="{435A2F74-CB74-471E-BF5F-17DF98CC2A32}" destId="{C257A733-E5F8-4583-A44D-085C4060C4A9}" srcOrd="4" destOrd="0" presId="urn:microsoft.com/office/officeart/2008/layout/LinedList"/>
    <dgm:cxn modelId="{4EA1B48C-23E9-4610-A712-2D96FAA7AA24}" type="presParOf" srcId="{435A2F74-CB74-471E-BF5F-17DF98CC2A32}" destId="{E07CD097-E10F-46F3-A23F-5830E9CC34D8}" srcOrd="5" destOrd="0" presId="urn:microsoft.com/office/officeart/2008/layout/LinedList"/>
    <dgm:cxn modelId="{5048F171-EC92-4DBC-A0C9-027DA706ED46}" type="presParOf" srcId="{E07CD097-E10F-46F3-A23F-5830E9CC34D8}" destId="{47AC0619-F281-418A-B4A6-F1D6038E3E70}" srcOrd="0" destOrd="0" presId="urn:microsoft.com/office/officeart/2008/layout/LinedList"/>
    <dgm:cxn modelId="{5533F32D-B3C2-40F5-9481-4718EA283A8B}" type="presParOf" srcId="{E07CD097-E10F-46F3-A23F-5830E9CC34D8}" destId="{60142283-62E5-49F5-9FC4-BB9EB77938C4}" srcOrd="1" destOrd="0" presId="urn:microsoft.com/office/officeart/2008/layout/LinedList"/>
    <dgm:cxn modelId="{B5CDF667-EF00-4654-8BD8-AA0A33E03F50}" type="presParOf" srcId="{435A2F74-CB74-471E-BF5F-17DF98CC2A32}" destId="{66F397F6-218C-410C-BAD6-225E29470FCE}" srcOrd="6" destOrd="0" presId="urn:microsoft.com/office/officeart/2008/layout/LinedList"/>
    <dgm:cxn modelId="{B5CB341C-5401-4AB4-87C8-257E46350B2F}" type="presParOf" srcId="{435A2F74-CB74-471E-BF5F-17DF98CC2A32}" destId="{4DC20C11-47C0-49CB-86F0-1A424E111D3A}" srcOrd="7" destOrd="0" presId="urn:microsoft.com/office/officeart/2008/layout/LinedList"/>
    <dgm:cxn modelId="{87DF71F2-1604-446D-9DEC-24F9F35793A9}" type="presParOf" srcId="{4DC20C11-47C0-49CB-86F0-1A424E111D3A}" destId="{546F5AD1-421B-405C-92DF-40D1B05A4864}" srcOrd="0" destOrd="0" presId="urn:microsoft.com/office/officeart/2008/layout/LinedList"/>
    <dgm:cxn modelId="{D6FC8DB4-6740-484B-9F12-2C42A7CECAB2}" type="presParOf" srcId="{4DC20C11-47C0-49CB-86F0-1A424E111D3A}" destId="{DF3C10C3-7C25-4F9C-916B-D439AF9B847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0DF7DC-41CE-48F2-ACD9-2D67DB44EEB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89CCB87-BCAA-40C8-BF18-31AA82A4C492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보안</a:t>
          </a:r>
          <a:r>
            <a:rPr lang="en-US"/>
            <a:t>: bcyrpt,</a:t>
          </a:r>
          <a:r>
            <a:rPr lang="ko-KR"/>
            <a:t> </a:t>
          </a:r>
          <a:r>
            <a:rPr lang="en-US"/>
            <a:t>JWT</a:t>
          </a:r>
          <a:r>
            <a:rPr lang="ko-KR"/>
            <a:t>같은 인증 매커니즘 구현</a:t>
          </a:r>
          <a:r>
            <a:rPr lang="en-US"/>
            <a:t>, </a:t>
          </a:r>
          <a:r>
            <a:rPr lang="ko-KR"/>
            <a:t>강력한 비밀번호 정책</a:t>
          </a:r>
          <a:endParaRPr lang="en-US" dirty="0"/>
        </a:p>
      </dgm:t>
    </dgm:pt>
    <dgm:pt modelId="{901D80F8-0FC7-4E1F-8C17-65B4C48B24BC}" type="parTrans" cxnId="{EAFBF9F0-22AD-4672-9A8B-8B55F4D87F8C}">
      <dgm:prSet/>
      <dgm:spPr/>
      <dgm:t>
        <a:bodyPr/>
        <a:lstStyle/>
        <a:p>
          <a:endParaRPr lang="en-US"/>
        </a:p>
      </dgm:t>
    </dgm:pt>
    <dgm:pt modelId="{833F3CE4-6941-48C4-A49E-31DA0DFEAF18}" type="sibTrans" cxnId="{EAFBF9F0-22AD-4672-9A8B-8B55F4D87F8C}">
      <dgm:prSet/>
      <dgm:spPr/>
      <dgm:t>
        <a:bodyPr/>
        <a:lstStyle/>
        <a:p>
          <a:endParaRPr lang="en-US"/>
        </a:p>
      </dgm:t>
    </dgm:pt>
    <dgm:pt modelId="{5DEB7951-3601-416D-BD4D-B7309AA20781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데이터베이스</a:t>
          </a:r>
          <a:r>
            <a:rPr lang="en-US"/>
            <a:t>: </a:t>
          </a:r>
          <a:r>
            <a:rPr lang="ko-KR"/>
            <a:t>암호화</a:t>
          </a:r>
          <a:r>
            <a:rPr lang="en-US"/>
            <a:t>, ACL </a:t>
          </a:r>
          <a:r>
            <a:rPr lang="ko-KR"/>
            <a:t>구현</a:t>
          </a:r>
          <a:endParaRPr lang="en-US" dirty="0"/>
        </a:p>
      </dgm:t>
    </dgm:pt>
    <dgm:pt modelId="{339D27AC-7CDA-440E-923D-363FC27E7FDF}" type="parTrans" cxnId="{C42DC8FA-FB8A-4516-8FDA-3BDC93AE3D45}">
      <dgm:prSet/>
      <dgm:spPr/>
      <dgm:t>
        <a:bodyPr/>
        <a:lstStyle/>
        <a:p>
          <a:endParaRPr lang="en-US"/>
        </a:p>
      </dgm:t>
    </dgm:pt>
    <dgm:pt modelId="{0AE22020-84B9-4904-A51A-CA10E90354A9}" type="sibTrans" cxnId="{C42DC8FA-FB8A-4516-8FDA-3BDC93AE3D45}">
      <dgm:prSet/>
      <dgm:spPr/>
      <dgm:t>
        <a:bodyPr/>
        <a:lstStyle/>
        <a:p>
          <a:endParaRPr lang="en-US"/>
        </a:p>
      </dgm:t>
    </dgm:pt>
    <dgm:pt modelId="{6AB8DFC4-6FF1-4489-926D-21651DCB76E1}">
      <dgm:prSet/>
      <dgm:spPr/>
      <dgm:t>
        <a:bodyPr/>
        <a:lstStyle/>
        <a:p>
          <a:pPr>
            <a:lnSpc>
              <a:spcPct val="100000"/>
            </a:lnSpc>
          </a:pPr>
          <a:r>
            <a:rPr lang="ko-KR"/>
            <a:t>파일 검사</a:t>
          </a:r>
          <a:r>
            <a:rPr lang="en-US"/>
            <a:t>: </a:t>
          </a:r>
          <a:r>
            <a:rPr lang="ko-KR"/>
            <a:t>유효성 검사</a:t>
          </a:r>
          <a:r>
            <a:rPr lang="en-US"/>
            <a:t>, </a:t>
          </a:r>
          <a:r>
            <a:rPr lang="ko-KR"/>
            <a:t>악성 파일 필터링</a:t>
          </a:r>
          <a:endParaRPr lang="en-US" dirty="0"/>
        </a:p>
      </dgm:t>
    </dgm:pt>
    <dgm:pt modelId="{921E984D-11A1-4B4E-90DC-FABF89F8C3BA}" type="parTrans" cxnId="{2A5E5008-60D1-4D78-A0B5-9FCBCCBAAB89}">
      <dgm:prSet/>
      <dgm:spPr/>
      <dgm:t>
        <a:bodyPr/>
        <a:lstStyle/>
        <a:p>
          <a:endParaRPr lang="en-US"/>
        </a:p>
      </dgm:t>
    </dgm:pt>
    <dgm:pt modelId="{78D48FA0-23DA-494A-997A-D9DD13F24CA8}" type="sibTrans" cxnId="{2A5E5008-60D1-4D78-A0B5-9FCBCCBAAB89}">
      <dgm:prSet/>
      <dgm:spPr/>
      <dgm:t>
        <a:bodyPr/>
        <a:lstStyle/>
        <a:p>
          <a:endParaRPr lang="en-US"/>
        </a:p>
      </dgm:t>
    </dgm:pt>
    <dgm:pt modelId="{AE71904B-6389-4C01-BF23-6DA17861AB5C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/>
            <a:t>파일 저장</a:t>
          </a:r>
          <a:r>
            <a:rPr lang="en-US" altLang="ko-KR"/>
            <a:t>: </a:t>
          </a:r>
          <a:r>
            <a:rPr lang="ko-KR" altLang="en-US"/>
            <a:t>사진을 서버 클라우드에 저장하도록 구현</a:t>
          </a:r>
          <a:endParaRPr lang="en-US" dirty="0"/>
        </a:p>
      </dgm:t>
    </dgm:pt>
    <dgm:pt modelId="{39E9A830-1CA9-42FC-915F-2BE32793BE0D}" type="parTrans" cxnId="{221803E6-6A7A-4A21-B2ED-66D6FFFDAE73}">
      <dgm:prSet/>
      <dgm:spPr/>
      <dgm:t>
        <a:bodyPr/>
        <a:lstStyle/>
        <a:p>
          <a:pPr latinLnBrk="1"/>
          <a:endParaRPr lang="ko-KR" altLang="en-US"/>
        </a:p>
      </dgm:t>
    </dgm:pt>
    <dgm:pt modelId="{A3A15C49-5E2D-4D95-AF99-6946A83D4BAB}" type="sibTrans" cxnId="{221803E6-6A7A-4A21-B2ED-66D6FFFDAE73}">
      <dgm:prSet/>
      <dgm:spPr/>
      <dgm:t>
        <a:bodyPr/>
        <a:lstStyle/>
        <a:p>
          <a:pPr latinLnBrk="1"/>
          <a:endParaRPr lang="ko-KR" altLang="en-US"/>
        </a:p>
      </dgm:t>
    </dgm:pt>
    <dgm:pt modelId="{81DEB1A8-9F33-4CD4-BEE8-84A557D5B421}" type="pres">
      <dgm:prSet presAssocID="{EC0DF7DC-41CE-48F2-ACD9-2D67DB44EEB6}" presName="root" presStyleCnt="0">
        <dgm:presLayoutVars>
          <dgm:dir/>
          <dgm:resizeHandles val="exact"/>
        </dgm:presLayoutVars>
      </dgm:prSet>
      <dgm:spPr/>
    </dgm:pt>
    <dgm:pt modelId="{9C5BC0E0-7C94-4D7C-8255-CD0B65F50AD8}" type="pres">
      <dgm:prSet presAssocID="{189CCB87-BCAA-40C8-BF18-31AA82A4C492}" presName="compNode" presStyleCnt="0"/>
      <dgm:spPr/>
    </dgm:pt>
    <dgm:pt modelId="{CD5F1309-0581-4AAE-9148-6D89C2713233}" type="pres">
      <dgm:prSet presAssocID="{189CCB87-BCAA-40C8-BF18-31AA82A4C492}" presName="bgRect" presStyleLbl="bgShp" presStyleIdx="0" presStyleCnt="4"/>
      <dgm:spPr/>
    </dgm:pt>
    <dgm:pt modelId="{5611AFF6-277C-4AA6-AA92-9B31B3E6B19A}" type="pres">
      <dgm:prSet presAssocID="{189CCB87-BCAA-40C8-BF18-31AA82A4C4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열린 자물쇠"/>
        </a:ext>
      </dgm:extLst>
    </dgm:pt>
    <dgm:pt modelId="{5F18EA87-0EC0-4864-9693-DDF6E7D3B10C}" type="pres">
      <dgm:prSet presAssocID="{189CCB87-BCAA-40C8-BF18-31AA82A4C492}" presName="spaceRect" presStyleCnt="0"/>
      <dgm:spPr/>
    </dgm:pt>
    <dgm:pt modelId="{8FFA55D7-1A92-4C3C-9C1F-B8A9D699450D}" type="pres">
      <dgm:prSet presAssocID="{189CCB87-BCAA-40C8-BF18-31AA82A4C492}" presName="parTx" presStyleLbl="revTx" presStyleIdx="0" presStyleCnt="4">
        <dgm:presLayoutVars>
          <dgm:chMax val="0"/>
          <dgm:chPref val="0"/>
        </dgm:presLayoutVars>
      </dgm:prSet>
      <dgm:spPr/>
    </dgm:pt>
    <dgm:pt modelId="{30FBD2DA-7161-45DB-B704-E16905ACD70E}" type="pres">
      <dgm:prSet presAssocID="{833F3CE4-6941-48C4-A49E-31DA0DFEAF18}" presName="sibTrans" presStyleCnt="0"/>
      <dgm:spPr/>
    </dgm:pt>
    <dgm:pt modelId="{CC8E6F86-9A99-4E8C-A5B9-E28F6CCECA70}" type="pres">
      <dgm:prSet presAssocID="{5DEB7951-3601-416D-BD4D-B7309AA20781}" presName="compNode" presStyleCnt="0"/>
      <dgm:spPr/>
    </dgm:pt>
    <dgm:pt modelId="{390A21AF-4439-4E9A-923F-9518C2068ED5}" type="pres">
      <dgm:prSet presAssocID="{5DEB7951-3601-416D-BD4D-B7309AA20781}" presName="bgRect" presStyleLbl="bgShp" presStyleIdx="1" presStyleCnt="4"/>
      <dgm:spPr/>
    </dgm:pt>
    <dgm:pt modelId="{CC6ABFD0-31F9-45F9-88E2-0ABF2450E61B}" type="pres">
      <dgm:prSet presAssocID="{5DEB7951-3601-416D-BD4D-B7309AA2078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데이터베이스 단색으로 채워진"/>
        </a:ext>
      </dgm:extLst>
    </dgm:pt>
    <dgm:pt modelId="{CB1A3DFF-AB5E-4617-A5B3-BC1ECFCD3FC6}" type="pres">
      <dgm:prSet presAssocID="{5DEB7951-3601-416D-BD4D-B7309AA20781}" presName="spaceRect" presStyleCnt="0"/>
      <dgm:spPr/>
    </dgm:pt>
    <dgm:pt modelId="{0EDA3D02-EF9A-4989-84BC-604DD3AD1CAB}" type="pres">
      <dgm:prSet presAssocID="{5DEB7951-3601-416D-BD4D-B7309AA20781}" presName="parTx" presStyleLbl="revTx" presStyleIdx="1" presStyleCnt="4">
        <dgm:presLayoutVars>
          <dgm:chMax val="0"/>
          <dgm:chPref val="0"/>
        </dgm:presLayoutVars>
      </dgm:prSet>
      <dgm:spPr/>
    </dgm:pt>
    <dgm:pt modelId="{6E1C9521-727E-48DF-A203-EA7AA6B7A70E}" type="pres">
      <dgm:prSet presAssocID="{0AE22020-84B9-4904-A51A-CA10E90354A9}" presName="sibTrans" presStyleCnt="0"/>
      <dgm:spPr/>
    </dgm:pt>
    <dgm:pt modelId="{96DB1587-2933-4C59-90ED-C8648FD66822}" type="pres">
      <dgm:prSet presAssocID="{6AB8DFC4-6FF1-4489-926D-21651DCB76E1}" presName="compNode" presStyleCnt="0"/>
      <dgm:spPr/>
    </dgm:pt>
    <dgm:pt modelId="{CEF827F8-03A4-4F2D-93F0-17DA44B1C79D}" type="pres">
      <dgm:prSet presAssocID="{6AB8DFC4-6FF1-4489-926D-21651DCB76E1}" presName="bgRect" presStyleLbl="bgShp" presStyleIdx="2" presStyleCnt="4"/>
      <dgm:spPr/>
    </dgm:pt>
    <dgm:pt modelId="{B48607AB-6B03-4A0D-814C-7AA5DE2029B4}" type="pres">
      <dgm:prSet presAssocID="{6AB8DFC4-6FF1-4489-926D-21651DCB76E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확인 표시 단색으로 채워진"/>
        </a:ext>
      </dgm:extLst>
    </dgm:pt>
    <dgm:pt modelId="{6BDB318E-2348-4A1E-B60F-8F8B9CBC1BA6}" type="pres">
      <dgm:prSet presAssocID="{6AB8DFC4-6FF1-4489-926D-21651DCB76E1}" presName="spaceRect" presStyleCnt="0"/>
      <dgm:spPr/>
    </dgm:pt>
    <dgm:pt modelId="{3E5208E7-A385-4C0F-B986-B84E76D0B21D}" type="pres">
      <dgm:prSet presAssocID="{6AB8DFC4-6FF1-4489-926D-21651DCB76E1}" presName="parTx" presStyleLbl="revTx" presStyleIdx="2" presStyleCnt="4">
        <dgm:presLayoutVars>
          <dgm:chMax val="0"/>
          <dgm:chPref val="0"/>
        </dgm:presLayoutVars>
      </dgm:prSet>
      <dgm:spPr/>
    </dgm:pt>
    <dgm:pt modelId="{8F030D4B-7266-477B-A103-B6C1C470E792}" type="pres">
      <dgm:prSet presAssocID="{78D48FA0-23DA-494A-997A-D9DD13F24CA8}" presName="sibTrans" presStyleCnt="0"/>
      <dgm:spPr/>
    </dgm:pt>
    <dgm:pt modelId="{04CB74CD-7464-47A3-A9BD-FE4A8440E34B}" type="pres">
      <dgm:prSet presAssocID="{AE71904B-6389-4C01-BF23-6DA17861AB5C}" presName="compNode" presStyleCnt="0"/>
      <dgm:spPr/>
    </dgm:pt>
    <dgm:pt modelId="{C77AB860-D415-4796-8483-110348761201}" type="pres">
      <dgm:prSet presAssocID="{AE71904B-6389-4C01-BF23-6DA17861AB5C}" presName="bgRect" presStyleLbl="bgShp" presStyleIdx="3" presStyleCnt="4"/>
      <dgm:spPr/>
    </dgm:pt>
    <dgm:pt modelId="{F4C6FDD1-0B21-4DE6-A0DA-FE335F085E71}" type="pres">
      <dgm:prSet presAssocID="{AE71904B-6389-4C01-BF23-6DA17861AB5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클라우드에서 다운로드 윤곽선"/>
        </a:ext>
      </dgm:extLst>
    </dgm:pt>
    <dgm:pt modelId="{C4A4ADF7-E9AF-4E35-986B-DE16952E7FF4}" type="pres">
      <dgm:prSet presAssocID="{AE71904B-6389-4C01-BF23-6DA17861AB5C}" presName="spaceRect" presStyleCnt="0"/>
      <dgm:spPr/>
    </dgm:pt>
    <dgm:pt modelId="{0FAC9ACF-A781-4FD1-B8C1-1094DEDB9D29}" type="pres">
      <dgm:prSet presAssocID="{AE71904B-6389-4C01-BF23-6DA17861AB5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A5E5008-60D1-4D78-A0B5-9FCBCCBAAB89}" srcId="{EC0DF7DC-41CE-48F2-ACD9-2D67DB44EEB6}" destId="{6AB8DFC4-6FF1-4489-926D-21651DCB76E1}" srcOrd="2" destOrd="0" parTransId="{921E984D-11A1-4B4E-90DC-FABF89F8C3BA}" sibTransId="{78D48FA0-23DA-494A-997A-D9DD13F24CA8}"/>
    <dgm:cxn modelId="{A227CE72-AC08-4A58-A45A-B436E8B3AC44}" type="presOf" srcId="{189CCB87-BCAA-40C8-BF18-31AA82A4C492}" destId="{8FFA55D7-1A92-4C3C-9C1F-B8A9D699450D}" srcOrd="0" destOrd="0" presId="urn:microsoft.com/office/officeart/2018/2/layout/IconVerticalSolidList"/>
    <dgm:cxn modelId="{4B369CBB-0627-4E46-A1EC-5060E92AADF7}" type="presOf" srcId="{AE71904B-6389-4C01-BF23-6DA17861AB5C}" destId="{0FAC9ACF-A781-4FD1-B8C1-1094DEDB9D29}" srcOrd="0" destOrd="0" presId="urn:microsoft.com/office/officeart/2018/2/layout/IconVerticalSolidList"/>
    <dgm:cxn modelId="{3A2C3CC3-C50C-40AF-B092-328F2C4F1A22}" type="presOf" srcId="{EC0DF7DC-41CE-48F2-ACD9-2D67DB44EEB6}" destId="{81DEB1A8-9F33-4CD4-BEE8-84A557D5B421}" srcOrd="0" destOrd="0" presId="urn:microsoft.com/office/officeart/2018/2/layout/IconVerticalSolidList"/>
    <dgm:cxn modelId="{0DE62FD9-79A6-439B-8BCD-D1427446FFBB}" type="presOf" srcId="{6AB8DFC4-6FF1-4489-926D-21651DCB76E1}" destId="{3E5208E7-A385-4C0F-B986-B84E76D0B21D}" srcOrd="0" destOrd="0" presId="urn:microsoft.com/office/officeart/2018/2/layout/IconVerticalSolidList"/>
    <dgm:cxn modelId="{06BEEADD-F4BF-458F-8718-4A02B5591960}" type="presOf" srcId="{5DEB7951-3601-416D-BD4D-B7309AA20781}" destId="{0EDA3D02-EF9A-4989-84BC-604DD3AD1CAB}" srcOrd="0" destOrd="0" presId="urn:microsoft.com/office/officeart/2018/2/layout/IconVerticalSolidList"/>
    <dgm:cxn modelId="{221803E6-6A7A-4A21-B2ED-66D6FFFDAE73}" srcId="{EC0DF7DC-41CE-48F2-ACD9-2D67DB44EEB6}" destId="{AE71904B-6389-4C01-BF23-6DA17861AB5C}" srcOrd="3" destOrd="0" parTransId="{39E9A830-1CA9-42FC-915F-2BE32793BE0D}" sibTransId="{A3A15C49-5E2D-4D95-AF99-6946A83D4BAB}"/>
    <dgm:cxn modelId="{EAFBF9F0-22AD-4672-9A8B-8B55F4D87F8C}" srcId="{EC0DF7DC-41CE-48F2-ACD9-2D67DB44EEB6}" destId="{189CCB87-BCAA-40C8-BF18-31AA82A4C492}" srcOrd="0" destOrd="0" parTransId="{901D80F8-0FC7-4E1F-8C17-65B4C48B24BC}" sibTransId="{833F3CE4-6941-48C4-A49E-31DA0DFEAF18}"/>
    <dgm:cxn modelId="{C42DC8FA-FB8A-4516-8FDA-3BDC93AE3D45}" srcId="{EC0DF7DC-41CE-48F2-ACD9-2D67DB44EEB6}" destId="{5DEB7951-3601-416D-BD4D-B7309AA20781}" srcOrd="1" destOrd="0" parTransId="{339D27AC-7CDA-440E-923D-363FC27E7FDF}" sibTransId="{0AE22020-84B9-4904-A51A-CA10E90354A9}"/>
    <dgm:cxn modelId="{A549CD68-909D-4606-AC5D-2C0E7CD26A31}" type="presParOf" srcId="{81DEB1A8-9F33-4CD4-BEE8-84A557D5B421}" destId="{9C5BC0E0-7C94-4D7C-8255-CD0B65F50AD8}" srcOrd="0" destOrd="0" presId="urn:microsoft.com/office/officeart/2018/2/layout/IconVerticalSolidList"/>
    <dgm:cxn modelId="{0C21FFE4-AB67-4F41-B9C2-EEFAEBD7C5E7}" type="presParOf" srcId="{9C5BC0E0-7C94-4D7C-8255-CD0B65F50AD8}" destId="{CD5F1309-0581-4AAE-9148-6D89C2713233}" srcOrd="0" destOrd="0" presId="urn:microsoft.com/office/officeart/2018/2/layout/IconVerticalSolidList"/>
    <dgm:cxn modelId="{107D1937-8FF5-403F-943C-D8CD7415B8B4}" type="presParOf" srcId="{9C5BC0E0-7C94-4D7C-8255-CD0B65F50AD8}" destId="{5611AFF6-277C-4AA6-AA92-9B31B3E6B19A}" srcOrd="1" destOrd="0" presId="urn:microsoft.com/office/officeart/2018/2/layout/IconVerticalSolidList"/>
    <dgm:cxn modelId="{B14DED0A-20FB-4314-9A3E-E5D5B56F85C2}" type="presParOf" srcId="{9C5BC0E0-7C94-4D7C-8255-CD0B65F50AD8}" destId="{5F18EA87-0EC0-4864-9693-DDF6E7D3B10C}" srcOrd="2" destOrd="0" presId="urn:microsoft.com/office/officeart/2018/2/layout/IconVerticalSolidList"/>
    <dgm:cxn modelId="{25D3A037-9E81-48D3-B669-F11E7403A0D2}" type="presParOf" srcId="{9C5BC0E0-7C94-4D7C-8255-CD0B65F50AD8}" destId="{8FFA55D7-1A92-4C3C-9C1F-B8A9D699450D}" srcOrd="3" destOrd="0" presId="urn:microsoft.com/office/officeart/2018/2/layout/IconVerticalSolidList"/>
    <dgm:cxn modelId="{05265629-1998-46D1-87E7-A9BDBCD0F89E}" type="presParOf" srcId="{81DEB1A8-9F33-4CD4-BEE8-84A557D5B421}" destId="{30FBD2DA-7161-45DB-B704-E16905ACD70E}" srcOrd="1" destOrd="0" presId="urn:microsoft.com/office/officeart/2018/2/layout/IconVerticalSolidList"/>
    <dgm:cxn modelId="{56C89327-254A-4FE8-9D2E-0B2DA84E4651}" type="presParOf" srcId="{81DEB1A8-9F33-4CD4-BEE8-84A557D5B421}" destId="{CC8E6F86-9A99-4E8C-A5B9-E28F6CCECA70}" srcOrd="2" destOrd="0" presId="urn:microsoft.com/office/officeart/2018/2/layout/IconVerticalSolidList"/>
    <dgm:cxn modelId="{43ECDC4E-8518-4056-89F9-175BD48EB6C7}" type="presParOf" srcId="{CC8E6F86-9A99-4E8C-A5B9-E28F6CCECA70}" destId="{390A21AF-4439-4E9A-923F-9518C2068ED5}" srcOrd="0" destOrd="0" presId="urn:microsoft.com/office/officeart/2018/2/layout/IconVerticalSolidList"/>
    <dgm:cxn modelId="{E5E62834-1129-4EC8-8B49-BF2911B71CA5}" type="presParOf" srcId="{CC8E6F86-9A99-4E8C-A5B9-E28F6CCECA70}" destId="{CC6ABFD0-31F9-45F9-88E2-0ABF2450E61B}" srcOrd="1" destOrd="0" presId="urn:microsoft.com/office/officeart/2018/2/layout/IconVerticalSolidList"/>
    <dgm:cxn modelId="{D6C6413C-F172-4713-BFCB-8E3D2F129007}" type="presParOf" srcId="{CC8E6F86-9A99-4E8C-A5B9-E28F6CCECA70}" destId="{CB1A3DFF-AB5E-4617-A5B3-BC1ECFCD3FC6}" srcOrd="2" destOrd="0" presId="urn:microsoft.com/office/officeart/2018/2/layout/IconVerticalSolidList"/>
    <dgm:cxn modelId="{7055C3B3-AA0B-4135-AFF7-2191E66761DE}" type="presParOf" srcId="{CC8E6F86-9A99-4E8C-A5B9-E28F6CCECA70}" destId="{0EDA3D02-EF9A-4989-84BC-604DD3AD1CAB}" srcOrd="3" destOrd="0" presId="urn:microsoft.com/office/officeart/2018/2/layout/IconVerticalSolidList"/>
    <dgm:cxn modelId="{E841DBD5-E807-4E03-BA5E-6D19D4EAD25F}" type="presParOf" srcId="{81DEB1A8-9F33-4CD4-BEE8-84A557D5B421}" destId="{6E1C9521-727E-48DF-A203-EA7AA6B7A70E}" srcOrd="3" destOrd="0" presId="urn:microsoft.com/office/officeart/2018/2/layout/IconVerticalSolidList"/>
    <dgm:cxn modelId="{19AAB7BE-DF85-4747-A45B-88B4E66FE3A0}" type="presParOf" srcId="{81DEB1A8-9F33-4CD4-BEE8-84A557D5B421}" destId="{96DB1587-2933-4C59-90ED-C8648FD66822}" srcOrd="4" destOrd="0" presId="urn:microsoft.com/office/officeart/2018/2/layout/IconVerticalSolidList"/>
    <dgm:cxn modelId="{674F9595-DF45-4DBB-A0A5-4A40AE1BDB93}" type="presParOf" srcId="{96DB1587-2933-4C59-90ED-C8648FD66822}" destId="{CEF827F8-03A4-4F2D-93F0-17DA44B1C79D}" srcOrd="0" destOrd="0" presId="urn:microsoft.com/office/officeart/2018/2/layout/IconVerticalSolidList"/>
    <dgm:cxn modelId="{993A22AD-442B-42C6-973D-AC0360B67D6D}" type="presParOf" srcId="{96DB1587-2933-4C59-90ED-C8648FD66822}" destId="{B48607AB-6B03-4A0D-814C-7AA5DE2029B4}" srcOrd="1" destOrd="0" presId="urn:microsoft.com/office/officeart/2018/2/layout/IconVerticalSolidList"/>
    <dgm:cxn modelId="{B3FC75C9-2595-4D17-A1D0-3E4731E3EC3E}" type="presParOf" srcId="{96DB1587-2933-4C59-90ED-C8648FD66822}" destId="{6BDB318E-2348-4A1E-B60F-8F8B9CBC1BA6}" srcOrd="2" destOrd="0" presId="urn:microsoft.com/office/officeart/2018/2/layout/IconVerticalSolidList"/>
    <dgm:cxn modelId="{7E049BB0-10CB-46A9-93FC-DEE7B5F1A50F}" type="presParOf" srcId="{96DB1587-2933-4C59-90ED-C8648FD66822}" destId="{3E5208E7-A385-4C0F-B986-B84E76D0B21D}" srcOrd="3" destOrd="0" presId="urn:microsoft.com/office/officeart/2018/2/layout/IconVerticalSolidList"/>
    <dgm:cxn modelId="{E37E137F-B9DB-430D-B003-0C8D281B56C5}" type="presParOf" srcId="{81DEB1A8-9F33-4CD4-BEE8-84A557D5B421}" destId="{8F030D4B-7266-477B-A103-B6C1C470E792}" srcOrd="5" destOrd="0" presId="urn:microsoft.com/office/officeart/2018/2/layout/IconVerticalSolidList"/>
    <dgm:cxn modelId="{FBEAEDD9-665F-4D0C-B1D0-AAACBFF6D321}" type="presParOf" srcId="{81DEB1A8-9F33-4CD4-BEE8-84A557D5B421}" destId="{04CB74CD-7464-47A3-A9BD-FE4A8440E34B}" srcOrd="6" destOrd="0" presId="urn:microsoft.com/office/officeart/2018/2/layout/IconVerticalSolidList"/>
    <dgm:cxn modelId="{2E0C10BF-DFC3-438D-9968-670A216144FE}" type="presParOf" srcId="{04CB74CD-7464-47A3-A9BD-FE4A8440E34B}" destId="{C77AB860-D415-4796-8483-110348761201}" srcOrd="0" destOrd="0" presId="urn:microsoft.com/office/officeart/2018/2/layout/IconVerticalSolidList"/>
    <dgm:cxn modelId="{4C2195F6-5515-49C2-903E-3CE4AD5D68B9}" type="presParOf" srcId="{04CB74CD-7464-47A3-A9BD-FE4A8440E34B}" destId="{F4C6FDD1-0B21-4DE6-A0DA-FE335F085E71}" srcOrd="1" destOrd="0" presId="urn:microsoft.com/office/officeart/2018/2/layout/IconVerticalSolidList"/>
    <dgm:cxn modelId="{4EF920F9-E47B-427A-AB90-B9A44A681AA8}" type="presParOf" srcId="{04CB74CD-7464-47A3-A9BD-FE4A8440E34B}" destId="{C4A4ADF7-E9AF-4E35-986B-DE16952E7FF4}" srcOrd="2" destOrd="0" presId="urn:microsoft.com/office/officeart/2018/2/layout/IconVerticalSolidList"/>
    <dgm:cxn modelId="{5406ACF9-C825-43A5-A108-AAED7540A101}" type="presParOf" srcId="{04CB74CD-7464-47A3-A9BD-FE4A8440E34B}" destId="{0FAC9ACF-A781-4FD1-B8C1-1094DEDB9D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BC5CB-2AAD-4808-9D9D-79014C74B231}">
      <dsp:nvSpPr>
        <dsp:cNvPr id="0" name=""/>
        <dsp:cNvSpPr/>
      </dsp:nvSpPr>
      <dsp:spPr>
        <a:xfrm>
          <a:off x="0" y="696"/>
          <a:ext cx="540085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5C7E1-2E88-43E7-A2E8-5CF5C4377BB2}">
      <dsp:nvSpPr>
        <dsp:cNvPr id="0" name=""/>
        <dsp:cNvSpPr/>
      </dsp:nvSpPr>
      <dsp:spPr>
        <a:xfrm>
          <a:off x="0" y="696"/>
          <a:ext cx="5400858" cy="1140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000" kern="1200"/>
            <a:t>개요</a:t>
          </a:r>
          <a:endParaRPr lang="en-US" sz="4000" kern="1200"/>
        </a:p>
      </dsp:txBody>
      <dsp:txXfrm>
        <a:off x="0" y="696"/>
        <a:ext cx="5400858" cy="1140724"/>
      </dsp:txXfrm>
    </dsp:sp>
    <dsp:sp modelId="{987102D6-45C5-4AB5-A401-EAF7643E2345}">
      <dsp:nvSpPr>
        <dsp:cNvPr id="0" name=""/>
        <dsp:cNvSpPr/>
      </dsp:nvSpPr>
      <dsp:spPr>
        <a:xfrm>
          <a:off x="0" y="1141420"/>
          <a:ext cx="5400858" cy="0"/>
        </a:xfrm>
        <a:prstGeom prst="line">
          <a:avLst/>
        </a:prstGeom>
        <a:solidFill>
          <a:schemeClr val="accent5">
            <a:hueOff val="-372644"/>
            <a:satOff val="2678"/>
            <a:lumOff val="-441"/>
            <a:alphaOff val="0"/>
          </a:schemeClr>
        </a:solidFill>
        <a:ln w="12700" cap="flat" cmpd="sng" algn="ctr">
          <a:solidFill>
            <a:schemeClr val="accent5">
              <a:hueOff val="-372644"/>
              <a:satOff val="2678"/>
              <a:lumOff val="-4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6DFE2-82FF-420E-9C57-C15F6549734C}">
      <dsp:nvSpPr>
        <dsp:cNvPr id="0" name=""/>
        <dsp:cNvSpPr/>
      </dsp:nvSpPr>
      <dsp:spPr>
        <a:xfrm>
          <a:off x="0" y="1141420"/>
          <a:ext cx="5400858" cy="1140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000" kern="1200"/>
            <a:t>사용 모듈</a:t>
          </a:r>
          <a:endParaRPr lang="en-US" sz="4000" kern="1200"/>
        </a:p>
      </dsp:txBody>
      <dsp:txXfrm>
        <a:off x="0" y="1141420"/>
        <a:ext cx="5400858" cy="1140724"/>
      </dsp:txXfrm>
    </dsp:sp>
    <dsp:sp modelId="{A2EADA62-7034-4CC6-BDA0-5DB33C3929FB}">
      <dsp:nvSpPr>
        <dsp:cNvPr id="0" name=""/>
        <dsp:cNvSpPr/>
      </dsp:nvSpPr>
      <dsp:spPr>
        <a:xfrm>
          <a:off x="0" y="2282145"/>
          <a:ext cx="5400858" cy="0"/>
        </a:xfrm>
        <a:prstGeom prst="line">
          <a:avLst/>
        </a:prstGeom>
        <a:solidFill>
          <a:schemeClr val="accent5">
            <a:hueOff val="-745288"/>
            <a:satOff val="5355"/>
            <a:lumOff val="-882"/>
            <a:alphaOff val="0"/>
          </a:schemeClr>
        </a:solidFill>
        <a:ln w="12700" cap="flat" cmpd="sng" algn="ctr">
          <a:solidFill>
            <a:schemeClr val="accent5">
              <a:hueOff val="-745288"/>
              <a:satOff val="5355"/>
              <a:lumOff val="-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1A73B-87FB-42AD-B6EB-31296EFDA73C}">
      <dsp:nvSpPr>
        <dsp:cNvPr id="0" name=""/>
        <dsp:cNvSpPr/>
      </dsp:nvSpPr>
      <dsp:spPr>
        <a:xfrm>
          <a:off x="0" y="2282145"/>
          <a:ext cx="5400858" cy="1140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000" kern="1200"/>
            <a:t>데이터베이스 테이블</a:t>
          </a:r>
          <a:endParaRPr lang="en-US" sz="4000" kern="1200"/>
        </a:p>
      </dsp:txBody>
      <dsp:txXfrm>
        <a:off x="0" y="2282145"/>
        <a:ext cx="5400858" cy="1140724"/>
      </dsp:txXfrm>
    </dsp:sp>
    <dsp:sp modelId="{0149D2E5-FD89-403B-BE7F-27803813EDCA}">
      <dsp:nvSpPr>
        <dsp:cNvPr id="0" name=""/>
        <dsp:cNvSpPr/>
      </dsp:nvSpPr>
      <dsp:spPr>
        <a:xfrm>
          <a:off x="0" y="3422869"/>
          <a:ext cx="5400858" cy="0"/>
        </a:xfrm>
        <a:prstGeom prst="line">
          <a:avLst/>
        </a:prstGeom>
        <a:solidFill>
          <a:schemeClr val="accent5">
            <a:hueOff val="-1117933"/>
            <a:satOff val="8033"/>
            <a:lumOff val="-1323"/>
            <a:alphaOff val="0"/>
          </a:schemeClr>
        </a:solidFill>
        <a:ln w="12700" cap="flat" cmpd="sng" algn="ctr">
          <a:solidFill>
            <a:schemeClr val="accent5">
              <a:hueOff val="-1117933"/>
              <a:satOff val="8033"/>
              <a:lumOff val="-13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00A17-5190-4B0B-B46B-40A876048084}">
      <dsp:nvSpPr>
        <dsp:cNvPr id="0" name=""/>
        <dsp:cNvSpPr/>
      </dsp:nvSpPr>
      <dsp:spPr>
        <a:xfrm>
          <a:off x="0" y="3422869"/>
          <a:ext cx="5400858" cy="1140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000" kern="1200"/>
            <a:t>구현 화면</a:t>
          </a:r>
          <a:endParaRPr lang="en-US" sz="4000" kern="1200"/>
        </a:p>
      </dsp:txBody>
      <dsp:txXfrm>
        <a:off x="0" y="3422869"/>
        <a:ext cx="5400858" cy="1140724"/>
      </dsp:txXfrm>
    </dsp:sp>
    <dsp:sp modelId="{16CEDFBF-DFD8-4643-942F-9A3557A8A686}">
      <dsp:nvSpPr>
        <dsp:cNvPr id="0" name=""/>
        <dsp:cNvSpPr/>
      </dsp:nvSpPr>
      <dsp:spPr>
        <a:xfrm>
          <a:off x="0" y="4563594"/>
          <a:ext cx="5400858" cy="0"/>
        </a:xfrm>
        <a:prstGeom prst="line">
          <a:avLst/>
        </a:prstGeom>
        <a:solidFill>
          <a:schemeClr val="accent5">
            <a:hueOff val="-1490577"/>
            <a:satOff val="10710"/>
            <a:lumOff val="-1764"/>
            <a:alphaOff val="0"/>
          </a:schemeClr>
        </a:solidFill>
        <a:ln w="12700" cap="flat" cmpd="sng" algn="ctr">
          <a:solidFill>
            <a:schemeClr val="accent5">
              <a:hueOff val="-1490577"/>
              <a:satOff val="10710"/>
              <a:lumOff val="-17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D2660-5A95-46C1-B082-42D90EF8410F}">
      <dsp:nvSpPr>
        <dsp:cNvPr id="0" name=""/>
        <dsp:cNvSpPr/>
      </dsp:nvSpPr>
      <dsp:spPr>
        <a:xfrm>
          <a:off x="0" y="4563594"/>
          <a:ext cx="5400858" cy="1140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000" kern="1200"/>
            <a:t>개선 사항</a:t>
          </a:r>
          <a:endParaRPr lang="en-US" sz="4000" kern="1200"/>
        </a:p>
      </dsp:txBody>
      <dsp:txXfrm>
        <a:off x="0" y="4563594"/>
        <a:ext cx="5400858" cy="11407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17555-5D92-4AC5-9343-6D11038D015B}">
      <dsp:nvSpPr>
        <dsp:cNvPr id="0" name=""/>
        <dsp:cNvSpPr/>
      </dsp:nvSpPr>
      <dsp:spPr>
        <a:xfrm>
          <a:off x="0" y="0"/>
          <a:ext cx="582693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A50D9-8057-4209-AE8B-A1CE6DAC6AF3}">
      <dsp:nvSpPr>
        <dsp:cNvPr id="0" name=""/>
        <dsp:cNvSpPr/>
      </dsp:nvSpPr>
      <dsp:spPr>
        <a:xfrm>
          <a:off x="0" y="0"/>
          <a:ext cx="5826934" cy="1324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kern="1200"/>
            <a:t>프로젝트 제목</a:t>
          </a:r>
          <a:r>
            <a:rPr lang="en-US" sz="2700" kern="1200"/>
            <a:t>: </a:t>
          </a:r>
          <a:r>
            <a:rPr lang="ko-KR" sz="2700" kern="1200"/>
            <a:t>함께하는 다이어리</a:t>
          </a:r>
          <a:endParaRPr lang="en-US" sz="2700" kern="1200"/>
        </a:p>
      </dsp:txBody>
      <dsp:txXfrm>
        <a:off x="0" y="0"/>
        <a:ext cx="5826934" cy="1324298"/>
      </dsp:txXfrm>
    </dsp:sp>
    <dsp:sp modelId="{59761D54-7466-4240-A297-5FF23E4325D5}">
      <dsp:nvSpPr>
        <dsp:cNvPr id="0" name=""/>
        <dsp:cNvSpPr/>
      </dsp:nvSpPr>
      <dsp:spPr>
        <a:xfrm>
          <a:off x="0" y="1324298"/>
          <a:ext cx="5826934" cy="0"/>
        </a:xfrm>
        <a:prstGeom prst="line">
          <a:avLst/>
        </a:prstGeom>
        <a:solidFill>
          <a:schemeClr val="accent2">
            <a:hueOff val="-495356"/>
            <a:satOff val="-3665"/>
            <a:lumOff val="261"/>
            <a:alphaOff val="0"/>
          </a:schemeClr>
        </a:solidFill>
        <a:ln w="12700" cap="flat" cmpd="sng" algn="ctr">
          <a:solidFill>
            <a:schemeClr val="accent2">
              <a:hueOff val="-495356"/>
              <a:satOff val="-3665"/>
              <a:lumOff val="2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4F5DF-EDBE-4BA0-AEBC-902FF7AEFAF3}">
      <dsp:nvSpPr>
        <dsp:cNvPr id="0" name=""/>
        <dsp:cNvSpPr/>
      </dsp:nvSpPr>
      <dsp:spPr>
        <a:xfrm>
          <a:off x="0" y="1324298"/>
          <a:ext cx="5826934" cy="1324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kern="1200"/>
            <a:t>목적</a:t>
          </a:r>
          <a:r>
            <a:rPr lang="en-US" sz="2700" kern="1200"/>
            <a:t>: </a:t>
          </a:r>
          <a:r>
            <a:rPr lang="ko-KR" sz="2700" kern="1200"/>
            <a:t>사용자 간의 일상 공유</a:t>
          </a:r>
          <a:r>
            <a:rPr lang="en-US" sz="2700" kern="1200"/>
            <a:t>, </a:t>
          </a:r>
          <a:r>
            <a:rPr lang="ko-KR" sz="2700" kern="1200"/>
            <a:t>커뮤니티 형성</a:t>
          </a:r>
          <a:endParaRPr lang="en-US" sz="2700" kern="1200"/>
        </a:p>
      </dsp:txBody>
      <dsp:txXfrm>
        <a:off x="0" y="1324298"/>
        <a:ext cx="5826934" cy="1324298"/>
      </dsp:txXfrm>
    </dsp:sp>
    <dsp:sp modelId="{C257A733-E5F8-4583-A44D-085C4060C4A9}">
      <dsp:nvSpPr>
        <dsp:cNvPr id="0" name=""/>
        <dsp:cNvSpPr/>
      </dsp:nvSpPr>
      <dsp:spPr>
        <a:xfrm>
          <a:off x="0" y="2648596"/>
          <a:ext cx="5826934" cy="0"/>
        </a:xfrm>
        <a:prstGeom prst="line">
          <a:avLst/>
        </a:prstGeom>
        <a:solidFill>
          <a:schemeClr val="accent2">
            <a:hueOff val="-990711"/>
            <a:satOff val="-7331"/>
            <a:lumOff val="521"/>
            <a:alphaOff val="0"/>
          </a:schemeClr>
        </a:solidFill>
        <a:ln w="12700" cap="flat" cmpd="sng" algn="ctr">
          <a:solidFill>
            <a:schemeClr val="accent2">
              <a:hueOff val="-990711"/>
              <a:satOff val="-7331"/>
              <a:lumOff val="5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C0619-F281-418A-B4A6-F1D6038E3E70}">
      <dsp:nvSpPr>
        <dsp:cNvPr id="0" name=""/>
        <dsp:cNvSpPr/>
      </dsp:nvSpPr>
      <dsp:spPr>
        <a:xfrm>
          <a:off x="0" y="2648596"/>
          <a:ext cx="5826934" cy="1324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kern="1200"/>
            <a:t>기대 효과</a:t>
          </a:r>
          <a:r>
            <a:rPr lang="en-US" sz="2700" kern="1200"/>
            <a:t>: </a:t>
          </a:r>
          <a:r>
            <a:rPr lang="ko-KR" sz="2700" kern="1200"/>
            <a:t>사용자 참여 증진</a:t>
          </a:r>
          <a:r>
            <a:rPr lang="en-US" sz="2700" kern="1200"/>
            <a:t>, </a:t>
          </a:r>
          <a:r>
            <a:rPr lang="ko-KR" sz="2700" kern="1200"/>
            <a:t>긍정적인 커뮤니케이션의 장 형성</a:t>
          </a:r>
          <a:endParaRPr lang="en-US" sz="2700" kern="1200"/>
        </a:p>
      </dsp:txBody>
      <dsp:txXfrm>
        <a:off x="0" y="2648596"/>
        <a:ext cx="5826934" cy="1324298"/>
      </dsp:txXfrm>
    </dsp:sp>
    <dsp:sp modelId="{66F397F6-218C-410C-BAD6-225E29470FCE}">
      <dsp:nvSpPr>
        <dsp:cNvPr id="0" name=""/>
        <dsp:cNvSpPr/>
      </dsp:nvSpPr>
      <dsp:spPr>
        <a:xfrm>
          <a:off x="0" y="3972894"/>
          <a:ext cx="5826934" cy="0"/>
        </a:xfrm>
        <a:prstGeom prst="line">
          <a:avLst/>
        </a:prstGeom>
        <a:solidFill>
          <a:schemeClr val="accent2">
            <a:hueOff val="-1486067"/>
            <a:satOff val="-10996"/>
            <a:lumOff val="782"/>
            <a:alphaOff val="0"/>
          </a:schemeClr>
        </a:solidFill>
        <a:ln w="12700" cap="flat" cmpd="sng" algn="ctr">
          <a:solidFill>
            <a:schemeClr val="accent2">
              <a:hueOff val="-1486067"/>
              <a:satOff val="-10996"/>
              <a:lumOff val="7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6F5AD1-421B-405C-92DF-40D1B05A4864}">
      <dsp:nvSpPr>
        <dsp:cNvPr id="0" name=""/>
        <dsp:cNvSpPr/>
      </dsp:nvSpPr>
      <dsp:spPr>
        <a:xfrm>
          <a:off x="0" y="3972894"/>
          <a:ext cx="5826934" cy="1324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kern="1200"/>
            <a:t>주요 기능</a:t>
          </a:r>
          <a:r>
            <a:rPr lang="en-US" sz="2700" kern="1200"/>
            <a:t>: </a:t>
          </a:r>
          <a:r>
            <a:rPr lang="ko-KR" sz="2700" kern="1200"/>
            <a:t>글 작성 및 공유</a:t>
          </a:r>
          <a:r>
            <a:rPr lang="en-US" sz="2700" kern="1200"/>
            <a:t>, </a:t>
          </a:r>
          <a:r>
            <a:rPr lang="ko-KR" sz="2700" kern="1200"/>
            <a:t>사진 업로드</a:t>
          </a:r>
          <a:r>
            <a:rPr lang="en-US" sz="2700" kern="1200"/>
            <a:t>, </a:t>
          </a:r>
          <a:r>
            <a:rPr lang="ko-KR" sz="2700" kern="1200"/>
            <a:t>댓글 작성</a:t>
          </a:r>
          <a:endParaRPr lang="en-US" sz="2700" kern="1200"/>
        </a:p>
      </dsp:txBody>
      <dsp:txXfrm>
        <a:off x="0" y="3972894"/>
        <a:ext cx="5826934" cy="13242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F1309-0581-4AAE-9148-6D89C2713233}">
      <dsp:nvSpPr>
        <dsp:cNvPr id="0" name=""/>
        <dsp:cNvSpPr/>
      </dsp:nvSpPr>
      <dsp:spPr>
        <a:xfrm>
          <a:off x="0" y="2198"/>
          <a:ext cx="5826934" cy="11142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11AFF6-277C-4AA6-AA92-9B31B3E6B19A}">
      <dsp:nvSpPr>
        <dsp:cNvPr id="0" name=""/>
        <dsp:cNvSpPr/>
      </dsp:nvSpPr>
      <dsp:spPr>
        <a:xfrm>
          <a:off x="337067" y="252909"/>
          <a:ext cx="612849" cy="6128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A55D7-1A92-4C3C-9C1F-B8A9D699450D}">
      <dsp:nvSpPr>
        <dsp:cNvPr id="0" name=""/>
        <dsp:cNvSpPr/>
      </dsp:nvSpPr>
      <dsp:spPr>
        <a:xfrm>
          <a:off x="1286984" y="2198"/>
          <a:ext cx="4539949" cy="1114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27" tIns="117927" rIns="117927" bIns="1179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보안</a:t>
          </a:r>
          <a:r>
            <a:rPr lang="en-US" sz="1900" kern="1200"/>
            <a:t>: bcyrpt,</a:t>
          </a:r>
          <a:r>
            <a:rPr lang="ko-KR" sz="1900" kern="1200"/>
            <a:t> </a:t>
          </a:r>
          <a:r>
            <a:rPr lang="en-US" sz="1900" kern="1200"/>
            <a:t>JWT</a:t>
          </a:r>
          <a:r>
            <a:rPr lang="ko-KR" sz="1900" kern="1200"/>
            <a:t>같은 인증 매커니즘 구현</a:t>
          </a:r>
          <a:r>
            <a:rPr lang="en-US" sz="1900" kern="1200"/>
            <a:t>, </a:t>
          </a:r>
          <a:r>
            <a:rPr lang="ko-KR" sz="1900" kern="1200"/>
            <a:t>강력한 비밀번호 정책</a:t>
          </a:r>
          <a:endParaRPr lang="en-US" sz="1900" kern="1200" dirty="0"/>
        </a:p>
      </dsp:txBody>
      <dsp:txXfrm>
        <a:off x="1286984" y="2198"/>
        <a:ext cx="4539949" cy="1114272"/>
      </dsp:txXfrm>
    </dsp:sp>
    <dsp:sp modelId="{390A21AF-4439-4E9A-923F-9518C2068ED5}">
      <dsp:nvSpPr>
        <dsp:cNvPr id="0" name=""/>
        <dsp:cNvSpPr/>
      </dsp:nvSpPr>
      <dsp:spPr>
        <a:xfrm>
          <a:off x="0" y="1395039"/>
          <a:ext cx="5826934" cy="11142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6ABFD0-31F9-45F9-88E2-0ABF2450E61B}">
      <dsp:nvSpPr>
        <dsp:cNvPr id="0" name=""/>
        <dsp:cNvSpPr/>
      </dsp:nvSpPr>
      <dsp:spPr>
        <a:xfrm>
          <a:off x="337067" y="1645750"/>
          <a:ext cx="612849" cy="6128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A3D02-EF9A-4989-84BC-604DD3AD1CAB}">
      <dsp:nvSpPr>
        <dsp:cNvPr id="0" name=""/>
        <dsp:cNvSpPr/>
      </dsp:nvSpPr>
      <dsp:spPr>
        <a:xfrm>
          <a:off x="1286984" y="1395039"/>
          <a:ext cx="4539949" cy="1114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27" tIns="117927" rIns="117927" bIns="1179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데이터베이스</a:t>
          </a:r>
          <a:r>
            <a:rPr lang="en-US" sz="1900" kern="1200"/>
            <a:t>: </a:t>
          </a:r>
          <a:r>
            <a:rPr lang="ko-KR" sz="1900" kern="1200"/>
            <a:t>암호화</a:t>
          </a:r>
          <a:r>
            <a:rPr lang="en-US" sz="1900" kern="1200"/>
            <a:t>, ACL </a:t>
          </a:r>
          <a:r>
            <a:rPr lang="ko-KR" sz="1900" kern="1200"/>
            <a:t>구현</a:t>
          </a:r>
          <a:endParaRPr lang="en-US" sz="1900" kern="1200" dirty="0"/>
        </a:p>
      </dsp:txBody>
      <dsp:txXfrm>
        <a:off x="1286984" y="1395039"/>
        <a:ext cx="4539949" cy="1114272"/>
      </dsp:txXfrm>
    </dsp:sp>
    <dsp:sp modelId="{CEF827F8-03A4-4F2D-93F0-17DA44B1C79D}">
      <dsp:nvSpPr>
        <dsp:cNvPr id="0" name=""/>
        <dsp:cNvSpPr/>
      </dsp:nvSpPr>
      <dsp:spPr>
        <a:xfrm>
          <a:off x="0" y="2787880"/>
          <a:ext cx="5826934" cy="11142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8607AB-6B03-4A0D-814C-7AA5DE2029B4}">
      <dsp:nvSpPr>
        <dsp:cNvPr id="0" name=""/>
        <dsp:cNvSpPr/>
      </dsp:nvSpPr>
      <dsp:spPr>
        <a:xfrm>
          <a:off x="337067" y="3038591"/>
          <a:ext cx="612849" cy="6128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208E7-A385-4C0F-B986-B84E76D0B21D}">
      <dsp:nvSpPr>
        <dsp:cNvPr id="0" name=""/>
        <dsp:cNvSpPr/>
      </dsp:nvSpPr>
      <dsp:spPr>
        <a:xfrm>
          <a:off x="1286984" y="2787880"/>
          <a:ext cx="4539949" cy="1114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27" tIns="117927" rIns="117927" bIns="1179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파일 검사</a:t>
          </a:r>
          <a:r>
            <a:rPr lang="en-US" sz="1900" kern="1200"/>
            <a:t>: </a:t>
          </a:r>
          <a:r>
            <a:rPr lang="ko-KR" sz="1900" kern="1200"/>
            <a:t>유효성 검사</a:t>
          </a:r>
          <a:r>
            <a:rPr lang="en-US" sz="1900" kern="1200"/>
            <a:t>, </a:t>
          </a:r>
          <a:r>
            <a:rPr lang="ko-KR" sz="1900" kern="1200"/>
            <a:t>악성 파일 필터링</a:t>
          </a:r>
          <a:endParaRPr lang="en-US" sz="1900" kern="1200" dirty="0"/>
        </a:p>
      </dsp:txBody>
      <dsp:txXfrm>
        <a:off x="1286984" y="2787880"/>
        <a:ext cx="4539949" cy="1114272"/>
      </dsp:txXfrm>
    </dsp:sp>
    <dsp:sp modelId="{C77AB860-D415-4796-8483-110348761201}">
      <dsp:nvSpPr>
        <dsp:cNvPr id="0" name=""/>
        <dsp:cNvSpPr/>
      </dsp:nvSpPr>
      <dsp:spPr>
        <a:xfrm>
          <a:off x="0" y="4180720"/>
          <a:ext cx="5826934" cy="11142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C6FDD1-0B21-4DE6-A0DA-FE335F085E71}">
      <dsp:nvSpPr>
        <dsp:cNvPr id="0" name=""/>
        <dsp:cNvSpPr/>
      </dsp:nvSpPr>
      <dsp:spPr>
        <a:xfrm>
          <a:off x="337067" y="4431432"/>
          <a:ext cx="612849" cy="6128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C9ACF-A781-4FD1-B8C1-1094DEDB9D29}">
      <dsp:nvSpPr>
        <dsp:cNvPr id="0" name=""/>
        <dsp:cNvSpPr/>
      </dsp:nvSpPr>
      <dsp:spPr>
        <a:xfrm>
          <a:off x="1286984" y="4180720"/>
          <a:ext cx="4539949" cy="1114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27" tIns="117927" rIns="117927" bIns="1179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/>
            <a:t>파일 저장</a:t>
          </a:r>
          <a:r>
            <a:rPr lang="en-US" altLang="ko-KR" sz="1900" kern="1200"/>
            <a:t>: </a:t>
          </a:r>
          <a:r>
            <a:rPr lang="ko-KR" altLang="en-US" sz="1900" kern="1200"/>
            <a:t>사진을 서버 클라우드에 저장하도록 구현</a:t>
          </a:r>
          <a:endParaRPr lang="en-US" sz="1900" kern="1200" dirty="0"/>
        </a:p>
      </dsp:txBody>
      <dsp:txXfrm>
        <a:off x="1286984" y="4180720"/>
        <a:ext cx="4539949" cy="1114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/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1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2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1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4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8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7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7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0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8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8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cap="none" spc="7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800" cap="none" spc="7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100" cap="none" spc="1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74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1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7000"/>
        </a:lnSpc>
        <a:spcBef>
          <a:spcPts val="1000"/>
        </a:spcBef>
        <a:buFont typeface="Arial" panose="020B0604020202020204" pitchFamily="34" charset="0"/>
        <a:buChar char="•"/>
        <a:defRPr sz="1800" kern="1200" spc="7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Char char="•"/>
        <a:defRPr sz="1400" kern="1200" spc="7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Char char="•"/>
        <a:defRPr sz="1200" kern="1200" spc="7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7000"/>
        </a:lnSpc>
        <a:spcBef>
          <a:spcPts val="500"/>
        </a:spcBef>
        <a:buFont typeface="Arial" panose="020B0604020202020204" pitchFamily="34" charset="0"/>
        <a:buChar char="•"/>
        <a:defRPr sz="1200" kern="1200" spc="7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E0981-866D-FC0B-9A0E-AC760BE047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43735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AB6E5AB-0C61-6DD2-DBE8-EE917359C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863" y="3429000"/>
            <a:ext cx="5248275" cy="2387600"/>
          </a:xfrm>
        </p:spPr>
        <p:txBody>
          <a:bodyPr anchor="t">
            <a:normAutofit/>
          </a:bodyPr>
          <a:lstStyle/>
          <a:p>
            <a:pPr algn="ctr"/>
            <a:r>
              <a:rPr lang="ko-KR" altLang="en-US" sz="4800">
                <a:solidFill>
                  <a:srgbClr val="FFFFFF"/>
                </a:solidFill>
              </a:rPr>
              <a:t>웹</a:t>
            </a:r>
            <a:r>
              <a:rPr lang="en-US" altLang="ko-KR" sz="4800">
                <a:solidFill>
                  <a:srgbClr val="FFFFFF"/>
                </a:solidFill>
              </a:rPr>
              <a:t>DB </a:t>
            </a:r>
            <a:r>
              <a:rPr lang="ko-KR" altLang="en-US" sz="4800">
                <a:solidFill>
                  <a:srgbClr val="FFFFFF"/>
                </a:solidFill>
              </a:rPr>
              <a:t>프로그래밍 기말고사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94BF74-A118-7AD2-1F15-B73528BA4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1863" y="1932808"/>
            <a:ext cx="5248275" cy="132167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dirty="0">
                <a:solidFill>
                  <a:srgbClr val="FFFFFF"/>
                </a:solidFill>
              </a:rPr>
              <a:t>공유 일기 웹사이트</a:t>
            </a:r>
            <a:endParaRPr lang="en-US" altLang="ko-KR" dirty="0">
              <a:solidFill>
                <a:srgbClr val="FFFFFF"/>
              </a:solidFill>
            </a:endParaRPr>
          </a:p>
          <a:p>
            <a:pPr algn="ctr"/>
            <a:r>
              <a:rPr lang="en-US" altLang="ko-KR" dirty="0">
                <a:solidFill>
                  <a:srgbClr val="FFFFFF"/>
                </a:solidFill>
              </a:rPr>
              <a:t>201835750 </a:t>
            </a:r>
            <a:r>
              <a:rPr lang="ko-KR" altLang="en-US" dirty="0">
                <a:solidFill>
                  <a:srgbClr val="FFFFFF"/>
                </a:solidFill>
              </a:rPr>
              <a:t>최용건</a:t>
            </a:r>
          </a:p>
        </p:txBody>
      </p:sp>
    </p:spTree>
    <p:extLst>
      <p:ext uri="{BB962C8B-B14F-4D97-AF65-F5344CB8AC3E}">
        <p14:creationId xmlns:p14="http://schemas.microsoft.com/office/powerpoint/2010/main" val="321988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2E0F97-3B68-4A9A-81FD-184E8051D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C0995-256A-4F90-97D6-FB8958A5D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511FF8-62F9-446E-7EBF-FAEFD933B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81336"/>
            <a:ext cx="4076910" cy="5695389"/>
          </a:xfrm>
        </p:spPr>
        <p:txBody>
          <a:bodyPr anchor="ctr">
            <a:normAutofit/>
          </a:bodyPr>
          <a:lstStyle/>
          <a:p>
            <a:r>
              <a:rPr lang="ko-KR" altLang="en-US" sz="5200"/>
              <a:t>개선사항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500373-6BCD-49C7-86D2-7DC695C43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C05CF5C-D74E-48AF-AAE5-61AEFB2C7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6724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5A6A4E3-DB84-4A86-933F-10273F0AE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62643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3928F34-C1F4-426C-A393-E2052F48D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90DE79-7D3C-40C4-926C-026AE2773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7FE950AF-8B13-62B0-DBD0-54725AEDEE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399465"/>
              </p:ext>
            </p:extLst>
          </p:nvPr>
        </p:nvGraphicFramePr>
        <p:xfrm>
          <a:off x="5461176" y="788282"/>
          <a:ext cx="5826934" cy="5297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02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C01FB2-6D50-41C9-BE00-29B0F992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456973-3039-37A6-9907-49738868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491"/>
            <a:ext cx="4276541" cy="5705015"/>
          </a:xfrm>
        </p:spPr>
        <p:txBody>
          <a:bodyPr anchor="ctr">
            <a:normAutofit/>
          </a:bodyPr>
          <a:lstStyle/>
          <a:p>
            <a:r>
              <a:rPr lang="ko-KR" altLang="en-US" sz="5200"/>
              <a:t>목차</a:t>
            </a:r>
          </a:p>
        </p:txBody>
      </p:sp>
      <p:graphicFrame>
        <p:nvGraphicFramePr>
          <p:cNvPr id="31" name="내용 개체 틀 2">
            <a:extLst>
              <a:ext uri="{FF2B5EF4-FFF2-40B4-BE49-F238E27FC236}">
                <a16:creationId xmlns:a16="http://schemas.microsoft.com/office/drawing/2014/main" id="{32077F55-A3B4-10F6-26E3-7697AA21CE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432662"/>
              </p:ext>
            </p:extLst>
          </p:nvPr>
        </p:nvGraphicFramePr>
        <p:xfrm>
          <a:off x="6147621" y="576492"/>
          <a:ext cx="5400858" cy="5705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469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B62E0F97-3B68-4A9A-81FD-184E8051D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1A9C0995-256A-4F90-97D6-FB8958A5D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71C3D3-F3F0-1CDD-273C-93626887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81336"/>
            <a:ext cx="4076910" cy="5695389"/>
          </a:xfrm>
        </p:spPr>
        <p:txBody>
          <a:bodyPr anchor="ctr">
            <a:normAutofit/>
          </a:bodyPr>
          <a:lstStyle/>
          <a:p>
            <a:r>
              <a:rPr lang="ko-KR" altLang="en-US" sz="5200"/>
              <a:t>개요</a:t>
            </a:r>
          </a:p>
        </p:txBody>
      </p:sp>
      <p:grpSp>
        <p:nvGrpSpPr>
          <p:cNvPr id="32" name="Group 12">
            <a:extLst>
              <a:ext uri="{FF2B5EF4-FFF2-40B4-BE49-F238E27FC236}">
                <a16:creationId xmlns:a16="http://schemas.microsoft.com/office/drawing/2014/main" id="{2C500373-6BCD-49C7-86D2-7DC695C43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C05CF5C-D74E-48AF-AAE5-61AEFB2C7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67246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4">
              <a:extLst>
                <a:ext uri="{FF2B5EF4-FFF2-40B4-BE49-F238E27FC236}">
                  <a16:creationId xmlns:a16="http://schemas.microsoft.com/office/drawing/2014/main" id="{15A6A4E3-DB84-4A86-933F-10273F0AE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62643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3928F34-C1F4-426C-A393-E2052F48D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90DE79-7D3C-40C4-926C-026AE2773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4" name="내용 개체 틀 2">
            <a:extLst>
              <a:ext uri="{FF2B5EF4-FFF2-40B4-BE49-F238E27FC236}">
                <a16:creationId xmlns:a16="http://schemas.microsoft.com/office/drawing/2014/main" id="{20828908-D9AD-420D-EFE0-D10CDCABE8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009413"/>
              </p:ext>
            </p:extLst>
          </p:nvPr>
        </p:nvGraphicFramePr>
        <p:xfrm>
          <a:off x="5461176" y="788282"/>
          <a:ext cx="5826934" cy="5297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428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16F6374-2300-41FF-BA7E-22FADCD9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864D9E-0A0C-482E-86DE-9C4E729C3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528497-0C91-9FCD-1752-2B9B8E7D2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6" y="579694"/>
            <a:ext cx="3910046" cy="2930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5200"/>
              <a:t>사용모듈</a:t>
            </a:r>
            <a:endParaRPr lang="en-US" altLang="ko-KR" sz="52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9EF20D-5821-4F54-BD14-AB7D16330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C3964-BF34-4211-835A-24B827B77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81337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C498194-83A5-4CCE-AA0B-12C3FE68E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76734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125AC6-B711-4F7C-B0D2-8369A8D6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5171535" y="0"/>
              <a:ext cx="0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543B8FC-DC9A-4AC0-BF25-85AF5B49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9A7E010-36A3-529F-FE61-185476792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075" y="2142124"/>
            <a:ext cx="5714598" cy="257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5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5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Group 1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1" name="Rectangle 25">
            <a:extLst>
              <a:ext uri="{FF2B5EF4-FFF2-40B4-BE49-F238E27FC236}">
                <a16:creationId xmlns:a16="http://schemas.microsoft.com/office/drawing/2014/main" id="{916F6374-2300-41FF-BA7E-22FADCD9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7">
            <a:extLst>
              <a:ext uri="{FF2B5EF4-FFF2-40B4-BE49-F238E27FC236}">
                <a16:creationId xmlns:a16="http://schemas.microsoft.com/office/drawing/2014/main" id="{90864D9E-0A0C-482E-86DE-9C4E729C3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F011C3-2871-88F9-36A2-48B26B59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6" y="579694"/>
            <a:ext cx="3910046" cy="2930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데이터베이스 테이블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D9181220-1BA0-4341-9BAB-4A631A8EE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8C3964-BF34-4211-835A-24B827B77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81337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498194-83A5-4CCE-AA0B-12C3FE68E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76734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B125AC6-B711-4F7C-B0D2-8369A8D6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5171535" y="0"/>
              <a:ext cx="0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543B8FC-DC9A-4AC0-BF25-85AF5B49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11DDAE9-A410-4735-8FF2-86DA55E82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3429000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EBFFA8C-D811-428A-A109-5AA29637F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8371935" y="579694"/>
              <a:ext cx="0" cy="568914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36D02917-3906-505F-C97F-EB84F6967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940" y="1251927"/>
            <a:ext cx="2666667" cy="14977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B01FCC0-AF07-46CF-BB34-7A88B3C5C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401" y="4115092"/>
            <a:ext cx="2674615" cy="14784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D71ACD4-A68A-0C53-6117-5B84964B7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8801" y="4105435"/>
            <a:ext cx="2679806" cy="14977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97D8674-A54E-316E-C122-6DF4863F8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6511" y="1264486"/>
            <a:ext cx="2668486" cy="14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8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916F6374-2300-41FF-BA7E-22FADCD9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864D9E-0A0C-482E-86DE-9C4E729C3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CAAF42E-750B-ED1A-F084-8E029770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6" y="579694"/>
            <a:ext cx="3910046" cy="2930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5200"/>
              <a:t>메인</a:t>
            </a:r>
          </a:p>
        </p:txBody>
      </p:sp>
      <p:grpSp>
        <p:nvGrpSpPr>
          <p:cNvPr id="28" name="Group 44">
            <a:extLst>
              <a:ext uri="{FF2B5EF4-FFF2-40B4-BE49-F238E27FC236}">
                <a16:creationId xmlns:a16="http://schemas.microsoft.com/office/drawing/2014/main" id="{D9181220-1BA0-4341-9BAB-4A631A8EE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29" name="Straight Connector 45">
              <a:extLst>
                <a:ext uri="{FF2B5EF4-FFF2-40B4-BE49-F238E27FC236}">
                  <a16:creationId xmlns:a16="http://schemas.microsoft.com/office/drawing/2014/main" id="{658C3964-BF34-4211-835A-24B827B77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81337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C498194-83A5-4CCE-AA0B-12C3FE68E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76734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B125AC6-B711-4F7C-B0D2-8369A8D6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5171535" y="0"/>
              <a:ext cx="0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543B8FC-DC9A-4AC0-BF25-85AF5B49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11DDAE9-A410-4735-8FF2-86DA55E82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3429000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EBFFA8C-D811-428A-A109-5AA29637F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8371935" y="579694"/>
              <a:ext cx="0" cy="568914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 descr="인간의 얼굴, 미소, 안경, 의류이(가) 표시된 사진&#10;&#10;자동 생성된 설명">
            <a:extLst>
              <a:ext uri="{FF2B5EF4-FFF2-40B4-BE49-F238E27FC236}">
                <a16:creationId xmlns:a16="http://schemas.microsoft.com/office/drawing/2014/main" id="{1CC56343-ADBF-BBDB-233B-F656B5A0C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700" y="1420342"/>
            <a:ext cx="2685961" cy="1248971"/>
          </a:xfrm>
          <a:prstGeom prst="rect">
            <a:avLst/>
          </a:prstGeom>
        </p:spPr>
      </p:pic>
      <p:pic>
        <p:nvPicPr>
          <p:cNvPr id="26" name="그림 25" descr="텍스트, 그래픽 디자인, 그래픽, 스크린샷이(가) 표시된 사진&#10;&#10;자동 생성된 설명">
            <a:extLst>
              <a:ext uri="{FF2B5EF4-FFF2-40B4-BE49-F238E27FC236}">
                <a16:creationId xmlns:a16="http://schemas.microsoft.com/office/drawing/2014/main" id="{E787DBBB-112A-15AF-DB04-1E5C7DAFF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700" y="4241017"/>
            <a:ext cx="2674615" cy="1243695"/>
          </a:xfrm>
          <a:prstGeom prst="rect">
            <a:avLst/>
          </a:prstGeom>
        </p:spPr>
      </p:pic>
      <p:pic>
        <p:nvPicPr>
          <p:cNvPr id="11" name="그림 10" descr="인간의 얼굴, 미소, 텍스트, 스크린샷이(가) 표시된 사진&#10;&#10;자동 생성된 설명">
            <a:extLst>
              <a:ext uri="{FF2B5EF4-FFF2-40B4-BE49-F238E27FC236}">
                <a16:creationId xmlns:a16="http://schemas.microsoft.com/office/drawing/2014/main" id="{6DE17F76-7944-931D-A007-83F6F42D4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455" y="4239811"/>
            <a:ext cx="2679806" cy="1246109"/>
          </a:xfrm>
          <a:prstGeom prst="rect">
            <a:avLst/>
          </a:prstGeom>
        </p:spPr>
      </p:pic>
      <p:pic>
        <p:nvPicPr>
          <p:cNvPr id="5" name="내용 개체 틀 4" descr="인간의 얼굴, 사람, 피부, 미소이(가) 표시된 사진&#10;&#10;자동 생성된 설명">
            <a:extLst>
              <a:ext uri="{FF2B5EF4-FFF2-40B4-BE49-F238E27FC236}">
                <a16:creationId xmlns:a16="http://schemas.microsoft.com/office/drawing/2014/main" id="{0391608C-834A-CAC2-7BCC-E60330E5B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440210" y="1417064"/>
            <a:ext cx="2668486" cy="124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33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16F6374-2300-41FF-BA7E-22FADCD9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864D9E-0A0C-482E-86DE-9C4E729C3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7C5025-B423-6852-802E-75BE5DBD4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6" y="579694"/>
            <a:ext cx="3910046" cy="2930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5200"/>
              <a:t>로그인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5AB4E6D-DF14-460C-9AFF-107845893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58C3964-BF34-4211-835A-24B827B77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81337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C498194-83A5-4CCE-AA0B-12C3FE68E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76734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B125AC6-B711-4F7C-B0D2-8369A8D6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5171535" y="0"/>
              <a:ext cx="0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543B8FC-DC9A-4AC0-BF25-85AF5B49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11DDAE9-A410-4735-8FF2-86DA55E82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3429000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6010C3FB-FD89-9F66-A0A3-A7DEA2882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92230"/>
            <a:ext cx="4501857" cy="20933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E5DBB2-6528-27B6-FDFD-E4898EA11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201" y="3816184"/>
            <a:ext cx="4501857" cy="209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16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16F6374-2300-41FF-BA7E-22FADCD9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864D9E-0A0C-482E-86DE-9C4E729C3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022A78-76AB-2C07-23BF-90B8860A2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6" y="579694"/>
            <a:ext cx="3910046" cy="2930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5200"/>
              <a:t>글 작성</a:t>
            </a:r>
            <a:r>
              <a:rPr lang="en-US" altLang="ko-KR" sz="5200"/>
              <a:t>/</a:t>
            </a:r>
            <a:r>
              <a:rPr lang="ko-KR" altLang="en-US" sz="5200"/>
              <a:t>사진 업로드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5AB4E6D-DF14-460C-9AFF-107845893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58C3964-BF34-4211-835A-24B827B77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81337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C498194-83A5-4CCE-AA0B-12C3FE68E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76734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B125AC6-B711-4F7C-B0D2-8369A8D6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5171535" y="0"/>
              <a:ext cx="0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543B8FC-DC9A-4AC0-BF25-85AF5B49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11DDAE9-A410-4735-8FF2-86DA55E82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3429000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36E498E7-2C78-A66E-409F-262F42811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92230"/>
            <a:ext cx="4501857" cy="20933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48D3CC-9674-694E-29FF-042A99A6E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201" y="3816184"/>
            <a:ext cx="4501857" cy="209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82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16F6374-2300-41FF-BA7E-22FADCD9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864D9E-0A0C-482E-86DE-9C4E729C3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D376EB-1AC4-D846-E5D9-717E8C37D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6" y="579694"/>
            <a:ext cx="3910046" cy="2930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5200"/>
              <a:t>글 목록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9EF20D-5821-4F54-BD14-AB7D16330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C3964-BF34-4211-835A-24B827B77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81337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C498194-83A5-4CCE-AA0B-12C3FE68E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76734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125AC6-B711-4F7C-B0D2-8369A8D6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5171535" y="0"/>
              <a:ext cx="0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543B8FC-DC9A-4AC0-BF25-85AF5B49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42ADD23-457B-4CB9-EACB-3FD71E207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075" y="2100356"/>
            <a:ext cx="5714598" cy="265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55408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AnalogousFromRegularSeedLeftStep">
      <a:dk1>
        <a:srgbClr val="000000"/>
      </a:dk1>
      <a:lt1>
        <a:srgbClr val="FFFFFF"/>
      </a:lt1>
      <a:dk2>
        <a:srgbClr val="1E2A35"/>
      </a:dk2>
      <a:lt2>
        <a:srgbClr val="E8E2E6"/>
      </a:lt2>
      <a:accent1>
        <a:srgbClr val="21B853"/>
      </a:accent1>
      <a:accent2>
        <a:srgbClr val="22BB14"/>
      </a:accent2>
      <a:accent3>
        <a:srgbClr val="69B320"/>
      </a:accent3>
      <a:accent4>
        <a:srgbClr val="9CA912"/>
      </a:accent4>
      <a:accent5>
        <a:srgbClr val="D09725"/>
      </a:accent5>
      <a:accent6>
        <a:srgbClr val="D54717"/>
      </a:accent6>
      <a:hlink>
        <a:srgbClr val="BF3F94"/>
      </a:hlink>
      <a:folHlink>
        <a:srgbClr val="7F7F7F"/>
      </a:folHlink>
    </a:clrScheme>
    <a:fontScheme name="Custom 16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107</Words>
  <Application>Microsoft Office PowerPoint</Application>
  <PresentationFormat>와이드스크린</PresentationFormat>
  <Paragraphs>25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Malgun Gothic Semilight</vt:lpstr>
      <vt:lpstr>Malgun Gothic</vt:lpstr>
      <vt:lpstr>Arial</vt:lpstr>
      <vt:lpstr>ArchVTI</vt:lpstr>
      <vt:lpstr>웹DB 프로그래밍 기말고사</vt:lpstr>
      <vt:lpstr>목차</vt:lpstr>
      <vt:lpstr>개요</vt:lpstr>
      <vt:lpstr>사용모듈</vt:lpstr>
      <vt:lpstr>데이터베이스 테이블</vt:lpstr>
      <vt:lpstr>메인</vt:lpstr>
      <vt:lpstr>로그인</vt:lpstr>
      <vt:lpstr>글 작성/사진 업로드</vt:lpstr>
      <vt:lpstr>글 목록</vt:lpstr>
      <vt:lpstr>개선사항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웹DB 프로그래밍 기말고사</dc:title>
  <dc:creator>YongGun Choi</dc:creator>
  <cp:lastModifiedBy>YongGun Choi</cp:lastModifiedBy>
  <cp:revision>2</cp:revision>
  <dcterms:created xsi:type="dcterms:W3CDTF">2023-11-28T08:42:19Z</dcterms:created>
  <dcterms:modified xsi:type="dcterms:W3CDTF">2023-11-29T06:13:06Z</dcterms:modified>
</cp:coreProperties>
</file>