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302" r:id="rId3"/>
    <p:sldId id="310" r:id="rId4"/>
    <p:sldId id="303" r:id="rId5"/>
    <p:sldId id="324" r:id="rId6"/>
    <p:sldId id="337" r:id="rId7"/>
    <p:sldId id="309" r:id="rId8"/>
    <p:sldId id="327" r:id="rId9"/>
    <p:sldId id="283" r:id="rId10"/>
    <p:sldId id="326" r:id="rId11"/>
    <p:sldId id="306" r:id="rId12"/>
    <p:sldId id="328" r:id="rId13"/>
    <p:sldId id="320" r:id="rId14"/>
    <p:sldId id="307" r:id="rId15"/>
    <p:sldId id="322" r:id="rId16"/>
    <p:sldId id="340" r:id="rId17"/>
    <p:sldId id="260" r:id="rId18"/>
    <p:sldId id="330" r:id="rId19"/>
    <p:sldId id="334" r:id="rId20"/>
    <p:sldId id="333" r:id="rId21"/>
    <p:sldId id="332" r:id="rId22"/>
    <p:sldId id="341" r:id="rId23"/>
    <p:sldId id="343" r:id="rId24"/>
    <p:sldId id="305" r:id="rId25"/>
    <p:sldId id="331" r:id="rId26"/>
    <p:sldId id="344" r:id="rId27"/>
    <p:sldId id="342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ACF"/>
    <a:srgbClr val="CAB5BD"/>
    <a:srgbClr val="F8FEBE"/>
    <a:srgbClr val="6D8CAC"/>
    <a:srgbClr val="326393"/>
    <a:srgbClr val="F1ECE6"/>
    <a:srgbClr val="21345C"/>
    <a:srgbClr val="2A345C"/>
    <a:srgbClr val="1C2244"/>
    <a:srgbClr val="0F122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66398" autoAdjust="0"/>
  </p:normalViewPr>
  <p:slideViewPr>
    <p:cSldViewPr snapToGrid="0">
      <p:cViewPr varScale="1">
        <p:scale>
          <a:sx n="44" d="100"/>
          <a:sy n="44" d="100"/>
        </p:scale>
        <p:origin x="15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 하은" userId="ff7af86285c31bec" providerId="LiveId" clId="{7C6D50F6-8B0D-4CA9-9A7C-A3D085C63AA6}"/>
    <pc:docChg chg="undo redo custSel addSld modSld sldOrd">
      <pc:chgData name="우 하은" userId="ff7af86285c31bec" providerId="LiveId" clId="{7C6D50F6-8B0D-4CA9-9A7C-A3D085C63AA6}" dt="2022-12-05T03:29:01.782" v="4565" actId="20577"/>
      <pc:docMkLst>
        <pc:docMk/>
      </pc:docMkLst>
      <pc:sldChg chg="modSp mod modNotesTx">
        <pc:chgData name="우 하은" userId="ff7af86285c31bec" providerId="LiveId" clId="{7C6D50F6-8B0D-4CA9-9A7C-A3D085C63AA6}" dt="2022-12-05T03:08:59.404" v="4427" actId="20577"/>
        <pc:sldMkLst>
          <pc:docMk/>
          <pc:sldMk cId="2963864531" sldId="260"/>
        </pc:sldMkLst>
        <pc:spChg chg="mod">
          <ac:chgData name="우 하은" userId="ff7af86285c31bec" providerId="LiveId" clId="{7C6D50F6-8B0D-4CA9-9A7C-A3D085C63AA6}" dt="2022-12-04T09:54:42.241" v="1978" actId="2711"/>
          <ac:spMkLst>
            <pc:docMk/>
            <pc:sldMk cId="2963864531" sldId="260"/>
            <ac:spMk id="6" creationId="{FA4C6DBC-090E-4E04-96CC-9513BDEB7FA9}"/>
          </ac:spMkLst>
        </pc:spChg>
      </pc:sldChg>
      <pc:sldChg chg="modNotesTx">
        <pc:chgData name="우 하은" userId="ff7af86285c31bec" providerId="LiveId" clId="{7C6D50F6-8B0D-4CA9-9A7C-A3D085C63AA6}" dt="2022-12-05T02:41:57.166" v="3559" actId="20577"/>
        <pc:sldMkLst>
          <pc:docMk/>
          <pc:sldMk cId="363924761" sldId="270"/>
        </pc:sldMkLst>
      </pc:sldChg>
      <pc:sldChg chg="modSp mod">
        <pc:chgData name="우 하은" userId="ff7af86285c31bec" providerId="LiveId" clId="{7C6D50F6-8B0D-4CA9-9A7C-A3D085C63AA6}" dt="2022-12-04T06:39:45.846" v="275" actId="1076"/>
        <pc:sldMkLst>
          <pc:docMk/>
          <pc:sldMk cId="2803794942" sldId="283"/>
        </pc:sldMkLst>
        <pc:spChg chg="mod">
          <ac:chgData name="우 하은" userId="ff7af86285c31bec" providerId="LiveId" clId="{7C6D50F6-8B0D-4CA9-9A7C-A3D085C63AA6}" dt="2022-12-04T06:37:32.406" v="234" actId="1076"/>
          <ac:spMkLst>
            <pc:docMk/>
            <pc:sldMk cId="2803794942" sldId="283"/>
            <ac:spMk id="21" creationId="{54DA78C3-B23D-4B3F-BDD2-A376BB0D36B3}"/>
          </ac:spMkLst>
        </pc:spChg>
        <pc:spChg chg="mod">
          <ac:chgData name="우 하은" userId="ff7af86285c31bec" providerId="LiveId" clId="{7C6D50F6-8B0D-4CA9-9A7C-A3D085C63AA6}" dt="2022-12-04T06:39:45.846" v="275" actId="1076"/>
          <ac:spMkLst>
            <pc:docMk/>
            <pc:sldMk cId="2803794942" sldId="283"/>
            <ac:spMk id="24" creationId="{C1190F3E-70FF-4161-9F7D-D86629CADABF}"/>
          </ac:spMkLst>
        </pc:spChg>
        <pc:spChg chg="mod">
          <ac:chgData name="우 하은" userId="ff7af86285c31bec" providerId="LiveId" clId="{7C6D50F6-8B0D-4CA9-9A7C-A3D085C63AA6}" dt="2022-12-04T06:37:29.094" v="233" actId="1076"/>
          <ac:spMkLst>
            <pc:docMk/>
            <pc:sldMk cId="2803794942" sldId="283"/>
            <ac:spMk id="25" creationId="{517456EC-6C63-460D-9492-16805C0BC62A}"/>
          </ac:spMkLst>
        </pc:spChg>
        <pc:spChg chg="mod">
          <ac:chgData name="우 하은" userId="ff7af86285c31bec" providerId="LiveId" clId="{7C6D50F6-8B0D-4CA9-9A7C-A3D085C63AA6}" dt="2022-12-04T06:39:35.478" v="274" actId="20577"/>
          <ac:spMkLst>
            <pc:docMk/>
            <pc:sldMk cId="2803794942" sldId="283"/>
            <ac:spMk id="27" creationId="{3DDA12CF-7950-4065-BC0C-FF3215DA065F}"/>
          </ac:spMkLst>
        </pc:spChg>
      </pc:sldChg>
      <pc:sldChg chg="modSp mod modNotesTx">
        <pc:chgData name="우 하은" userId="ff7af86285c31bec" providerId="LiveId" clId="{7C6D50F6-8B0D-4CA9-9A7C-A3D085C63AA6}" dt="2022-12-05T03:23:53.031" v="4561" actId="20577"/>
        <pc:sldMkLst>
          <pc:docMk/>
          <pc:sldMk cId="4271563806" sldId="303"/>
        </pc:sldMkLst>
        <pc:spChg chg="mod">
          <ac:chgData name="우 하은" userId="ff7af86285c31bec" providerId="LiveId" clId="{7C6D50F6-8B0D-4CA9-9A7C-A3D085C63AA6}" dt="2022-12-04T07:30:16.382" v="752" actId="1076"/>
          <ac:spMkLst>
            <pc:docMk/>
            <pc:sldMk cId="4271563806" sldId="303"/>
            <ac:spMk id="8" creationId="{52110F0A-EA55-43FB-BECB-3F0A30FE5A80}"/>
          </ac:spMkLst>
        </pc:spChg>
        <pc:spChg chg="mod">
          <ac:chgData name="우 하은" userId="ff7af86285c31bec" providerId="LiveId" clId="{7C6D50F6-8B0D-4CA9-9A7C-A3D085C63AA6}" dt="2022-12-04T06:14:58.543" v="10" actId="1076"/>
          <ac:spMkLst>
            <pc:docMk/>
            <pc:sldMk cId="4271563806" sldId="303"/>
            <ac:spMk id="16" creationId="{32439DA9-BCC3-453A-AB7F-A6E155193FDE}"/>
          </ac:spMkLst>
        </pc:spChg>
        <pc:spChg chg="mod">
          <ac:chgData name="우 하은" userId="ff7af86285c31bec" providerId="LiveId" clId="{7C6D50F6-8B0D-4CA9-9A7C-A3D085C63AA6}" dt="2022-12-04T06:15:00.741" v="11" actId="20577"/>
          <ac:spMkLst>
            <pc:docMk/>
            <pc:sldMk cId="4271563806" sldId="303"/>
            <ac:spMk id="21" creationId="{1BE971A6-8C1F-45B2-84FF-4DF373B39634}"/>
          </ac:spMkLst>
        </pc:spChg>
      </pc:sldChg>
      <pc:sldChg chg="addSp delSp modSp modNotesTx">
        <pc:chgData name="우 하은" userId="ff7af86285c31bec" providerId="LiveId" clId="{7C6D50F6-8B0D-4CA9-9A7C-A3D085C63AA6}" dt="2022-12-05T03:17:11.063" v="4471" actId="20577"/>
        <pc:sldMkLst>
          <pc:docMk/>
          <pc:sldMk cId="4211571928" sldId="305"/>
        </pc:sldMkLst>
        <pc:spChg chg="add del mod">
          <ac:chgData name="우 하은" userId="ff7af86285c31bec" providerId="LiveId" clId="{7C6D50F6-8B0D-4CA9-9A7C-A3D085C63AA6}" dt="2022-12-04T10:19:32.667" v="3345"/>
          <ac:spMkLst>
            <pc:docMk/>
            <pc:sldMk cId="4211571928" sldId="305"/>
            <ac:spMk id="3" creationId="{1858961E-7498-4BED-BA0B-0E0F9BC78C05}"/>
          </ac:spMkLst>
        </pc:spChg>
      </pc:sldChg>
      <pc:sldChg chg="modSp mod modNotesTx">
        <pc:chgData name="우 하은" userId="ff7af86285c31bec" providerId="LiveId" clId="{7C6D50F6-8B0D-4CA9-9A7C-A3D085C63AA6}" dt="2022-12-05T02:57:49.127" v="4197" actId="20577"/>
        <pc:sldMkLst>
          <pc:docMk/>
          <pc:sldMk cId="259411072" sldId="306"/>
        </pc:sldMkLst>
        <pc:spChg chg="mod">
          <ac:chgData name="우 하은" userId="ff7af86285c31bec" providerId="LiveId" clId="{7C6D50F6-8B0D-4CA9-9A7C-A3D085C63AA6}" dt="2022-12-04T07:10:34.591" v="315" actId="14100"/>
          <ac:spMkLst>
            <pc:docMk/>
            <pc:sldMk cId="259411072" sldId="306"/>
            <ac:spMk id="6" creationId="{7BA593D5-501E-457D-A8CA-AB659DA69256}"/>
          </ac:spMkLst>
        </pc:spChg>
        <pc:spChg chg="mod">
          <ac:chgData name="우 하은" userId="ff7af86285c31bec" providerId="LiveId" clId="{7C6D50F6-8B0D-4CA9-9A7C-A3D085C63AA6}" dt="2022-12-04T07:09:17.617" v="305"/>
          <ac:spMkLst>
            <pc:docMk/>
            <pc:sldMk cId="259411072" sldId="306"/>
            <ac:spMk id="7" creationId="{7F27385C-4021-4E81-9927-7001CEA3757F}"/>
          </ac:spMkLst>
        </pc:spChg>
        <pc:spChg chg="mod">
          <ac:chgData name="우 하은" userId="ff7af86285c31bec" providerId="LiveId" clId="{7C6D50F6-8B0D-4CA9-9A7C-A3D085C63AA6}" dt="2022-12-04T07:10:24.184" v="313" actId="14100"/>
          <ac:spMkLst>
            <pc:docMk/>
            <pc:sldMk cId="259411072" sldId="306"/>
            <ac:spMk id="12" creationId="{B036977E-A713-40D0-884E-9243F0D831BE}"/>
          </ac:spMkLst>
        </pc:spChg>
        <pc:spChg chg="mod">
          <ac:chgData name="우 하은" userId="ff7af86285c31bec" providerId="LiveId" clId="{7C6D50F6-8B0D-4CA9-9A7C-A3D085C63AA6}" dt="2022-12-04T07:11:23.806" v="317" actId="20577"/>
          <ac:spMkLst>
            <pc:docMk/>
            <pc:sldMk cId="259411072" sldId="306"/>
            <ac:spMk id="13" creationId="{4D56B852-D617-4B17-9139-16036874E7FC}"/>
          </ac:spMkLst>
        </pc:spChg>
        <pc:spChg chg="mod">
          <ac:chgData name="우 하은" userId="ff7af86285c31bec" providerId="LiveId" clId="{7C6D50F6-8B0D-4CA9-9A7C-A3D085C63AA6}" dt="2022-12-04T07:08:55.878" v="286" actId="1076"/>
          <ac:spMkLst>
            <pc:docMk/>
            <pc:sldMk cId="259411072" sldId="306"/>
            <ac:spMk id="19" creationId="{57186D4E-AEF2-91CF-2116-5BD55E87C142}"/>
          </ac:spMkLst>
        </pc:spChg>
        <pc:spChg chg="mod">
          <ac:chgData name="우 하은" userId="ff7af86285c31bec" providerId="LiveId" clId="{7C6D50F6-8B0D-4CA9-9A7C-A3D085C63AA6}" dt="2022-12-04T07:09:00.326" v="287" actId="1076"/>
          <ac:spMkLst>
            <pc:docMk/>
            <pc:sldMk cId="259411072" sldId="306"/>
            <ac:spMk id="27" creationId="{35763987-9796-26B5-E480-F642441576E0}"/>
          </ac:spMkLst>
        </pc:spChg>
        <pc:picChg chg="mod">
          <ac:chgData name="우 하은" userId="ff7af86285c31bec" providerId="LiveId" clId="{7C6D50F6-8B0D-4CA9-9A7C-A3D085C63AA6}" dt="2022-12-04T07:08:53.974" v="285" actId="1076"/>
          <ac:picMkLst>
            <pc:docMk/>
            <pc:sldMk cId="259411072" sldId="306"/>
            <ac:picMk id="17" creationId="{ABD29864-409D-1D25-AB90-85A40742FC17}"/>
          </ac:picMkLst>
        </pc:picChg>
      </pc:sldChg>
      <pc:sldChg chg="addSp delSp modSp mod modNotesTx">
        <pc:chgData name="우 하은" userId="ff7af86285c31bec" providerId="LiveId" clId="{7C6D50F6-8B0D-4CA9-9A7C-A3D085C63AA6}" dt="2022-12-05T03:29:01.782" v="4565" actId="20577"/>
        <pc:sldMkLst>
          <pc:docMk/>
          <pc:sldMk cId="1633633125" sldId="307"/>
        </pc:sldMkLst>
        <pc:spChg chg="add mod ord">
          <ac:chgData name="우 하은" userId="ff7af86285c31bec" providerId="LiveId" clId="{7C6D50F6-8B0D-4CA9-9A7C-A3D085C63AA6}" dt="2022-12-04T07:25:00.086" v="745" actId="14100"/>
          <ac:spMkLst>
            <pc:docMk/>
            <pc:sldMk cId="1633633125" sldId="307"/>
            <ac:spMk id="6" creationId="{C3554AA4-9DCA-5C73-66E6-4FAA02F5F003}"/>
          </ac:spMkLst>
        </pc:spChg>
        <pc:spChg chg="add del mod">
          <ac:chgData name="우 하은" userId="ff7af86285c31bec" providerId="LiveId" clId="{7C6D50F6-8B0D-4CA9-9A7C-A3D085C63AA6}" dt="2022-12-04T09:49:45.982" v="1478" actId="21"/>
          <ac:spMkLst>
            <pc:docMk/>
            <pc:sldMk cId="1633633125" sldId="307"/>
            <ac:spMk id="9" creationId="{2B28926D-B8A2-6A73-39B2-2281021B5DD4}"/>
          </ac:spMkLst>
        </pc:spChg>
        <pc:spChg chg="mod">
          <ac:chgData name="우 하은" userId="ff7af86285c31bec" providerId="LiveId" clId="{7C6D50F6-8B0D-4CA9-9A7C-A3D085C63AA6}" dt="2022-12-04T10:24:06.565" v="3421" actId="1076"/>
          <ac:spMkLst>
            <pc:docMk/>
            <pc:sldMk cId="1633633125" sldId="307"/>
            <ac:spMk id="25" creationId="{3A60998A-E839-4F72-83D7-9194FA3C7526}"/>
          </ac:spMkLst>
        </pc:spChg>
        <pc:picChg chg="mod">
          <ac:chgData name="우 하은" userId="ff7af86285c31bec" providerId="LiveId" clId="{7C6D50F6-8B0D-4CA9-9A7C-A3D085C63AA6}" dt="2022-12-04T07:22:13.894" v="454" actId="1076"/>
          <ac:picMkLst>
            <pc:docMk/>
            <pc:sldMk cId="1633633125" sldId="307"/>
            <ac:picMk id="14" creationId="{123A66F7-B5B4-4E3C-8431-54FF3CCE5547}"/>
          </ac:picMkLst>
        </pc:picChg>
      </pc:sldChg>
      <pc:sldChg chg="modSp mod modNotesTx">
        <pc:chgData name="우 하은" userId="ff7af86285c31bec" providerId="LiveId" clId="{7C6D50F6-8B0D-4CA9-9A7C-A3D085C63AA6}" dt="2022-12-05T03:15:20.879" v="4463" actId="20577"/>
        <pc:sldMkLst>
          <pc:docMk/>
          <pc:sldMk cId="3992012066" sldId="309"/>
        </pc:sldMkLst>
        <pc:spChg chg="mod">
          <ac:chgData name="우 하은" userId="ff7af86285c31bec" providerId="LiveId" clId="{7C6D50F6-8B0D-4CA9-9A7C-A3D085C63AA6}" dt="2022-12-04T06:33:37.728" v="220" actId="1076"/>
          <ac:spMkLst>
            <pc:docMk/>
            <pc:sldMk cId="3992012066" sldId="309"/>
            <ac:spMk id="3" creationId="{CCED6CBF-A26E-4CED-8607-B0F08F433494}"/>
          </ac:spMkLst>
        </pc:spChg>
        <pc:spChg chg="mod">
          <ac:chgData name="우 하은" userId="ff7af86285c31bec" providerId="LiveId" clId="{7C6D50F6-8B0D-4CA9-9A7C-A3D085C63AA6}" dt="2022-12-04T06:31:49.038" v="176" actId="1076"/>
          <ac:spMkLst>
            <pc:docMk/>
            <pc:sldMk cId="3992012066" sldId="309"/>
            <ac:spMk id="9" creationId="{F089DB1A-B65A-4221-B4F4-2ECAD0B4F79D}"/>
          </ac:spMkLst>
        </pc:spChg>
        <pc:picChg chg="mod">
          <ac:chgData name="우 하은" userId="ff7af86285c31bec" providerId="LiveId" clId="{7C6D50F6-8B0D-4CA9-9A7C-A3D085C63AA6}" dt="2022-12-04T06:30:03.199" v="108" actId="1076"/>
          <ac:picMkLst>
            <pc:docMk/>
            <pc:sldMk cId="3992012066" sldId="309"/>
            <ac:picMk id="10" creationId="{61731DF7-B11F-4B85-8BC0-9B54068BCBA5}"/>
          </ac:picMkLst>
        </pc:picChg>
      </pc:sldChg>
      <pc:sldChg chg="addSp modSp mod modNotesTx">
        <pc:chgData name="우 하은" userId="ff7af86285c31bec" providerId="LiveId" clId="{7C6D50F6-8B0D-4CA9-9A7C-A3D085C63AA6}" dt="2022-12-05T03:01:55.437" v="4411" actId="20577"/>
        <pc:sldMkLst>
          <pc:docMk/>
          <pc:sldMk cId="3511621053" sldId="320"/>
        </pc:sldMkLst>
        <pc:spChg chg="add mod">
          <ac:chgData name="우 하은" userId="ff7af86285c31bec" providerId="LiveId" clId="{7C6D50F6-8B0D-4CA9-9A7C-A3D085C63AA6}" dt="2022-12-04T07:21:28.830" v="448" actId="1076"/>
          <ac:spMkLst>
            <pc:docMk/>
            <pc:sldMk cId="3511621053" sldId="320"/>
            <ac:spMk id="2" creationId="{2126BBA4-4985-646B-F064-6A8AFA837403}"/>
          </ac:spMkLst>
        </pc:spChg>
        <pc:spChg chg="mod">
          <ac:chgData name="우 하은" userId="ff7af86285c31bec" providerId="LiveId" clId="{7C6D50F6-8B0D-4CA9-9A7C-A3D085C63AA6}" dt="2022-12-04T07:17:23.910" v="436" actId="1076"/>
          <ac:spMkLst>
            <pc:docMk/>
            <pc:sldMk cId="3511621053" sldId="320"/>
            <ac:spMk id="12" creationId="{B036977E-A713-40D0-884E-9243F0D831BE}"/>
          </ac:spMkLst>
        </pc:spChg>
        <pc:spChg chg="mod">
          <ac:chgData name="우 하은" userId="ff7af86285c31bec" providerId="LiveId" clId="{7C6D50F6-8B0D-4CA9-9A7C-A3D085C63AA6}" dt="2022-12-04T07:17:27.158" v="437" actId="1076"/>
          <ac:spMkLst>
            <pc:docMk/>
            <pc:sldMk cId="3511621053" sldId="320"/>
            <ac:spMk id="13" creationId="{4D56B852-D617-4B17-9139-16036874E7FC}"/>
          </ac:spMkLst>
        </pc:spChg>
        <pc:spChg chg="mod">
          <ac:chgData name="우 하은" userId="ff7af86285c31bec" providerId="LiveId" clId="{7C6D50F6-8B0D-4CA9-9A7C-A3D085C63AA6}" dt="2022-12-04T07:21:19.929" v="447"/>
          <ac:spMkLst>
            <pc:docMk/>
            <pc:sldMk cId="3511621053" sldId="320"/>
            <ac:spMk id="25" creationId="{C6D6400B-99C3-4691-AAE6-187A465CC167}"/>
          </ac:spMkLst>
        </pc:spChg>
        <pc:spChg chg="mod">
          <ac:chgData name="우 하은" userId="ff7af86285c31bec" providerId="LiveId" clId="{7C6D50F6-8B0D-4CA9-9A7C-A3D085C63AA6}" dt="2022-12-04T07:16:00.734" v="421" actId="1076"/>
          <ac:spMkLst>
            <pc:docMk/>
            <pc:sldMk cId="3511621053" sldId="320"/>
            <ac:spMk id="26" creationId="{BC09F5F3-23B3-465E-8A2E-DE55221F91B5}"/>
          </ac:spMkLst>
        </pc:spChg>
        <pc:grpChg chg="mod">
          <ac:chgData name="우 하은" userId="ff7af86285c31bec" providerId="LiveId" clId="{7C6D50F6-8B0D-4CA9-9A7C-A3D085C63AA6}" dt="2022-12-04T07:16:04.689" v="423" actId="1076"/>
          <ac:grpSpMkLst>
            <pc:docMk/>
            <pc:sldMk cId="3511621053" sldId="320"/>
            <ac:grpSpMk id="9" creationId="{1F5147BA-8E10-48A7-8391-10AB9347F9BF}"/>
          </ac:grpSpMkLst>
        </pc:grpChg>
      </pc:sldChg>
      <pc:sldChg chg="modSp mod">
        <pc:chgData name="우 하은" userId="ff7af86285c31bec" providerId="LiveId" clId="{7C6D50F6-8B0D-4CA9-9A7C-A3D085C63AA6}" dt="2022-12-04T09:46:29.374" v="755" actId="1076"/>
        <pc:sldMkLst>
          <pc:docMk/>
          <pc:sldMk cId="2109630154" sldId="322"/>
        </pc:sldMkLst>
        <pc:spChg chg="mod">
          <ac:chgData name="우 하은" userId="ff7af86285c31bec" providerId="LiveId" clId="{7C6D50F6-8B0D-4CA9-9A7C-A3D085C63AA6}" dt="2022-12-04T09:46:23.145" v="754" actId="2711"/>
          <ac:spMkLst>
            <pc:docMk/>
            <pc:sldMk cId="2109630154" sldId="322"/>
            <ac:spMk id="3" creationId="{F3E44904-8DC1-41AE-BCA7-7D439B255D82}"/>
          </ac:spMkLst>
        </pc:spChg>
        <pc:spChg chg="mod">
          <ac:chgData name="우 하은" userId="ff7af86285c31bec" providerId="LiveId" clId="{7C6D50F6-8B0D-4CA9-9A7C-A3D085C63AA6}" dt="2022-12-04T09:46:29.374" v="755" actId="1076"/>
          <ac:spMkLst>
            <pc:docMk/>
            <pc:sldMk cId="2109630154" sldId="322"/>
            <ac:spMk id="7" creationId="{40A7F5B8-B500-4072-94B5-0DEC57F486D4}"/>
          </ac:spMkLst>
        </pc:spChg>
      </pc:sldChg>
      <pc:sldChg chg="modSp mod modNotesTx">
        <pc:chgData name="우 하은" userId="ff7af86285c31bec" providerId="LiveId" clId="{7C6D50F6-8B0D-4CA9-9A7C-A3D085C63AA6}" dt="2022-12-05T02:58:38.788" v="4239" actId="20577"/>
        <pc:sldMkLst>
          <pc:docMk/>
          <pc:sldMk cId="734754320" sldId="326"/>
        </pc:sldMkLst>
        <pc:spChg chg="mod">
          <ac:chgData name="우 하은" userId="ff7af86285c31bec" providerId="LiveId" clId="{7C6D50F6-8B0D-4CA9-9A7C-A3D085C63AA6}" dt="2022-12-04T07:13:28.146" v="321" actId="5793"/>
          <ac:spMkLst>
            <pc:docMk/>
            <pc:sldMk cId="734754320" sldId="326"/>
            <ac:spMk id="6" creationId="{D12CDE5C-9904-74B9-6C5D-23C6114FF931}"/>
          </ac:spMkLst>
        </pc:spChg>
        <pc:spChg chg="mod">
          <ac:chgData name="우 하은" userId="ff7af86285c31bec" providerId="LiveId" clId="{7C6D50F6-8B0D-4CA9-9A7C-A3D085C63AA6}" dt="2022-12-04T07:08:12.895" v="281" actId="14100"/>
          <ac:spMkLst>
            <pc:docMk/>
            <pc:sldMk cId="734754320" sldId="326"/>
            <ac:spMk id="8" creationId="{D1A7C08E-8BF2-8D0D-9153-0D64B86F7DC9}"/>
          </ac:spMkLst>
        </pc:spChg>
        <pc:graphicFrameChg chg="mod modGraphic">
          <ac:chgData name="우 하은" userId="ff7af86285c31bec" providerId="LiveId" clId="{7C6D50F6-8B0D-4CA9-9A7C-A3D085C63AA6}" dt="2022-12-04T07:29:38.430" v="751" actId="207"/>
          <ac:graphicFrameMkLst>
            <pc:docMk/>
            <pc:sldMk cId="734754320" sldId="326"/>
            <ac:graphicFrameMk id="7" creationId="{7A686C2D-D67D-75D6-2125-91A5AE2893F3}"/>
          </ac:graphicFrameMkLst>
        </pc:graphicFrameChg>
      </pc:sldChg>
      <pc:sldChg chg="modNotesTx">
        <pc:chgData name="우 하은" userId="ff7af86285c31bec" providerId="LiveId" clId="{7C6D50F6-8B0D-4CA9-9A7C-A3D085C63AA6}" dt="2022-12-05T02:57:04.493" v="4118" actId="20577"/>
        <pc:sldMkLst>
          <pc:docMk/>
          <pc:sldMk cId="3235476144" sldId="327"/>
        </pc:sldMkLst>
      </pc:sldChg>
      <pc:sldChg chg="modSp mod modNotesTx">
        <pc:chgData name="우 하은" userId="ff7af86285c31bec" providerId="LiveId" clId="{7C6D50F6-8B0D-4CA9-9A7C-A3D085C63AA6}" dt="2022-12-05T03:27:01.287" v="4564" actId="20577"/>
        <pc:sldMkLst>
          <pc:docMk/>
          <pc:sldMk cId="3353427779" sldId="328"/>
        </pc:sldMkLst>
        <pc:spChg chg="mod">
          <ac:chgData name="우 하은" userId="ff7af86285c31bec" providerId="LiveId" clId="{7C6D50F6-8B0D-4CA9-9A7C-A3D085C63AA6}" dt="2022-12-04T10:23:07.086" v="3397" actId="1076"/>
          <ac:spMkLst>
            <pc:docMk/>
            <pc:sldMk cId="3353427779" sldId="328"/>
            <ac:spMk id="12" creationId="{AC5BFC47-6061-42E2-9E98-02665B87FDEA}"/>
          </ac:spMkLst>
        </pc:spChg>
        <pc:spChg chg="mod">
          <ac:chgData name="우 하은" userId="ff7af86285c31bec" providerId="LiveId" clId="{7C6D50F6-8B0D-4CA9-9A7C-A3D085C63AA6}" dt="2022-12-04T10:20:25.361" v="3368"/>
          <ac:spMkLst>
            <pc:docMk/>
            <pc:sldMk cId="3353427779" sldId="328"/>
            <ac:spMk id="17" creationId="{74083325-7636-76BC-57F1-DA27BE7B5359}"/>
          </ac:spMkLst>
        </pc:spChg>
        <pc:spChg chg="mod">
          <ac:chgData name="우 하은" userId="ff7af86285c31bec" providerId="LiveId" clId="{7C6D50F6-8B0D-4CA9-9A7C-A3D085C63AA6}" dt="2022-12-04T07:09:53.678" v="311" actId="1076"/>
          <ac:spMkLst>
            <pc:docMk/>
            <pc:sldMk cId="3353427779" sldId="328"/>
            <ac:spMk id="25" creationId="{A4C4142D-9F4F-0CDC-84A2-D9E23A576580}"/>
          </ac:spMkLst>
        </pc:spChg>
        <pc:spChg chg="mod">
          <ac:chgData name="우 하은" userId="ff7af86285c31bec" providerId="LiveId" clId="{7C6D50F6-8B0D-4CA9-9A7C-A3D085C63AA6}" dt="2022-12-04T10:23:24.578" v="3402" actId="20577"/>
          <ac:spMkLst>
            <pc:docMk/>
            <pc:sldMk cId="3353427779" sldId="328"/>
            <ac:spMk id="28" creationId="{15EBB687-F0E7-B6E9-421E-3CFB8513C001}"/>
          </ac:spMkLst>
        </pc:spChg>
        <pc:spChg chg="mod">
          <ac:chgData name="우 하은" userId="ff7af86285c31bec" providerId="LiveId" clId="{7C6D50F6-8B0D-4CA9-9A7C-A3D085C63AA6}" dt="2022-12-04T10:23:18.678" v="3401" actId="1076"/>
          <ac:spMkLst>
            <pc:docMk/>
            <pc:sldMk cId="3353427779" sldId="328"/>
            <ac:spMk id="29" creationId="{F6F50479-B439-A3D4-1707-F5E9C9D06B5D}"/>
          </ac:spMkLst>
        </pc:spChg>
      </pc:sldChg>
      <pc:sldChg chg="modSp mod modNotesTx">
        <pc:chgData name="우 하은" userId="ff7af86285c31bec" providerId="LiveId" clId="{7C6D50F6-8B0D-4CA9-9A7C-A3D085C63AA6}" dt="2022-12-05T03:21:30.400" v="4521" actId="20577"/>
        <pc:sldMkLst>
          <pc:docMk/>
          <pc:sldMk cId="3613955465" sldId="331"/>
        </pc:sldMkLst>
        <pc:spChg chg="mod">
          <ac:chgData name="우 하은" userId="ff7af86285c31bec" providerId="LiveId" clId="{7C6D50F6-8B0D-4CA9-9A7C-A3D085C63AA6}" dt="2022-12-04T10:16:19.353" v="3343"/>
          <ac:spMkLst>
            <pc:docMk/>
            <pc:sldMk cId="3613955465" sldId="331"/>
            <ac:spMk id="8" creationId="{5DDB124F-BF09-49A0-9D05-FC155BDF5565}"/>
          </ac:spMkLst>
        </pc:spChg>
      </pc:sldChg>
      <pc:sldChg chg="modSp mod">
        <pc:chgData name="우 하은" userId="ff7af86285c31bec" providerId="LiveId" clId="{7C6D50F6-8B0D-4CA9-9A7C-A3D085C63AA6}" dt="2022-12-04T09:57:12.463" v="2060" actId="20577"/>
        <pc:sldMkLst>
          <pc:docMk/>
          <pc:sldMk cId="2961715993" sldId="332"/>
        </pc:sldMkLst>
        <pc:spChg chg="mod">
          <ac:chgData name="우 하은" userId="ff7af86285c31bec" providerId="LiveId" clId="{7C6D50F6-8B0D-4CA9-9A7C-A3D085C63AA6}" dt="2022-12-04T09:57:12.463" v="2060" actId="20577"/>
          <ac:spMkLst>
            <pc:docMk/>
            <pc:sldMk cId="2961715993" sldId="332"/>
            <ac:spMk id="5" creationId="{81199575-3B3F-418B-B1DB-7D1E34F16823}"/>
          </ac:spMkLst>
        </pc:spChg>
        <pc:spChg chg="mod">
          <ac:chgData name="우 하은" userId="ff7af86285c31bec" providerId="LiveId" clId="{7C6D50F6-8B0D-4CA9-9A7C-A3D085C63AA6}" dt="2022-12-04T09:56:17.486" v="2005" actId="1076"/>
          <ac:spMkLst>
            <pc:docMk/>
            <pc:sldMk cId="2961715993" sldId="332"/>
            <ac:spMk id="8" creationId="{51485CB3-3295-4178-98B8-130673DF0A8D}"/>
          </ac:spMkLst>
        </pc:spChg>
        <pc:picChg chg="mod">
          <ac:chgData name="우 하은" userId="ff7af86285c31bec" providerId="LiveId" clId="{7C6D50F6-8B0D-4CA9-9A7C-A3D085C63AA6}" dt="2022-12-04T09:56:19.886" v="2006" actId="1076"/>
          <ac:picMkLst>
            <pc:docMk/>
            <pc:sldMk cId="2961715993" sldId="332"/>
            <ac:picMk id="4" creationId="{F6BDB8C6-06CF-4825-8A0E-42422EB6673E}"/>
          </ac:picMkLst>
        </pc:picChg>
      </pc:sldChg>
      <pc:sldChg chg="modSp mod">
        <pc:chgData name="우 하은" userId="ff7af86285c31bec" providerId="LiveId" clId="{7C6D50F6-8B0D-4CA9-9A7C-A3D085C63AA6}" dt="2022-12-04T09:55:46.595" v="1996" actId="20577"/>
        <pc:sldMkLst>
          <pc:docMk/>
          <pc:sldMk cId="1300594281" sldId="333"/>
        </pc:sldMkLst>
        <pc:spChg chg="mod">
          <ac:chgData name="우 하은" userId="ff7af86285c31bec" providerId="LiveId" clId="{7C6D50F6-8B0D-4CA9-9A7C-A3D085C63AA6}" dt="2022-12-04T09:55:46.595" v="1996" actId="20577"/>
          <ac:spMkLst>
            <pc:docMk/>
            <pc:sldMk cId="1300594281" sldId="333"/>
            <ac:spMk id="8" creationId="{51485CB3-3295-4178-98B8-130673DF0A8D}"/>
          </ac:spMkLst>
        </pc:spChg>
      </pc:sldChg>
      <pc:sldChg chg="modSp mod modNotesTx">
        <pc:chgData name="우 하은" userId="ff7af86285c31bec" providerId="LiveId" clId="{7C6D50F6-8B0D-4CA9-9A7C-A3D085C63AA6}" dt="2022-12-05T03:11:40.510" v="4428" actId="20577"/>
        <pc:sldMkLst>
          <pc:docMk/>
          <pc:sldMk cId="2606829936" sldId="334"/>
        </pc:sldMkLst>
        <pc:spChg chg="mod">
          <ac:chgData name="우 하은" userId="ff7af86285c31bec" providerId="LiveId" clId="{7C6D50F6-8B0D-4CA9-9A7C-A3D085C63AA6}" dt="2022-12-04T09:55:21.905" v="1985" actId="20577"/>
          <ac:spMkLst>
            <pc:docMk/>
            <pc:sldMk cId="2606829936" sldId="334"/>
            <ac:spMk id="5" creationId="{81199575-3B3F-418B-B1DB-7D1E34F16823}"/>
          </ac:spMkLst>
        </pc:spChg>
        <pc:spChg chg="mod">
          <ac:chgData name="우 하은" userId="ff7af86285c31bec" providerId="LiveId" clId="{7C6D50F6-8B0D-4CA9-9A7C-A3D085C63AA6}" dt="2022-12-04T09:55:13.246" v="1982" actId="1076"/>
          <ac:spMkLst>
            <pc:docMk/>
            <pc:sldMk cId="2606829936" sldId="334"/>
            <ac:spMk id="8" creationId="{51485CB3-3295-4178-98B8-130673DF0A8D}"/>
          </ac:spMkLst>
        </pc:spChg>
      </pc:sldChg>
      <pc:sldChg chg="addSp modSp mod modNotesTx">
        <pc:chgData name="우 하은" userId="ff7af86285c31bec" providerId="LiveId" clId="{7C6D50F6-8B0D-4CA9-9A7C-A3D085C63AA6}" dt="2022-12-05T02:49:46.995" v="3979" actId="20577"/>
        <pc:sldMkLst>
          <pc:docMk/>
          <pc:sldMk cId="1744249407" sldId="337"/>
        </pc:sldMkLst>
        <pc:spChg chg="mod">
          <ac:chgData name="우 하은" userId="ff7af86285c31bec" providerId="LiveId" clId="{7C6D50F6-8B0D-4CA9-9A7C-A3D085C63AA6}" dt="2022-12-04T06:17:19.408" v="13" actId="1076"/>
          <ac:spMkLst>
            <pc:docMk/>
            <pc:sldMk cId="1744249407" sldId="337"/>
            <ac:spMk id="6" creationId="{7BA593D5-501E-457D-A8CA-AB659DA69256}"/>
          </ac:spMkLst>
        </pc:spChg>
        <pc:spChg chg="mod">
          <ac:chgData name="우 하은" userId="ff7af86285c31bec" providerId="LiveId" clId="{7C6D50F6-8B0D-4CA9-9A7C-A3D085C63AA6}" dt="2022-12-04T06:28:44.519" v="99" actId="14100"/>
          <ac:spMkLst>
            <pc:docMk/>
            <pc:sldMk cId="1744249407" sldId="337"/>
            <ac:spMk id="7" creationId="{7F27385C-4021-4E81-9927-7001CEA3757F}"/>
          </ac:spMkLst>
        </pc:spChg>
        <pc:spChg chg="mod">
          <ac:chgData name="우 하은" userId="ff7af86285c31bec" providerId="LiveId" clId="{7C6D50F6-8B0D-4CA9-9A7C-A3D085C63AA6}" dt="2022-12-04T06:29:40.038" v="104" actId="1076"/>
          <ac:spMkLst>
            <pc:docMk/>
            <pc:sldMk cId="1744249407" sldId="337"/>
            <ac:spMk id="12" creationId="{B036977E-A713-40D0-884E-9243F0D831BE}"/>
          </ac:spMkLst>
        </pc:spChg>
        <pc:spChg chg="mod">
          <ac:chgData name="우 하은" userId="ff7af86285c31bec" providerId="LiveId" clId="{7C6D50F6-8B0D-4CA9-9A7C-A3D085C63AA6}" dt="2022-12-04T06:29:00.583" v="102" actId="1076"/>
          <ac:spMkLst>
            <pc:docMk/>
            <pc:sldMk cId="1744249407" sldId="337"/>
            <ac:spMk id="13" creationId="{4D56B852-D617-4B17-9139-16036874E7FC}"/>
          </ac:spMkLst>
        </pc:spChg>
        <pc:spChg chg="add mod">
          <ac:chgData name="우 하은" userId="ff7af86285c31bec" providerId="LiveId" clId="{7C6D50F6-8B0D-4CA9-9A7C-A3D085C63AA6}" dt="2022-12-04T06:29:03.230" v="103" actId="1076"/>
          <ac:spMkLst>
            <pc:docMk/>
            <pc:sldMk cId="1744249407" sldId="337"/>
            <ac:spMk id="16" creationId="{784DAFF5-6223-A1EB-977F-94C53D9DFBA6}"/>
          </ac:spMkLst>
        </pc:spChg>
        <pc:spChg chg="add mod">
          <ac:chgData name="우 하은" userId="ff7af86285c31bec" providerId="LiveId" clId="{7C6D50F6-8B0D-4CA9-9A7C-A3D085C63AA6}" dt="2022-12-04T06:28:55.126" v="101" actId="1076"/>
          <ac:spMkLst>
            <pc:docMk/>
            <pc:sldMk cId="1744249407" sldId="337"/>
            <ac:spMk id="17" creationId="{D97A3678-FD45-916F-CA19-1D8B49E6E75B}"/>
          </ac:spMkLst>
        </pc:spChg>
      </pc:sldChg>
      <pc:sldChg chg="addSp delSp modSp mod">
        <pc:chgData name="우 하은" userId="ff7af86285c31bec" providerId="LiveId" clId="{7C6D50F6-8B0D-4CA9-9A7C-A3D085C63AA6}" dt="2022-12-04T09:54:19.653" v="1975" actId="255"/>
        <pc:sldMkLst>
          <pc:docMk/>
          <pc:sldMk cId="1629356675" sldId="340"/>
        </pc:sldMkLst>
        <pc:spChg chg="add del mod">
          <ac:chgData name="우 하은" userId="ff7af86285c31bec" providerId="LiveId" clId="{7C6D50F6-8B0D-4CA9-9A7C-A3D085C63AA6}" dt="2022-12-04T09:52:15.217" v="1924" actId="21"/>
          <ac:spMkLst>
            <pc:docMk/>
            <pc:sldMk cId="1629356675" sldId="340"/>
            <ac:spMk id="3" creationId="{8DCA6119-90BB-B69F-652F-0B823C244391}"/>
          </ac:spMkLst>
        </pc:spChg>
        <pc:spChg chg="mod">
          <ac:chgData name="우 하은" userId="ff7af86285c31bec" providerId="LiveId" clId="{7C6D50F6-8B0D-4CA9-9A7C-A3D085C63AA6}" dt="2022-12-04T09:52:40.374" v="1930" actId="1076"/>
          <ac:spMkLst>
            <pc:docMk/>
            <pc:sldMk cId="1629356675" sldId="340"/>
            <ac:spMk id="5" creationId="{14022538-D85F-4BF5-9F13-F168A13A6577}"/>
          </ac:spMkLst>
        </pc:spChg>
        <pc:spChg chg="mod">
          <ac:chgData name="우 하은" userId="ff7af86285c31bec" providerId="LiveId" clId="{7C6D50F6-8B0D-4CA9-9A7C-A3D085C63AA6}" dt="2022-12-04T09:54:19.653" v="1975" actId="255"/>
          <ac:spMkLst>
            <pc:docMk/>
            <pc:sldMk cId="1629356675" sldId="340"/>
            <ac:spMk id="8" creationId="{C5F8FD4D-F3C9-4E41-9D1A-2B797E28CFCF}"/>
          </ac:spMkLst>
        </pc:spChg>
        <pc:spChg chg="mod">
          <ac:chgData name="우 하은" userId="ff7af86285c31bec" providerId="LiveId" clId="{7C6D50F6-8B0D-4CA9-9A7C-A3D085C63AA6}" dt="2022-12-04T09:52:29.286" v="1928" actId="1076"/>
          <ac:spMkLst>
            <pc:docMk/>
            <pc:sldMk cId="1629356675" sldId="340"/>
            <ac:spMk id="9" creationId="{5D0E313A-0BE8-438F-8465-9BF10F36E524}"/>
          </ac:spMkLst>
        </pc:spChg>
        <pc:picChg chg="mod">
          <ac:chgData name="우 하은" userId="ff7af86285c31bec" providerId="LiveId" clId="{7C6D50F6-8B0D-4CA9-9A7C-A3D085C63AA6}" dt="2022-12-04T09:52:33.377" v="1929" actId="1076"/>
          <ac:picMkLst>
            <pc:docMk/>
            <pc:sldMk cId="1629356675" sldId="340"/>
            <ac:picMk id="7" creationId="{8F2093E5-5958-47C0-B247-06641EAC957F}"/>
          </ac:picMkLst>
        </pc:picChg>
      </pc:sldChg>
      <pc:sldChg chg="addSp delSp modSp mod modNotesTx">
        <pc:chgData name="우 하은" userId="ff7af86285c31bec" providerId="LiveId" clId="{7C6D50F6-8B0D-4CA9-9A7C-A3D085C63AA6}" dt="2022-12-05T03:14:58.890" v="4461" actId="20577"/>
        <pc:sldMkLst>
          <pc:docMk/>
          <pc:sldMk cId="456242615" sldId="341"/>
        </pc:sldMkLst>
        <pc:spChg chg="mod">
          <ac:chgData name="우 하은" userId="ff7af86285c31bec" providerId="LiveId" clId="{7C6D50F6-8B0D-4CA9-9A7C-A3D085C63AA6}" dt="2022-12-04T10:02:59.766" v="2552" actId="1076"/>
          <ac:spMkLst>
            <pc:docMk/>
            <pc:sldMk cId="456242615" sldId="341"/>
            <ac:spMk id="2" creationId="{1EC03FB1-55DD-4109-9B51-7A517F777427}"/>
          </ac:spMkLst>
        </pc:spChg>
        <pc:spChg chg="add mod">
          <ac:chgData name="우 하은" userId="ff7af86285c31bec" providerId="LiveId" clId="{7C6D50F6-8B0D-4CA9-9A7C-A3D085C63AA6}" dt="2022-12-04T10:03:17.950" v="2556" actId="1076"/>
          <ac:spMkLst>
            <pc:docMk/>
            <pc:sldMk cId="456242615" sldId="341"/>
            <ac:spMk id="4" creationId="{8BF3E994-1112-5F8A-F1C4-CE28CF3B43C7}"/>
          </ac:spMkLst>
        </pc:spChg>
        <pc:spChg chg="del mod">
          <ac:chgData name="우 하은" userId="ff7af86285c31bec" providerId="LiveId" clId="{7C6D50F6-8B0D-4CA9-9A7C-A3D085C63AA6}" dt="2022-12-04T10:03:36.979" v="2559" actId="21"/>
          <ac:spMkLst>
            <pc:docMk/>
            <pc:sldMk cId="456242615" sldId="341"/>
            <ac:spMk id="5" creationId="{81199575-3B3F-418B-B1DB-7D1E34F16823}"/>
          </ac:spMkLst>
        </pc:spChg>
        <pc:spChg chg="add mod">
          <ac:chgData name="우 하은" userId="ff7af86285c31bec" providerId="LiveId" clId="{7C6D50F6-8B0D-4CA9-9A7C-A3D085C63AA6}" dt="2022-12-04T10:03:02.983" v="2553" actId="1076"/>
          <ac:spMkLst>
            <pc:docMk/>
            <pc:sldMk cId="456242615" sldId="341"/>
            <ac:spMk id="6" creationId="{7229D6CB-4F4B-BAA8-92CB-39BECAA01471}"/>
          </ac:spMkLst>
        </pc:spChg>
        <pc:spChg chg="mod">
          <ac:chgData name="우 하은" userId="ff7af86285c31bec" providerId="LiveId" clId="{7C6D50F6-8B0D-4CA9-9A7C-A3D085C63AA6}" dt="2022-12-04T09:58:58.390" v="2068" actId="1076"/>
          <ac:spMkLst>
            <pc:docMk/>
            <pc:sldMk cId="456242615" sldId="341"/>
            <ac:spMk id="10" creationId="{60D67964-13C6-BF1C-BFE7-23FB1B628341}"/>
          </ac:spMkLst>
        </pc:spChg>
        <pc:picChg chg="mod">
          <ac:chgData name="우 하은" userId="ff7af86285c31bec" providerId="LiveId" clId="{7C6D50F6-8B0D-4CA9-9A7C-A3D085C63AA6}" dt="2022-12-04T09:59:08.221" v="2070" actId="1076"/>
          <ac:picMkLst>
            <pc:docMk/>
            <pc:sldMk cId="456242615" sldId="341"/>
            <ac:picMk id="7" creationId="{84A97605-AE72-48F3-ABDC-C2AB1A9B5D6F}"/>
          </ac:picMkLst>
        </pc:picChg>
      </pc:sldChg>
      <pc:sldChg chg="modSp mod">
        <pc:chgData name="우 하은" userId="ff7af86285c31bec" providerId="LiveId" clId="{7C6D50F6-8B0D-4CA9-9A7C-A3D085C63AA6}" dt="2022-12-04T09:57:49.056" v="2061" actId="2711"/>
        <pc:sldMkLst>
          <pc:docMk/>
          <pc:sldMk cId="4104050928" sldId="342"/>
        </pc:sldMkLst>
        <pc:spChg chg="mod">
          <ac:chgData name="우 하은" userId="ff7af86285c31bec" providerId="LiveId" clId="{7C6D50F6-8B0D-4CA9-9A7C-A3D085C63AA6}" dt="2022-12-04T09:57:49.056" v="2061" actId="2711"/>
          <ac:spMkLst>
            <pc:docMk/>
            <pc:sldMk cId="4104050928" sldId="342"/>
            <ac:spMk id="8" creationId="{5DDB124F-BF09-49A0-9D05-FC155BDF5565}"/>
          </ac:spMkLst>
        </pc:spChg>
      </pc:sldChg>
      <pc:sldChg chg="delSp modSp add mod modNotesTx">
        <pc:chgData name="우 하은" userId="ff7af86285c31bec" providerId="LiveId" clId="{7C6D50F6-8B0D-4CA9-9A7C-A3D085C63AA6}" dt="2022-12-05T03:16:15.982" v="4465"/>
        <pc:sldMkLst>
          <pc:docMk/>
          <pc:sldMk cId="1749120221" sldId="343"/>
        </pc:sldMkLst>
        <pc:spChg chg="mod">
          <ac:chgData name="우 하은" userId="ff7af86285c31bec" providerId="LiveId" clId="{7C6D50F6-8B0D-4CA9-9A7C-A3D085C63AA6}" dt="2022-12-04T10:05:29.410" v="3071" actId="14100"/>
          <ac:spMkLst>
            <pc:docMk/>
            <pc:sldMk cId="1749120221" sldId="343"/>
            <ac:spMk id="4" creationId="{8BF3E994-1112-5F8A-F1C4-CE28CF3B43C7}"/>
          </ac:spMkLst>
        </pc:spChg>
        <pc:spChg chg="del mod">
          <ac:chgData name="우 하은" userId="ff7af86285c31bec" providerId="LiveId" clId="{7C6D50F6-8B0D-4CA9-9A7C-A3D085C63AA6}" dt="2022-12-04T10:05:26.266" v="3070" actId="21"/>
          <ac:spMkLst>
            <pc:docMk/>
            <pc:sldMk cId="1749120221" sldId="343"/>
            <ac:spMk id="5" creationId="{81199575-3B3F-418B-B1DB-7D1E34F16823}"/>
          </ac:spMkLst>
        </pc:spChg>
      </pc:sldChg>
      <pc:sldChg chg="modSp add mod ord modNotesTx">
        <pc:chgData name="우 하은" userId="ff7af86285c31bec" providerId="LiveId" clId="{7C6D50F6-8B0D-4CA9-9A7C-A3D085C63AA6}" dt="2022-12-05T03:21:54.725" v="4557" actId="20577"/>
        <pc:sldMkLst>
          <pc:docMk/>
          <pc:sldMk cId="4056419105" sldId="344"/>
        </pc:sldMkLst>
        <pc:spChg chg="mod">
          <ac:chgData name="우 하은" userId="ff7af86285c31bec" providerId="LiveId" clId="{7C6D50F6-8B0D-4CA9-9A7C-A3D085C63AA6}" dt="2022-12-04T10:19:54.784" v="3366"/>
          <ac:spMkLst>
            <pc:docMk/>
            <pc:sldMk cId="4056419105" sldId="344"/>
            <ac:spMk id="4" creationId="{1EF51587-4B82-43A7-8A06-3BA5E76F90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F0BD-35AC-4FD2-97A1-638D7F119CC4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97D1-6457-421B-9A84-DAA66206F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  <a:r>
              <a:rPr lang="en-US" altLang="ko-KR" dirty="0"/>
              <a:t>1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 </a:t>
            </a:r>
            <a:r>
              <a:rPr lang="ko-KR" altLang="en-US" dirty="0"/>
              <a:t>저희 조의 주제는 그래프 중심성을 이용한 한국 프로야구 정규시즌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데이터 수집 및 </a:t>
            </a:r>
            <a:r>
              <a:rPr lang="ko-KR" altLang="en-US" dirty="0" err="1"/>
              <a:t>전처리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국내 야구 통계 사이트인 </a:t>
            </a:r>
            <a:r>
              <a:rPr lang="en-US" altLang="ko-KR" dirty="0" err="1"/>
              <a:t>Statiz</a:t>
            </a:r>
            <a:r>
              <a:rPr lang="ko-KR" altLang="en-US" dirty="0"/>
              <a:t>에서 각 경기의 박스스코어를 확인하면 팀별로 타자</a:t>
            </a:r>
            <a:r>
              <a:rPr lang="en-US" altLang="ko-KR" dirty="0"/>
              <a:t>, </a:t>
            </a:r>
            <a:r>
              <a:rPr lang="ko-KR" altLang="en-US" dirty="0"/>
              <a:t>투수</a:t>
            </a:r>
            <a:r>
              <a:rPr lang="en-US" altLang="ko-KR" dirty="0"/>
              <a:t>, </a:t>
            </a:r>
            <a:r>
              <a:rPr lang="ko-KR" altLang="en-US" dirty="0"/>
              <a:t>수비수들의 기록 합계를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en-US" altLang="ko-KR" dirty="0"/>
              <a:t>2022</a:t>
            </a:r>
            <a:r>
              <a:rPr lang="ko-KR" altLang="en-US" dirty="0"/>
              <a:t>년 각 경기의 해당 기록들을 </a:t>
            </a:r>
            <a:r>
              <a:rPr lang="ko-KR" altLang="en-US" dirty="0" err="1"/>
              <a:t>스크래핑하여</a:t>
            </a:r>
            <a:r>
              <a:rPr lang="en-US" altLang="ko-KR" dirty="0"/>
              <a:t> 720</a:t>
            </a:r>
            <a:r>
              <a:rPr lang="ko-KR" altLang="en-US" dirty="0"/>
              <a:t>개 경기</a:t>
            </a:r>
            <a:r>
              <a:rPr lang="en-US" altLang="ko-KR" dirty="0"/>
              <a:t>, </a:t>
            </a:r>
            <a:r>
              <a:rPr lang="ko-KR" altLang="en-US" dirty="0"/>
              <a:t>타자기록 </a:t>
            </a:r>
            <a:r>
              <a:rPr lang="en-US" altLang="ko-KR" dirty="0"/>
              <a:t>19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투수기록 </a:t>
            </a:r>
            <a:r>
              <a:rPr lang="en-US" altLang="ko-KR" dirty="0"/>
              <a:t>18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수비기록 </a:t>
            </a:r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44</a:t>
            </a:r>
            <a:r>
              <a:rPr lang="ko-KR" altLang="en-US" dirty="0"/>
              <a:t>개의 요인을 수집하였습니다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5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수집된 데이터를 </a:t>
            </a:r>
            <a:r>
              <a:rPr lang="ko-KR" altLang="en-US" dirty="0" err="1"/>
              <a:t>전처리하는</a:t>
            </a:r>
            <a:r>
              <a:rPr lang="ko-KR" altLang="en-US" dirty="0"/>
              <a:t> 과정을 수행했습니다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경기의 승자를 결정하는 열을 추가하였습니다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무승부 경기는 제거하였습니다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수집 데이터에서 </a:t>
            </a:r>
            <a:r>
              <a:rPr lang="en-US" altLang="ko-KR" dirty="0"/>
              <a:t>GO-FO</a:t>
            </a:r>
            <a:r>
              <a:rPr lang="ko-KR" altLang="en-US" dirty="0"/>
              <a:t>와 같이 비율로 나와있는 데이터를 연속형으로 변환했습니다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두 팀 각각 가지고 있는 기록들을 하나의 </a:t>
            </a:r>
            <a:r>
              <a:rPr lang="ko-KR" altLang="en-US" dirty="0" err="1"/>
              <a:t>매치노드의</a:t>
            </a:r>
            <a:r>
              <a:rPr lang="ko-KR" altLang="en-US" dirty="0"/>
              <a:t> 가중치로 만들기 위해</a:t>
            </a:r>
            <a:r>
              <a:rPr lang="en-US" altLang="ko-KR" dirty="0"/>
              <a:t>, </a:t>
            </a:r>
            <a:r>
              <a:rPr lang="ko-KR" altLang="en-US" dirty="0" err="1"/>
              <a:t>승자팀</a:t>
            </a:r>
            <a:r>
              <a:rPr lang="ko-KR" altLang="en-US" dirty="0"/>
              <a:t> 기록에서 </a:t>
            </a:r>
            <a:r>
              <a:rPr lang="ko-KR" altLang="en-US" dirty="0" err="1"/>
              <a:t>패자팀</a:t>
            </a:r>
            <a:r>
              <a:rPr lang="ko-KR" altLang="en-US" dirty="0"/>
              <a:t> 기록을 뺀 값으로 합산하였습니다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타자와 투수의 기록에 동일한 부분이 있었는데</a:t>
            </a:r>
            <a:r>
              <a:rPr lang="en-US" altLang="ko-KR" dirty="0"/>
              <a:t>, </a:t>
            </a:r>
            <a:r>
              <a:rPr lang="ko-KR" altLang="en-US" dirty="0"/>
              <a:t>타자 입장에서 득점</a:t>
            </a:r>
            <a:r>
              <a:rPr lang="en-US" altLang="ko-KR" dirty="0"/>
              <a:t>, </a:t>
            </a:r>
            <a:r>
              <a:rPr lang="ko-KR" altLang="en-US" dirty="0"/>
              <a:t>투수 입장에서의 실점입니다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부분은 각 기록에 직접적으로 관여하는 쪽의 기록을 사용하기로 결정했습니다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쳤을 때 발생하는 득점</a:t>
            </a:r>
            <a:r>
              <a:rPr lang="en-US" altLang="ko-KR" dirty="0"/>
              <a:t>, </a:t>
            </a:r>
            <a:r>
              <a:rPr lang="ko-KR" altLang="en-US" dirty="0"/>
              <a:t>안타</a:t>
            </a:r>
            <a:r>
              <a:rPr lang="en-US" altLang="ko-KR" dirty="0"/>
              <a:t>, </a:t>
            </a:r>
            <a:r>
              <a:rPr lang="ko-KR" altLang="en-US" dirty="0"/>
              <a:t>홈런과 같은 기록은 타자 쪽의 기록을 사용하고</a:t>
            </a:r>
            <a:r>
              <a:rPr lang="en-US" altLang="ko-KR" dirty="0"/>
              <a:t>, </a:t>
            </a:r>
            <a:r>
              <a:rPr lang="ko-KR" altLang="en-US" dirty="0"/>
              <a:t>볼넷</a:t>
            </a:r>
            <a:r>
              <a:rPr lang="en-US" altLang="ko-KR" dirty="0"/>
              <a:t>, </a:t>
            </a:r>
            <a:r>
              <a:rPr lang="ko-KR" altLang="en-US" dirty="0"/>
              <a:t>데드볼과 같이 던진 공에 의해 작용하는 기록은 투수 쪽의 기록을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경기와 관련없이 일정한 값을 가지는 총 </a:t>
            </a:r>
            <a:r>
              <a:rPr lang="ko-KR" altLang="en-US" dirty="0" err="1"/>
              <a:t>이닝수와</a:t>
            </a:r>
            <a:r>
              <a:rPr lang="ko-KR" altLang="en-US" dirty="0"/>
              <a:t> 같은 컬럼을 제거하고</a:t>
            </a:r>
            <a:r>
              <a:rPr lang="en-US" altLang="ko-KR" dirty="0"/>
              <a:t>, </a:t>
            </a:r>
            <a:r>
              <a:rPr lang="ko-KR" altLang="en-US" dirty="0"/>
              <a:t>각 가중치가 경기의 </a:t>
            </a:r>
            <a:r>
              <a:rPr lang="ko-KR" altLang="en-US" dirty="0" err="1"/>
              <a:t>승패에</a:t>
            </a:r>
            <a:r>
              <a:rPr lang="ko-KR" altLang="en-US" dirty="0"/>
              <a:t> 동일하게 작용한다고 가정한 상태에서의 중심성을 비교하기 위해 모든 기록을 같은 구간으로 </a:t>
            </a:r>
            <a:r>
              <a:rPr lang="ko-KR" altLang="en-US" dirty="0" err="1"/>
              <a:t>정규화할</a:t>
            </a:r>
            <a:r>
              <a:rPr lang="ko-KR" altLang="en-US" dirty="0"/>
              <a:t> 수 있는 </a:t>
            </a:r>
            <a:r>
              <a:rPr lang="en-US" altLang="ko-KR" dirty="0"/>
              <a:t>min-max </a:t>
            </a:r>
            <a:r>
              <a:rPr lang="ko-KR" altLang="en-US" dirty="0"/>
              <a:t>정규화를 수행하였습니다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5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그래프를 구현하고 시각화를 수행했습니다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최초 계획은 경기와 경기에 참여한 두 팀을 연결하고</a:t>
            </a:r>
            <a:r>
              <a:rPr lang="en-US" altLang="ko-KR" dirty="0"/>
              <a:t>,</a:t>
            </a:r>
            <a:r>
              <a:rPr lang="ko-KR" altLang="en-US" dirty="0"/>
              <a:t> 그 사이에 가중치와 방향을 요인을 통해 선정하는 네트워크를 형성하는 것이었습니다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해당 그래프에서는 매우 단순한 결과가 도출될 뿐 아니라 경기가 아니라 팀을 분석하는 결과로 이어지게 될 것으로 보여졌습니다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각 경기로부터 승리에 기여한 요인을 거쳐 경기 결과 노드로 연결되는 단순한 구조이나 중심성을 이용해 계산해볼 수 있는 그래프를 형성하였습니다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그래프에서는 중심성을 통해 팀과는 무관하게 경기에 중요하게 작용한 요인을 판별할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4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그래프는 전처리가 완료된 해당 데이터 프레임을 사용하여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프레임의 각 인덱스를 노드 명</a:t>
            </a:r>
            <a:r>
              <a:rPr lang="en-US" altLang="ko-KR" dirty="0"/>
              <a:t>, </a:t>
            </a:r>
            <a:r>
              <a:rPr lang="ko-KR" altLang="en-US" dirty="0"/>
              <a:t>즉 경기번호로 지정하고</a:t>
            </a:r>
            <a:endParaRPr lang="en-US" altLang="ko-KR" dirty="0"/>
          </a:p>
          <a:p>
            <a:r>
              <a:rPr lang="ko-KR" altLang="en-US" dirty="0"/>
              <a:t>각 열의 이름은 변수를 나타내므로 이 또한 노드로 추가하였습니다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경기 결과 노드를 그래프에 추가하였습니다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경기와 변수 사이의 </a:t>
            </a:r>
            <a:r>
              <a:rPr lang="ko-KR" altLang="en-US" dirty="0" err="1"/>
              <a:t>엣지는</a:t>
            </a:r>
            <a:r>
              <a:rPr lang="ko-KR" altLang="en-US" dirty="0"/>
              <a:t> 해당 경기 </a:t>
            </a:r>
            <a:r>
              <a:rPr lang="ko-KR" altLang="en-US" dirty="0" err="1"/>
              <a:t>튜플의</a:t>
            </a:r>
            <a:r>
              <a:rPr lang="ko-KR" altLang="en-US" dirty="0"/>
              <a:t> 변수 값이 양수인 경우에만 변수를 </a:t>
            </a:r>
            <a:r>
              <a:rPr lang="ko-KR" altLang="en-US" dirty="0" err="1"/>
              <a:t>정규화한</a:t>
            </a:r>
            <a:r>
              <a:rPr lang="ko-KR" altLang="en-US" dirty="0"/>
              <a:t> 수치를 가중치로 가지는 단방향 </a:t>
            </a:r>
            <a:r>
              <a:rPr lang="ko-KR" altLang="en-US" dirty="0" err="1"/>
              <a:t>엣지로</a:t>
            </a:r>
            <a:r>
              <a:rPr lang="ko-KR" altLang="en-US" dirty="0"/>
              <a:t> 추가해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수치가 음수인 경우 </a:t>
            </a:r>
            <a:r>
              <a:rPr lang="ko-KR" altLang="en-US" dirty="0" err="1"/>
              <a:t>경기노드와</a:t>
            </a:r>
            <a:r>
              <a:rPr lang="ko-KR" altLang="en-US" dirty="0"/>
              <a:t> 변수 노드 사이를 연결하는 </a:t>
            </a:r>
            <a:r>
              <a:rPr lang="ko-KR" altLang="en-US" dirty="0" err="1"/>
              <a:t>엣지는</a:t>
            </a:r>
            <a:r>
              <a:rPr lang="ko-KR" altLang="en-US" dirty="0"/>
              <a:t> 존재하지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각 변수는 동일한 가중치를 가지는 경기 결과 노드로 향하는 단방향 </a:t>
            </a:r>
            <a:r>
              <a:rPr lang="ko-KR" altLang="en-US" dirty="0" err="1"/>
              <a:t>엣지를</a:t>
            </a:r>
            <a:r>
              <a:rPr lang="ko-KR" altLang="en-US" dirty="0"/>
              <a:t> 가지게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6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구현한 그래프를 네트워크</a:t>
            </a:r>
            <a:r>
              <a:rPr lang="en-US" altLang="ko-KR" dirty="0"/>
              <a:t>x </a:t>
            </a:r>
            <a:r>
              <a:rPr lang="ko-KR" altLang="en-US" dirty="0"/>
              <a:t>라이브러리를 이용하여 시각화한 모습입니다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구조를 나타내기 위해 모든 </a:t>
            </a:r>
            <a:r>
              <a:rPr lang="ko-KR" altLang="en-US" dirty="0" err="1"/>
              <a:t>엣지와</a:t>
            </a:r>
            <a:r>
              <a:rPr lang="ko-KR" altLang="en-US" dirty="0"/>
              <a:t> 노드를 시각화한 경우 </a:t>
            </a:r>
            <a:r>
              <a:rPr lang="ko-KR" altLang="en-US" dirty="0" err="1"/>
              <a:t>엣지가</a:t>
            </a:r>
            <a:r>
              <a:rPr lang="ko-KR" altLang="en-US" dirty="0"/>
              <a:t> 중첩되어 확인하기 어려운 모습을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12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인덱스순으로 </a:t>
            </a:r>
            <a:r>
              <a:rPr lang="en-US" altLang="ko-KR" dirty="0"/>
              <a:t>10</a:t>
            </a:r>
            <a:r>
              <a:rPr lang="ko-KR" altLang="en-US" dirty="0"/>
              <a:t>개 경기를 추출하여 그래프를 시각화해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요인은 상단으로부터 페이지 랭크 </a:t>
            </a:r>
            <a:r>
              <a:rPr lang="ko-KR" altLang="en-US" dirty="0" err="1"/>
              <a:t>중심성</a:t>
            </a:r>
            <a:r>
              <a:rPr lang="ko-KR" altLang="en-US" dirty="0"/>
              <a:t> 크기 순서로 배치해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중심성이 작은 하단에 위치한 실책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ko-KR" altLang="en-US" dirty="0" err="1"/>
              <a:t>실책율</a:t>
            </a:r>
            <a:r>
              <a:rPr lang="en-US" altLang="ko-KR" dirty="0"/>
              <a:t>, </a:t>
            </a:r>
            <a:r>
              <a:rPr lang="ko-KR" altLang="en-US" dirty="0"/>
              <a:t>승계주자 수치는 한눈에 보기에도 경기와의 연결을 가지지 않음을 확인할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단순한 형태의 그래프에서 중심성을 활용해 분석하기 적합한 형태라고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5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구현된 그래프에서 비트위니스</a:t>
            </a:r>
            <a:r>
              <a:rPr lang="en-US" altLang="ko-KR" dirty="0"/>
              <a:t>, </a:t>
            </a:r>
            <a:r>
              <a:rPr lang="ko-KR" altLang="en-US" dirty="0"/>
              <a:t>페이지 랭크 중심성을 계산해보았습니다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레벨로 된 단순한 그래프이지만</a:t>
            </a:r>
            <a:r>
              <a:rPr lang="en-US" altLang="ko-KR" dirty="0"/>
              <a:t>, </a:t>
            </a:r>
            <a:r>
              <a:rPr lang="ko-KR" altLang="en-US" dirty="0"/>
              <a:t>각 요인이 경기와 경기 결과를 잇는 중간 다리 역할을 하고</a:t>
            </a:r>
            <a:r>
              <a:rPr lang="en-US" altLang="ko-KR" dirty="0"/>
              <a:t>, </a:t>
            </a:r>
            <a:r>
              <a:rPr lang="ko-KR" altLang="en-US" dirty="0"/>
              <a:t>가중치를 부여하면 페이지 랭크 계산 시 중요한 수치들을 도출할 수 있을 것이라 판단하였습니다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득점</a:t>
            </a:r>
            <a:r>
              <a:rPr lang="en-US" altLang="ko-KR" dirty="0"/>
              <a:t>, </a:t>
            </a:r>
            <a:r>
              <a:rPr lang="ko-KR" altLang="en-US" dirty="0"/>
              <a:t>유리한 포지션 </a:t>
            </a:r>
            <a:r>
              <a:rPr lang="ko-KR" altLang="en-US" dirty="0" err="1"/>
              <a:t>차지율</a:t>
            </a:r>
            <a:r>
              <a:rPr lang="ko-KR" altLang="en-US" dirty="0"/>
              <a:t> 등 직관적으로도 승리와 큰 연관이 있을 것으로 추정되는 요인들의 중심성이 매우 컸고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실책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ko-KR" altLang="en-US" dirty="0" err="1"/>
              <a:t>실책률</a:t>
            </a:r>
            <a:r>
              <a:rPr lang="en-US" altLang="ko-KR" dirty="0"/>
              <a:t>, </a:t>
            </a:r>
            <a:r>
              <a:rPr lang="ko-KR" altLang="en-US" dirty="0"/>
              <a:t>승계주자 투입</a:t>
            </a:r>
            <a:r>
              <a:rPr lang="en-US" altLang="ko-KR" dirty="0"/>
              <a:t>, </a:t>
            </a:r>
            <a:r>
              <a:rPr lang="ko-KR" altLang="en-US" dirty="0"/>
              <a:t>직접 및 간접 실책 등 패배와 연관이 있을 것이라고 추정되는 요인들의 중심성이 최하위로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홈런과 같이 경기를 결정지을 수 있는 중요변수가 검출되지 않았는데</a:t>
            </a:r>
            <a:r>
              <a:rPr lang="en-US" altLang="ko-KR" dirty="0"/>
              <a:t>, </a:t>
            </a:r>
            <a:r>
              <a:rPr lang="ko-KR" altLang="en-US" dirty="0"/>
              <a:t>이는 홈런이 경기에서 항상 발생하지 않는 것이 원인으로 추측됩니다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63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득점이나 실책이 경기에 기여하는 것은 당연하지만 이에 대한 객관적인 검증은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상관계수와 </a:t>
            </a:r>
            <a:r>
              <a:rPr lang="ko-KR" altLang="en-US" dirty="0" err="1"/>
              <a:t>예측율</a:t>
            </a:r>
            <a:r>
              <a:rPr lang="en-US" altLang="ko-KR" dirty="0"/>
              <a:t>, F1 score</a:t>
            </a:r>
            <a:r>
              <a:rPr lang="ko-KR" altLang="en-US" dirty="0"/>
              <a:t>가 높은 기계학습 모델에서의 변수 중요도를 이용해 검증을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27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모든 경기를 팀 </a:t>
            </a:r>
            <a:r>
              <a:rPr lang="en-US" altLang="ko-KR" dirty="0"/>
              <a:t>A</a:t>
            </a:r>
            <a:r>
              <a:rPr lang="ko-KR" altLang="en-US" dirty="0"/>
              <a:t>를 기준으로 승리</a:t>
            </a:r>
            <a:r>
              <a:rPr lang="en-US" altLang="ko-KR" dirty="0"/>
              <a:t>1, </a:t>
            </a:r>
            <a:r>
              <a:rPr lang="ko-KR" altLang="en-US" dirty="0"/>
              <a:t>패배</a:t>
            </a:r>
            <a:r>
              <a:rPr lang="en-US" altLang="ko-KR" dirty="0"/>
              <a:t>0</a:t>
            </a:r>
            <a:r>
              <a:rPr lang="ko-KR" altLang="en-US" dirty="0"/>
              <a:t>으로 레이블링을 수행했습니다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피쳐는</a:t>
            </a:r>
            <a:r>
              <a:rPr lang="ko-KR" altLang="en-US" dirty="0"/>
              <a:t> 팀 </a:t>
            </a:r>
            <a:r>
              <a:rPr lang="en-US" altLang="ko-KR" dirty="0"/>
              <a:t>A</a:t>
            </a:r>
            <a:r>
              <a:rPr lang="ko-KR" altLang="en-US" dirty="0"/>
              <a:t>의 기록에서 팀 </a:t>
            </a:r>
            <a:r>
              <a:rPr lang="en-US" altLang="ko-KR" dirty="0"/>
              <a:t>B</a:t>
            </a:r>
            <a:r>
              <a:rPr lang="ko-KR" altLang="en-US" dirty="0"/>
              <a:t>의 기록을 뺀 값으로 통일하도록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앞서 언급한 평가 지표로 각 기량의 수치를 추출하였습니다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레이블이 이진 분류이고</a:t>
            </a:r>
            <a:r>
              <a:rPr lang="en-US" altLang="ko-KR" dirty="0"/>
              <a:t>, </a:t>
            </a:r>
            <a:r>
              <a:rPr lang="ko-KR" altLang="en-US" dirty="0"/>
              <a:t>승리와 패배는 완전히 반대되는 요인이기 때문에</a:t>
            </a:r>
            <a:r>
              <a:rPr lang="en-US" altLang="ko-KR" dirty="0"/>
              <a:t>,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사용해도 괜찮을 것으로 보고 상관관계를 보는 데에 사용했습니다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상위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상관계수값</a:t>
            </a:r>
            <a:r>
              <a:rPr lang="ko-KR" altLang="en-US" dirty="0"/>
              <a:t> 을 가지는 요인은 다음과 같은 </a:t>
            </a:r>
            <a:r>
              <a:rPr lang="en-US" altLang="ko-KR" dirty="0"/>
              <a:t>10</a:t>
            </a:r>
            <a:r>
              <a:rPr lang="ko-KR" altLang="en-US" dirty="0"/>
              <a:t>가지로 그래프 중심성의 상위 </a:t>
            </a:r>
            <a:r>
              <a:rPr lang="en-US" altLang="ko-KR" dirty="0"/>
              <a:t>10</a:t>
            </a:r>
            <a:r>
              <a:rPr lang="ko-KR" altLang="en-US" dirty="0"/>
              <a:t>개 요인과 유사했습니다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해당 순서로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기계학습 모델을 이용하여 검증하고자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이진분류에 사용되는 대표적 알고리즘 </a:t>
            </a:r>
            <a:r>
              <a:rPr lang="en-US" altLang="ko-KR" dirty="0"/>
              <a:t>4</a:t>
            </a:r>
            <a:r>
              <a:rPr lang="ko-KR" altLang="en-US" dirty="0"/>
              <a:t>가지와 모든 변수를 이용해서 학습한 결과</a:t>
            </a:r>
            <a:endParaRPr lang="en-US" altLang="ko-KR" dirty="0"/>
          </a:p>
          <a:p>
            <a:r>
              <a:rPr lang="ko-KR" altLang="en-US" dirty="0"/>
              <a:t>랜덤 포레스트 모델이 정확도와 </a:t>
            </a:r>
            <a:r>
              <a:rPr lang="en-US" altLang="ko-KR" dirty="0"/>
              <a:t>F1-score</a:t>
            </a:r>
            <a:r>
              <a:rPr lang="ko-KR" altLang="en-US" dirty="0"/>
              <a:t>에서 가장 높은 값을 보였습니다</a:t>
            </a:r>
            <a:r>
              <a:rPr lang="en-US" altLang="ko-KR" dirty="0"/>
              <a:t>. </a:t>
            </a:r>
            <a:r>
              <a:rPr lang="ko-KR" altLang="en-US" dirty="0"/>
              <a:t>그래서 해당 모델의 변수 중요도를 추출하였습니다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06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모델에서의 변수 중요도는 다음과 같고</a:t>
            </a:r>
            <a:r>
              <a:rPr lang="en-US" altLang="ko-KR" dirty="0"/>
              <a:t>, RE24</a:t>
            </a:r>
            <a:r>
              <a:rPr lang="ko-KR" altLang="en-US" dirty="0"/>
              <a:t>와 </a:t>
            </a:r>
            <a:r>
              <a:rPr lang="en-US" altLang="ko-KR" dirty="0"/>
              <a:t>R</a:t>
            </a:r>
            <a:r>
              <a:rPr lang="ko-KR" altLang="en-US" dirty="0"/>
              <a:t>의 중요도 차이가 그래프 중심성에서의 차이보다 증가한 이유는 두 변수의 상관관계가 유사하여 다중 공선성 문제가 발생한 것으로 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이외에도 그래프 중심성의 상위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5</a:t>
            </a:r>
            <a:r>
              <a:rPr lang="ko-KR" altLang="en-US" dirty="0"/>
              <a:t>가지 요인이 대부분을 차지하고 있음을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17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각각의 수치를 도출한 후 상위 </a:t>
            </a:r>
            <a:r>
              <a:rPr lang="en-US" altLang="ko-KR" dirty="0"/>
              <a:t>10</a:t>
            </a:r>
            <a:r>
              <a:rPr lang="ko-KR" altLang="en-US" dirty="0"/>
              <a:t>개 요인을 도표로 나타내어 </a:t>
            </a:r>
            <a:r>
              <a:rPr lang="ko-KR" altLang="en-US" dirty="0" err="1"/>
              <a:t>중심성</a:t>
            </a:r>
            <a:r>
              <a:rPr lang="ko-KR" altLang="en-US" dirty="0"/>
              <a:t> 수치와 비교하였습니다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상관계수가 높게 나온 변수는 점수에 영향을 미치는 요인이 높게 측정되었습니다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출루율과 </a:t>
            </a:r>
            <a:r>
              <a:rPr lang="ko-KR" altLang="en-US" dirty="0" err="1"/>
              <a:t>장타율</a:t>
            </a:r>
            <a:r>
              <a:rPr lang="en-US" altLang="ko-KR" dirty="0"/>
              <a:t>, </a:t>
            </a:r>
            <a:r>
              <a:rPr lang="ko-KR" altLang="en-US" dirty="0"/>
              <a:t>평균 타율 순위가 중심성에서 상위에 위치해 있으며</a:t>
            </a:r>
            <a:r>
              <a:rPr lang="en-US" altLang="ko-KR" dirty="0"/>
              <a:t>, </a:t>
            </a:r>
            <a:r>
              <a:rPr lang="ko-KR" altLang="en-US" dirty="0"/>
              <a:t>홈런과 같이 득점에 결정적인 요인도 모습을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중심성의 경우 투수력</a:t>
            </a:r>
            <a:r>
              <a:rPr lang="en-US" altLang="ko-KR" dirty="0"/>
              <a:t>, </a:t>
            </a:r>
            <a:r>
              <a:rPr lang="ko-KR" altLang="en-US" dirty="0"/>
              <a:t>스트라이크 비율 등 투수 기록도 중요하게 나타나는 것으로 확인됩니다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4897D1-6457-421B-9A84-DAA66206F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590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중요도가 높은 요인에는 실책이나 평균 </a:t>
            </a:r>
            <a:r>
              <a:rPr lang="ko-KR" altLang="en-US" dirty="0" err="1"/>
              <a:t>실책률과</a:t>
            </a:r>
            <a:r>
              <a:rPr lang="ko-KR" altLang="en-US" dirty="0"/>
              <a:t> 같이 그래프 중심성에서 </a:t>
            </a:r>
            <a:r>
              <a:rPr lang="ko-KR" altLang="en-US" dirty="0" err="1"/>
              <a:t>최하위값을</a:t>
            </a:r>
            <a:r>
              <a:rPr lang="ko-KR" altLang="en-US" dirty="0"/>
              <a:t> 기록한 변수들이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경기결과 </a:t>
            </a:r>
            <a:r>
              <a:rPr lang="en-US" altLang="ko-KR" dirty="0"/>
              <a:t>– </a:t>
            </a:r>
            <a:r>
              <a:rPr lang="ko-KR" altLang="en-US" dirty="0"/>
              <a:t>패배 그래프를 구성할 시 패배에 기여하는 요인을 찾을 수는 있으나 변수 중요도에서 나타난 서열처럼</a:t>
            </a:r>
            <a:r>
              <a:rPr lang="en-US" altLang="ko-KR" dirty="0"/>
              <a:t> </a:t>
            </a:r>
            <a:r>
              <a:rPr lang="ko-KR" altLang="en-US" dirty="0"/>
              <a:t>각 요인의 </a:t>
            </a:r>
            <a:r>
              <a:rPr lang="ko-KR" altLang="en-US" dirty="0" err="1"/>
              <a:t>중심성</a:t>
            </a:r>
            <a:r>
              <a:rPr lang="ko-KR" altLang="en-US" dirty="0"/>
              <a:t> 서열을 두 그래프에서 하나로 합치기는 어려워 보입니다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4897D1-6457-421B-9A84-DAA66206F89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78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73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통해 도출한 </a:t>
            </a:r>
            <a:r>
              <a:rPr lang="ko-KR" altLang="en-US" dirty="0" err="1"/>
              <a:t>중심성</a:t>
            </a:r>
            <a:r>
              <a:rPr lang="ko-KR" altLang="en-US" dirty="0"/>
              <a:t> </a:t>
            </a:r>
            <a:r>
              <a:rPr lang="ko-KR" altLang="en-US" dirty="0" err="1"/>
              <a:t>서열으로는</a:t>
            </a:r>
            <a:r>
              <a:rPr lang="ko-KR" altLang="en-US" dirty="0"/>
              <a:t> 승리하는 팀이 일반적으로 포함하는 변수의 서열을 알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그래프는 경기결과가 승리인 경우를 측정하기 때문에 경기에서 이기는 팀이 상대방 팀보다 높게 잡히는 수치인 득점이나 타율</a:t>
            </a:r>
            <a:r>
              <a:rPr lang="en-US" altLang="ko-KR" dirty="0"/>
              <a:t>, </a:t>
            </a:r>
            <a:r>
              <a:rPr lang="ko-KR" altLang="en-US" dirty="0"/>
              <a:t>투수력 등이 상위권에 위치해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매 경기마다 등장하지 않는 홈런과 같은 변수는 상위권에 위치하지 않는다는 결론으로 이어졌습니다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현재 상황의 중요도를 나타내는 수치는 중심성이 하위권으로</a:t>
            </a:r>
            <a:r>
              <a:rPr lang="en-US" altLang="ko-KR" dirty="0"/>
              <a:t>,</a:t>
            </a:r>
            <a:r>
              <a:rPr lang="ko-KR" altLang="en-US" dirty="0"/>
              <a:t> 중요한 상황에 처하는 경우 팀이 밀리고 있는 상황이기 때문에 그러한 것으로 추정됩니다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 중심성이 높거나 낮은 수치가 승패와 </a:t>
            </a:r>
            <a:r>
              <a:rPr lang="ko-KR" altLang="en-US" dirty="0" err="1"/>
              <a:t>연관있는</a:t>
            </a:r>
            <a:r>
              <a:rPr lang="ko-KR" altLang="en-US" dirty="0"/>
              <a:t> 기록으로 보았을 때</a:t>
            </a:r>
            <a:r>
              <a:rPr lang="en-US" altLang="ko-KR" dirty="0"/>
              <a:t>, </a:t>
            </a:r>
            <a:r>
              <a:rPr lang="ko-KR" altLang="en-US" dirty="0"/>
              <a:t>경기의 승패와의 연관성은 타자기록</a:t>
            </a:r>
            <a:r>
              <a:rPr lang="en-US" altLang="ko-KR" dirty="0"/>
              <a:t>, </a:t>
            </a:r>
            <a:r>
              <a:rPr lang="ko-KR" altLang="en-US" dirty="0"/>
              <a:t>투수기록</a:t>
            </a:r>
            <a:r>
              <a:rPr lang="en-US" altLang="ko-KR" dirty="0"/>
              <a:t>, </a:t>
            </a:r>
            <a:r>
              <a:rPr lang="ko-KR" altLang="en-US" dirty="0"/>
              <a:t>수비기록 순으로 중요한 것으로 나타났습니다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개수가 아닌 비율로 본다면 수비기록은 하위 </a:t>
            </a:r>
            <a:r>
              <a:rPr lang="en-US" altLang="ko-KR" dirty="0"/>
              <a:t>10</a:t>
            </a:r>
            <a:r>
              <a:rPr lang="ko-KR" altLang="en-US" dirty="0"/>
              <a:t>개기록에서 </a:t>
            </a:r>
            <a:r>
              <a:rPr lang="en-US" altLang="ko-KR" dirty="0"/>
              <a:t>3</a:t>
            </a:r>
            <a:r>
              <a:rPr lang="ko-KR" altLang="en-US" dirty="0"/>
              <a:t>개를 차지하며</a:t>
            </a:r>
            <a:r>
              <a:rPr lang="en-US" altLang="ko-KR" dirty="0"/>
              <a:t>, </a:t>
            </a:r>
            <a:r>
              <a:rPr lang="ko-KR" altLang="en-US" dirty="0"/>
              <a:t>수비기록의 절반 이상이 해당 범주에 속하므로</a:t>
            </a:r>
            <a:r>
              <a:rPr lang="en-US" altLang="ko-KR" dirty="0"/>
              <a:t>,</a:t>
            </a:r>
            <a:r>
              <a:rPr lang="ko-KR" altLang="en-US" dirty="0"/>
              <a:t> 실책과 같이 부정적인 수치에 속하는 수비기록들은 패배에 기여한다고 판단할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현재 그래프는 승리에 대하여 구현되어 있으며</a:t>
            </a:r>
            <a:r>
              <a:rPr lang="en-US" altLang="ko-KR" dirty="0"/>
              <a:t>, </a:t>
            </a:r>
            <a:r>
              <a:rPr lang="ko-KR" altLang="en-US" dirty="0"/>
              <a:t>각 가중치 및 수치를 반대로한다면 각 변수가 패배에 기여한 정도를 구할 수 있으나</a:t>
            </a:r>
            <a:r>
              <a:rPr lang="en-US" altLang="ko-KR" dirty="0"/>
              <a:t>, </a:t>
            </a:r>
            <a:r>
              <a:rPr lang="ko-KR" altLang="en-US" dirty="0"/>
              <a:t>패배 그래프와 승리 그래프의 두 </a:t>
            </a:r>
            <a:r>
              <a:rPr lang="ko-KR" altLang="en-US" dirty="0" err="1"/>
              <a:t>중심성</a:t>
            </a:r>
            <a:r>
              <a:rPr lang="ko-KR" altLang="en-US" dirty="0"/>
              <a:t> 수치를 결합하여 하나로 나타내는 것에는 어려움이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승리</a:t>
            </a:r>
            <a:r>
              <a:rPr lang="en-US" altLang="ko-KR" dirty="0"/>
              <a:t>, </a:t>
            </a:r>
            <a:r>
              <a:rPr lang="ko-KR" altLang="en-US" dirty="0"/>
              <a:t>패배 노드를 모두 </a:t>
            </a:r>
            <a:r>
              <a:rPr lang="ko-KR" altLang="en-US" dirty="0" err="1"/>
              <a:t>만들어두고</a:t>
            </a:r>
            <a:r>
              <a:rPr lang="ko-KR" altLang="en-US" dirty="0"/>
              <a:t> 그래프를 </a:t>
            </a:r>
            <a:r>
              <a:rPr lang="ko-KR" altLang="en-US" dirty="0" err="1"/>
              <a:t>구현한다던지</a:t>
            </a:r>
            <a:r>
              <a:rPr lang="ko-KR" altLang="en-US" dirty="0"/>
              <a:t> 결과를 통합하여 표현하기 어려운 구조의 그래프이기 때문에 한쪽의 그래프를 구할 수는 있지만</a:t>
            </a:r>
            <a:r>
              <a:rPr lang="en-US" altLang="ko-KR" dirty="0"/>
              <a:t>, </a:t>
            </a:r>
            <a:r>
              <a:rPr lang="ko-KR" altLang="en-US" dirty="0"/>
              <a:t>두 그래프를 구하여 중심성을 구했을 때</a:t>
            </a:r>
            <a:r>
              <a:rPr lang="en-US" altLang="ko-KR" dirty="0"/>
              <a:t>, </a:t>
            </a:r>
            <a:r>
              <a:rPr lang="ko-KR" altLang="en-US" dirty="0"/>
              <a:t>경기에서 변수의 중요도를 하나의 서열로 나타내는 것은 어려운 것으로 보여집니다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91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참고문헌입니다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72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06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발표는 여기까지입니다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6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연구 배경입니다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8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국내 스포츠 중 가장 사랑받는 종목인 야구는 타 스포츠들과는 다르게 공격과 수비가 명확하게 구분되어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공격 기록</a:t>
            </a:r>
            <a:r>
              <a:rPr lang="en-US" altLang="ko-KR" dirty="0"/>
              <a:t>, </a:t>
            </a:r>
            <a:r>
              <a:rPr lang="ko-KR" altLang="en-US" dirty="0"/>
              <a:t>수비 기록이 다양하게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야구 경기 요소 중에 무엇이 가장 중요한지 의문이 들어 해당 프로젝트를 기획하였습니다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경기로부터 경기결과</a:t>
            </a:r>
            <a:r>
              <a:rPr lang="en-US" altLang="ko-KR" dirty="0"/>
              <a:t>, </a:t>
            </a:r>
            <a:r>
              <a:rPr lang="ko-KR" altLang="en-US" dirty="0"/>
              <a:t>즉 어떤 요인이 승리에 도달하기 위해 기여한 정도를 방향으로 표현할 수 있는 네트워크를 구성하면</a:t>
            </a:r>
            <a:r>
              <a:rPr lang="en-US" altLang="ko-KR" dirty="0"/>
              <a:t>,</a:t>
            </a:r>
            <a:r>
              <a:rPr lang="ko-KR" altLang="en-US" dirty="0"/>
              <a:t> 단순한 그래프 구조에서 중심성을 통해 각 요인의 서열을 구분할 수 있을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이미 치뤄진 경기에서 나오는 기록을 분석하는 데 그치지 않고</a:t>
            </a:r>
            <a:r>
              <a:rPr lang="en-US" altLang="ko-KR" dirty="0"/>
              <a:t>, </a:t>
            </a:r>
            <a:r>
              <a:rPr lang="ko-KR" altLang="en-US" dirty="0"/>
              <a:t>향후 이루어질 경기가 어떻게 될 것인지 예측하고자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단순하게 경기 결과를 보고 득점이나 홈런과 같이 당연한 수치가 중요하다는 결론이 아닌</a:t>
            </a:r>
            <a:r>
              <a:rPr lang="en-US" altLang="ko-KR" dirty="0"/>
              <a:t>, </a:t>
            </a:r>
            <a:r>
              <a:rPr lang="ko-KR" altLang="en-US" dirty="0"/>
              <a:t>경기 내에서 어떤 부분이 중요하게 작용하는지를 결론으로 내리고자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0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관련 연구입니다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8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연구의 큰 틀에 해당하는 그래프 </a:t>
            </a:r>
            <a:r>
              <a:rPr lang="ko-KR" altLang="en-US" dirty="0" err="1"/>
              <a:t>중심성입니다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경기 결과에 각 요인이 어느 정도의 역할을 하고 있는지 측정하고자 하므로</a:t>
            </a:r>
            <a:r>
              <a:rPr lang="en-US" altLang="ko-KR" dirty="0"/>
              <a:t>, </a:t>
            </a:r>
            <a:r>
              <a:rPr lang="ko-KR" altLang="en-US" dirty="0"/>
              <a:t>그것을 위한 중심성으로 </a:t>
            </a:r>
            <a:r>
              <a:rPr lang="en-US" altLang="ko-KR" dirty="0"/>
              <a:t>betweenness centrality</a:t>
            </a:r>
            <a:r>
              <a:rPr lang="ko-KR" altLang="en-US" dirty="0"/>
              <a:t>와 </a:t>
            </a:r>
            <a:r>
              <a:rPr lang="en-US" altLang="ko-KR" dirty="0" err="1"/>
              <a:t>pagerank</a:t>
            </a:r>
            <a:r>
              <a:rPr lang="en-US" altLang="ko-KR" dirty="0"/>
              <a:t> centrality</a:t>
            </a:r>
            <a:r>
              <a:rPr lang="ko-KR" altLang="en-US" dirty="0"/>
              <a:t>를 선정하였습니다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경기에서 요인을 거쳐 경기 결과에 도달하는 그래프를 형성했을 때</a:t>
            </a:r>
            <a:r>
              <a:rPr lang="en-US" altLang="ko-KR" dirty="0"/>
              <a:t>, </a:t>
            </a:r>
            <a:r>
              <a:rPr lang="ko-KR" altLang="en-US" dirty="0"/>
              <a:t>최단 경로에 포함되는 정도를 나타내는 </a:t>
            </a:r>
            <a:r>
              <a:rPr lang="en-US" altLang="ko-KR" dirty="0"/>
              <a:t>betweenness centrality</a:t>
            </a:r>
            <a:r>
              <a:rPr lang="ko-KR" altLang="en-US" dirty="0"/>
              <a:t>와 연결되어 있는 정점들의 중요도를 반영하여 중심성을 결정하는 </a:t>
            </a:r>
            <a:r>
              <a:rPr lang="en-US" altLang="ko-KR" dirty="0" err="1"/>
              <a:t>Pagerank</a:t>
            </a:r>
            <a:r>
              <a:rPr lang="en-US" altLang="ko-KR" dirty="0"/>
              <a:t> centrality</a:t>
            </a:r>
            <a:r>
              <a:rPr lang="ko-KR" altLang="en-US" dirty="0"/>
              <a:t>를 사용하는 것이 적절하다고 판단하였습니다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7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기존에 존재하는 야구 분석과 관련된 연구입니다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 메이저리그 팀 기록을 이용하여 다중회귀분석을 수행한 기존의 연구에서는 </a:t>
            </a:r>
            <a:r>
              <a:rPr lang="en-US" altLang="ko-KR" dirty="0"/>
              <a:t>78</a:t>
            </a:r>
            <a:r>
              <a:rPr lang="ko-KR" altLang="en-US" dirty="0"/>
              <a:t>개의 설명변수를 전처리를 통해 소수의 변인으로 추린 후</a:t>
            </a:r>
            <a:r>
              <a:rPr lang="en-US" altLang="ko-KR" dirty="0"/>
              <a:t>,</a:t>
            </a:r>
            <a:r>
              <a:rPr lang="ko-KR" altLang="en-US" dirty="0"/>
              <a:t> 남은 변수들을 설명변수로 활용하여 승률을 예측하는 다중회귀분석을 수행하였습니다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연구에서는 승률 분야에서 오차수치 </a:t>
            </a:r>
            <a:r>
              <a:rPr lang="en-US" altLang="ko-KR" dirty="0"/>
              <a:t>3% </a:t>
            </a:r>
            <a:r>
              <a:rPr lang="ko-KR" altLang="en-US" dirty="0"/>
              <a:t>이내</a:t>
            </a:r>
            <a:r>
              <a:rPr lang="en-US" altLang="ko-KR" dirty="0"/>
              <a:t>, RMSE </a:t>
            </a:r>
            <a:r>
              <a:rPr lang="ko-KR" altLang="en-US" dirty="0"/>
              <a:t>약 </a:t>
            </a:r>
            <a:r>
              <a:rPr lang="en-US" altLang="ko-KR" dirty="0"/>
              <a:t>1.8</a:t>
            </a:r>
            <a:r>
              <a:rPr lang="ko-KR" altLang="en-US" dirty="0"/>
              <a:t>이라는 높은 </a:t>
            </a:r>
            <a:r>
              <a:rPr lang="ko-KR" altLang="en-US" dirty="0" err="1"/>
              <a:t>예측률을</a:t>
            </a:r>
            <a:r>
              <a:rPr lang="ko-KR" altLang="en-US" dirty="0"/>
              <a:t> 보여 각 변수가 승률에 기여하고 있음을 증명하고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미국의 메이저리그는 국내 리그보다 우수한 수비력</a:t>
            </a:r>
            <a:r>
              <a:rPr lang="en-US" altLang="ko-KR" dirty="0"/>
              <a:t>, </a:t>
            </a:r>
            <a:r>
              <a:rPr lang="ko-KR" altLang="en-US" dirty="0"/>
              <a:t>스트라이크 존 크기의 상이함 등 여러가지 차이를 보이고 있어 국내 분석결과와 다를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승률을 통한 예측은 각 경기 내에서 발생하는 변수들이 경기에 기여하는 정도는 분석하기 어렵다고 판단하여 해당 연구에서 알아보고자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9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프로젝트 내용에 대해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1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프로젝트의 전체적 내용을 간단하게 요약하여 나타내 보았습니다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Statiz</a:t>
            </a:r>
            <a:r>
              <a:rPr lang="en-US" altLang="ko-KR" dirty="0"/>
              <a:t> </a:t>
            </a:r>
            <a:r>
              <a:rPr lang="ko-KR" altLang="en-US" dirty="0"/>
              <a:t>사이트에서 제공하는 경기와 팀 정보를 기반으로 데이터를 수집하고</a:t>
            </a:r>
            <a:r>
              <a:rPr lang="en-US" altLang="ko-KR" dirty="0"/>
              <a:t>, </a:t>
            </a:r>
            <a:r>
              <a:rPr lang="ko-KR" altLang="en-US" dirty="0"/>
              <a:t>일차적 전처리를 수행한 후</a:t>
            </a:r>
            <a:endParaRPr lang="en-US" altLang="ko-KR" dirty="0"/>
          </a:p>
          <a:p>
            <a:r>
              <a:rPr lang="ko-KR" altLang="en-US" dirty="0"/>
              <a:t>파이썬 </a:t>
            </a:r>
            <a:r>
              <a:rPr lang="en-US" altLang="ko-KR" dirty="0" err="1"/>
              <a:t>networkx</a:t>
            </a:r>
            <a:r>
              <a:rPr lang="en-US" altLang="ko-KR" dirty="0"/>
              <a:t> </a:t>
            </a:r>
            <a:r>
              <a:rPr lang="ko-KR" altLang="en-US" dirty="0"/>
              <a:t>라이브러리를 사용해 그래프를 형성 및 </a:t>
            </a:r>
            <a:r>
              <a:rPr lang="ko-KR" altLang="en-US" dirty="0" err="1"/>
              <a:t>시각화하였습니다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구현된 그래프를 이용하여 각 변수의 중심성을 측정하는 순서로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97D1-6457-421B-9A84-DAA66206F8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etworkx.org/documentation/stable/index.html" TargetMode="External"/><Relationship Id="rId4" Type="http://schemas.openxmlformats.org/officeDocument/2006/relationships/hyperlink" Target="https://cambridge-intelligence.com/eigencentrality-pagerank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322376" y="2505670"/>
            <a:ext cx="754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 중심성을 이용한 한국 프로야구 정규시즌 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2333309" y="3211338"/>
            <a:ext cx="752538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80143" y="3626199"/>
            <a:ext cx="287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캡스톤디자인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김창민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우하은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E1F5C-2340-DF07-DBC9-BF612D43C984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00920D2-52D1-E797-AFA0-3368A41C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1" y="4286866"/>
            <a:ext cx="2789901" cy="27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FFC6515-F295-9D4B-9FFE-997293B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298" y="4286866"/>
            <a:ext cx="2364414" cy="236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A7C08E-8BF2-8D0D-9153-0D64B86F7DC9}"/>
              </a:ext>
            </a:extLst>
          </p:cNvPr>
          <p:cNvSpPr txBox="1"/>
          <p:nvPr/>
        </p:nvSpPr>
        <p:spPr>
          <a:xfrm>
            <a:off x="187226" y="1260000"/>
            <a:ext cx="5045786" cy="504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BD61-41EF-6885-1125-46E17B96706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DE5C-9904-74B9-6C5D-23C6114FF931}"/>
              </a:ext>
            </a:extLst>
          </p:cNvPr>
          <p:cNvSpPr txBox="1"/>
          <p:nvPr/>
        </p:nvSpPr>
        <p:spPr>
          <a:xfrm>
            <a:off x="5342944" y="2782442"/>
            <a:ext cx="6796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err="1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statiz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사이트로부터 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프로야구 정규리그 각 경기의 박스스코어 </a:t>
            </a:r>
            <a:r>
              <a:rPr lang="ko-KR" altLang="en-US" sz="2000" dirty="0" err="1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스크래핑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2000" dirty="0">
              <a:solidFill>
                <a:srgbClr val="F1ECE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solidFill>
                <a:srgbClr val="F1ECE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경기에서 두 팀의 타자기록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투수기록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수비기록의 합계 추출</a:t>
            </a:r>
            <a:endParaRPr lang="en-US" altLang="ko-KR" sz="2000" dirty="0">
              <a:solidFill>
                <a:srgbClr val="F1ECE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solidFill>
                <a:srgbClr val="F1ECE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720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경기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44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요인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타자기록 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19, 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투수기록 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18, </a:t>
            </a:r>
            <a:r>
              <a:rPr lang="ko-KR" altLang="en-US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수비기록 </a:t>
            </a:r>
            <a:r>
              <a:rPr lang="en-US" altLang="ko-KR" sz="2000" dirty="0">
                <a:solidFill>
                  <a:srgbClr val="F1ECE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7)</a:t>
            </a:r>
            <a:endParaRPr lang="ko-KR" altLang="en-US" sz="2000" dirty="0">
              <a:solidFill>
                <a:srgbClr val="F1ECE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184FC-CEBA-9DA8-515E-5992C329C610}"/>
              </a:ext>
            </a:extLst>
          </p:cNvPr>
          <p:cNvSpPr txBox="1"/>
          <p:nvPr/>
        </p:nvSpPr>
        <p:spPr>
          <a:xfrm>
            <a:off x="178113" y="162596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전처리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94F60DD-B4D9-F5D7-67FE-26BE5151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95" y="192950"/>
            <a:ext cx="514482" cy="5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686C2D-D67D-75D6-2125-91A5AE28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26228"/>
              </p:ext>
            </p:extLst>
          </p:nvPr>
        </p:nvGraphicFramePr>
        <p:xfrm>
          <a:off x="319310" y="1548765"/>
          <a:ext cx="4781617" cy="4462470"/>
        </p:xfrm>
        <a:graphic>
          <a:graphicData uri="http://schemas.openxmlformats.org/drawingml/2006/table">
            <a:tbl>
              <a:tblPr/>
              <a:tblGrid>
                <a:gridCol w="956349">
                  <a:extLst>
                    <a:ext uri="{9D8B030D-6E8A-4147-A177-3AD203B41FA5}">
                      <a16:colId xmlns:a16="http://schemas.microsoft.com/office/drawing/2014/main" val="901723584"/>
                    </a:ext>
                  </a:extLst>
                </a:gridCol>
                <a:gridCol w="956349">
                  <a:extLst>
                    <a:ext uri="{9D8B030D-6E8A-4147-A177-3AD203B41FA5}">
                      <a16:colId xmlns:a16="http://schemas.microsoft.com/office/drawing/2014/main" val="2398618823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966277109"/>
                    </a:ext>
                  </a:extLst>
                </a:gridCol>
                <a:gridCol w="992702">
                  <a:extLst>
                    <a:ext uri="{9D8B030D-6E8A-4147-A177-3AD203B41FA5}">
                      <a16:colId xmlns:a16="http://schemas.microsoft.com/office/drawing/2014/main" val="2333046100"/>
                    </a:ext>
                  </a:extLst>
                </a:gridCol>
                <a:gridCol w="883515">
                  <a:extLst>
                    <a:ext uri="{9D8B030D-6E8A-4147-A177-3AD203B41FA5}">
                      <a16:colId xmlns:a16="http://schemas.microsoft.com/office/drawing/2014/main" val="1561849538"/>
                    </a:ext>
                  </a:extLst>
                </a:gridCol>
              </a:tblGrid>
              <a:tr h="28607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batter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pitcher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defense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02257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TPA(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총타석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AB(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타석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이닝수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TBF(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타자수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IP(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이닝수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94151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득점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안타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피안타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PO(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풋아웃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85036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HR(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홈런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RBI(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타격득점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ER(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자책점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BB(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볼넷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어시스트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4601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BB(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볼넷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HBP(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데드볼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HBP(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데드볼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K(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삼진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실책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48835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SO(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삼진아웃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GO(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땅볼아웃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HR(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피홈런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_P(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직접실책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76294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FO(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뜬공아웃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PIT-S(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투구수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스트라이크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_A(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간접실책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719856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GDP(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병살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GSC(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투수평점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99371"/>
                  </a:ext>
                </a:extLst>
              </a:tr>
              <a:tr h="2860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AVG(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타율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WHIP(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이닝당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볼넷안타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허용수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12693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PIT(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투구수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WPA(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승리확률기여도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637530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LOB(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잔루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RE24(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기대득점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769513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LI(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현재상황의 중요도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LI(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현재상황 중요도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24869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RE24(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기대득점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ERA(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평균자책점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775447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OPS(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출루율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+</a:t>
                      </a:r>
                      <a:r>
                        <a:rPr lang="ko-KR" altLang="en-US" sz="1200" kern="0" spc="0" baseline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장타율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IR-IS(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승계주자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승계주자득점</a:t>
                      </a:r>
                      <a:r>
                        <a:rPr lang="en-US" altLang="ko-KR" sz="1200" kern="0" spc="0" baseline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392141"/>
                  </a:ext>
                </a:extLst>
              </a:tr>
              <a:tr h="28607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WPA(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승리확률기여도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GO-FO(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땅볼아웃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r>
                        <a:rPr lang="ko-KR" altLang="en-US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뜬공아웃</a:t>
                      </a:r>
                      <a:r>
                        <a:rPr lang="en-US" altLang="ko-KR" sz="1200" kern="0" spc="0" baseline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kern="0" spc="0" baseline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baseline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11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5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271422" y="1241708"/>
            <a:ext cx="5560418" cy="4857092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131359" y="1735954"/>
              <a:ext cx="3321373" cy="704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3.1.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score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기록을 비교하여 </a:t>
              </a:r>
              <a:r>
                <a:rPr lang="ko-KR" altLang="en-US" sz="2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승자열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890891" y="2881531"/>
              <a:ext cx="4561840" cy="1151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데이터에서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Team A vs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Team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형태인 각 경기에서 득점을 기준으로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승자팀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선정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z="16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상에는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‘win’ : A or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형태의 열 추가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무승부 경기 제거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373580" y="1241708"/>
            <a:ext cx="5478626" cy="4857091"/>
            <a:chOff x="-2391072" y="976477"/>
            <a:chExt cx="5478626" cy="485709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-2391072" y="976477"/>
              <a:ext cx="5478626" cy="4857091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-2185247" y="1275715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-1160976" y="1462868"/>
              <a:ext cx="39199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3.2. 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비율형 데이터 연속형으로 변환 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투수기록</a:t>
              </a:r>
              <a:r>
                <a:rPr lang="en-US" altLang="ko-KR" sz="22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2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-2185247" y="2660203"/>
              <a:ext cx="5051047" cy="273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GO-FO 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땅볼아웃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뜬공아웃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), PIT-S 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피팅 수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스트라이크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), IR-IS (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승계주자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승계주자 득점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column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은 가중치를 구할 수 없는 상태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→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변환 혹은 분리 수행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GO-FO : GO/FO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변환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PIT-S: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S/PIT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변환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IR-IS: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IR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IS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각각 분리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419F43-8864-4AE6-94AF-A028DD81A62A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068A1CB-7C61-C99A-D409-E309FEF2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068" y="1805609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8381403A-568B-7E9D-790B-B1420E0FE288}"/>
              </a:ext>
            </a:extLst>
          </p:cNvPr>
          <p:cNvSpPr/>
          <p:nvPr/>
        </p:nvSpPr>
        <p:spPr>
          <a:xfrm>
            <a:off x="547095" y="1555551"/>
            <a:ext cx="1158240" cy="11582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64707EF-3AC4-D1F0-BEFC-D7E774A7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58" y="1820214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D29864-409D-1D25-AB90-85A40742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21" y="4500256"/>
            <a:ext cx="3916716" cy="8838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186D4E-AEF2-91CF-2116-5BD55E87C142}"/>
              </a:ext>
            </a:extLst>
          </p:cNvPr>
          <p:cNvSpPr txBox="1"/>
          <p:nvPr/>
        </p:nvSpPr>
        <p:spPr>
          <a:xfrm>
            <a:off x="930621" y="555677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승리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066E614-246F-2794-9845-7E4F4FE1669D}"/>
              </a:ext>
            </a:extLst>
          </p:cNvPr>
          <p:cNvSpPr/>
          <p:nvPr/>
        </p:nvSpPr>
        <p:spPr>
          <a:xfrm>
            <a:off x="491174" y="6326072"/>
            <a:ext cx="47121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28C70-9255-77EE-A2BA-E1813C99A397}"/>
              </a:ext>
            </a:extLst>
          </p:cNvPr>
          <p:cNvSpPr txBox="1"/>
          <p:nvPr/>
        </p:nvSpPr>
        <p:spPr>
          <a:xfrm>
            <a:off x="1085400" y="6284271"/>
            <a:ext cx="474644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‘Match’ tuple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‘win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colunm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63987-9796-26B5-E480-F642441576E0}"/>
              </a:ext>
            </a:extLst>
          </p:cNvPr>
          <p:cNvSpPr txBox="1"/>
          <p:nvPr/>
        </p:nvSpPr>
        <p:spPr>
          <a:xfrm>
            <a:off x="3783371" y="554740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A25AF-A36F-40BE-B57F-8E5BC5748F6B}"/>
              </a:ext>
            </a:extLst>
          </p:cNvPr>
          <p:cNvSpPr txBox="1"/>
          <p:nvPr/>
        </p:nvSpPr>
        <p:spPr>
          <a:xfrm>
            <a:off x="178113" y="162596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및 전처리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8E9C06E3-7593-B74C-2A96-C38E7A68CADA}"/>
              </a:ext>
            </a:extLst>
          </p:cNvPr>
          <p:cNvGrpSpPr/>
          <p:nvPr/>
        </p:nvGrpSpPr>
        <p:grpSpPr>
          <a:xfrm>
            <a:off x="8193447" y="1318392"/>
            <a:ext cx="3504306" cy="4960488"/>
            <a:chOff x="883920" y="1102360"/>
            <a:chExt cx="3586480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952D249-2759-F295-4CBF-37893E4DF02F}"/>
                </a:ext>
              </a:extLst>
            </p:cNvPr>
            <p:cNvSpPr/>
            <p:nvPr/>
          </p:nvSpPr>
          <p:spPr>
            <a:xfrm>
              <a:off x="883920" y="1910080"/>
              <a:ext cx="3586480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9846EB3-2DB2-C96D-DA7C-2BB2F3ED0D9D}"/>
                </a:ext>
              </a:extLst>
            </p:cNvPr>
            <p:cNvSpPr/>
            <p:nvPr/>
          </p:nvSpPr>
          <p:spPr>
            <a:xfrm>
              <a:off x="1869439" y="1102360"/>
              <a:ext cx="1753768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944AA4-000B-64C6-A20E-2DCD3BEE0695}"/>
              </a:ext>
            </a:extLst>
          </p:cNvPr>
          <p:cNvGrpSpPr/>
          <p:nvPr/>
        </p:nvGrpSpPr>
        <p:grpSpPr>
          <a:xfrm>
            <a:off x="4273033" y="1318392"/>
            <a:ext cx="3645933" cy="4960488"/>
            <a:chOff x="883920" y="1102360"/>
            <a:chExt cx="3697442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4083325-7636-76BC-57F1-DA27BE7B5359}"/>
                </a:ext>
              </a:extLst>
            </p:cNvPr>
            <p:cNvSpPr/>
            <p:nvPr/>
          </p:nvSpPr>
          <p:spPr>
            <a:xfrm>
              <a:off x="883920" y="1910080"/>
              <a:ext cx="3697442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1B06C68-93F2-E456-52B9-B11310892E83}"/>
                </a:ext>
              </a:extLst>
            </p:cNvPr>
            <p:cNvSpPr/>
            <p:nvPr/>
          </p:nvSpPr>
          <p:spPr>
            <a:xfrm>
              <a:off x="1829614" y="1102360"/>
              <a:ext cx="1753769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D78051-5D25-4C28-AF49-C76C1C625A61}"/>
              </a:ext>
            </a:extLst>
          </p:cNvPr>
          <p:cNvSpPr txBox="1"/>
          <p:nvPr/>
        </p:nvSpPr>
        <p:spPr>
          <a:xfrm>
            <a:off x="4524094" y="212137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3.1. </a:t>
            </a:r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28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ko-KR" altLang="en-US" sz="2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5281FE-6E37-4513-9DE9-7765CCCBA473}"/>
              </a:ext>
            </a:extLst>
          </p:cNvPr>
          <p:cNvGrpSpPr/>
          <p:nvPr/>
        </p:nvGrpSpPr>
        <p:grpSpPr>
          <a:xfrm>
            <a:off x="430992" y="1318392"/>
            <a:ext cx="3522697" cy="4960488"/>
            <a:chOff x="883920" y="1102360"/>
            <a:chExt cx="3626304" cy="4445000"/>
          </a:xfrm>
          <a:effectLst>
            <a:outerShdw blurRad="190500" dist="25400" dir="2700000" algn="tl" rotWithShape="0">
              <a:schemeClr val="accent2">
                <a:lumMod val="50000"/>
                <a:alpha val="40000"/>
              </a:schemeClr>
            </a:outerShdw>
          </a:effectLst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D0685E6-5F72-4555-ADDC-0C88687CFAA8}"/>
                </a:ext>
              </a:extLst>
            </p:cNvPr>
            <p:cNvSpPr/>
            <p:nvPr/>
          </p:nvSpPr>
          <p:spPr>
            <a:xfrm>
              <a:off x="883920" y="1910080"/>
              <a:ext cx="3626304" cy="3637280"/>
            </a:xfrm>
            <a:prstGeom prst="roundRect">
              <a:avLst>
                <a:gd name="adj" fmla="val 1307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6C6BB7E-4130-4CFE-A4F8-632E560B6CC1}"/>
                </a:ext>
              </a:extLst>
            </p:cNvPr>
            <p:cNvSpPr/>
            <p:nvPr/>
          </p:nvSpPr>
          <p:spPr>
            <a:xfrm>
              <a:off x="1798649" y="1102360"/>
              <a:ext cx="1765875" cy="1615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5BFC47-6061-42E2-9E98-02665B87FDEA}"/>
              </a:ext>
            </a:extLst>
          </p:cNvPr>
          <p:cNvSpPr txBox="1"/>
          <p:nvPr/>
        </p:nvSpPr>
        <p:spPr>
          <a:xfrm>
            <a:off x="388851" y="3064909"/>
            <a:ext cx="35768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단위의 네트워크를 구성하기 위해 한 경기에 포함된 두 팀 기록 합산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계산을 위해서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5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승자팀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기록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)-(</a:t>
            </a:r>
            <a:r>
              <a:rPr lang="ko-KR" altLang="en-US" sz="15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패자팀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기록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형태로 합산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행위의 주체자로 구분하여 한쪽 기록 사용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/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타자 기록 사용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R, H, HR, LI, RE24</a:t>
            </a:r>
          </a:p>
          <a:p>
            <a:pPr algn="just"/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투수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 사용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BB, HBP</a:t>
            </a:r>
            <a:endParaRPr lang="ko-KR" altLang="en-US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2DA9F-1FD5-5CED-D51C-9D8E7E30D49C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142D-9F4F-0CDC-84A2-D9E23A576580}"/>
              </a:ext>
            </a:extLst>
          </p:cNvPr>
          <p:cNvSpPr txBox="1"/>
          <p:nvPr/>
        </p:nvSpPr>
        <p:spPr>
          <a:xfrm>
            <a:off x="1337054" y="1896617"/>
            <a:ext cx="163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3.3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단위로 팀 기록 합산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4D043-F778-2306-94B8-85C82B79009C}"/>
              </a:ext>
            </a:extLst>
          </p:cNvPr>
          <p:cNvSpPr txBox="1"/>
          <p:nvPr/>
        </p:nvSpPr>
        <p:spPr>
          <a:xfrm>
            <a:off x="5159272" y="1822318"/>
            <a:ext cx="1821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3.4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경기 내용과 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관련없는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column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2C6F1-7604-6F1B-E073-00405C4C0EFA}"/>
              </a:ext>
            </a:extLst>
          </p:cNvPr>
          <p:cNvSpPr txBox="1"/>
          <p:nvPr/>
        </p:nvSpPr>
        <p:spPr>
          <a:xfrm>
            <a:off x="9290809" y="1829148"/>
            <a:ext cx="144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3.5 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수치 정규화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BB687-F0E7-B6E9-421E-3CFB8513C001}"/>
              </a:ext>
            </a:extLst>
          </p:cNvPr>
          <p:cNvSpPr txBox="1"/>
          <p:nvPr/>
        </p:nvSpPr>
        <p:spPr>
          <a:xfrm>
            <a:off x="4334649" y="3047274"/>
            <a:ext cx="35226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 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총 아웃 수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IP 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이닝 수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GDP 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병살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/>
            <a:r>
              <a:rPr lang="ko-KR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타자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투수 기록에 동일한 이름의 기록 존재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R(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득점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H(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안타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HR(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홈런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BB(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볼넷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HBP(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데드볼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LI(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승부의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중요한 순간에 타석에 선 정도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RE24(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기대 득점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50479-B439-A3D4-1707-F5E9C9D06B5D}"/>
              </a:ext>
            </a:extLst>
          </p:cNvPr>
          <p:cNvSpPr txBox="1"/>
          <p:nvPr/>
        </p:nvSpPr>
        <p:spPr>
          <a:xfrm>
            <a:off x="8193447" y="3121175"/>
            <a:ext cx="3504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가중치가 경기에 작용하는 범위를 동일하게 가정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/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합산된 각 기록을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min-max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하여 </a:t>
            </a:r>
            <a:r>
              <a:rPr lang="en-US" altLang="ko-KR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0-1 </a:t>
            </a:r>
            <a:r>
              <a:rPr lang="ko-KR" altLang="en-US" sz="15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구간으로 정의</a:t>
            </a:r>
            <a:endParaRPr lang="en-US" altLang="ko-KR" sz="15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2998B95-81B6-ABED-51C1-6814E302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973FF8-C62B-4451-A82A-E6ABBE52DA3C}"/>
              </a:ext>
            </a:extLst>
          </p:cNvPr>
          <p:cNvSpPr/>
          <p:nvPr/>
        </p:nvSpPr>
        <p:spPr>
          <a:xfrm>
            <a:off x="383182" y="1379931"/>
            <a:ext cx="5514973" cy="4639869"/>
          </a:xfrm>
          <a:prstGeom prst="roundRect">
            <a:avLst>
              <a:gd name="adj" fmla="val 12329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379931"/>
            <a:ext cx="5514973" cy="4639869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865326" y="1525395"/>
              <a:ext cx="1508617" cy="383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최초 계획안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646364" y="1848793"/>
              <a:ext cx="5240966" cy="176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경기에 참여한 두 팀을 연결하고 그 사이의 가중치와 방향을 각 요인으로 선정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팀의 강점은 분석할 수 있으나 어떤 요인이 경기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승패에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영향을 미치는지는 알기 어려움</a:t>
              </a:r>
              <a:endParaRPr lang="en-US" altLang="ko-KR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In, out degree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이용한 그래프 중심성이 필요 없는 단순한 결과 도출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419F43-8864-4AE6-94AF-A028DD81A62A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9CAC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D3EE8-B0B3-CB34-66B1-8BDADF37E3F0}"/>
              </a:ext>
            </a:extLst>
          </p:cNvPr>
          <p:cNvSpPr txBox="1"/>
          <p:nvPr/>
        </p:nvSpPr>
        <p:spPr>
          <a:xfrm>
            <a:off x="306325" y="192393"/>
            <a:ext cx="447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구현 및 시각화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429C359-5FA8-09DA-0698-C9E41FE6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197" y="180656"/>
            <a:ext cx="546695" cy="5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EE02C1-640D-40EA-B5A9-78840B3FAC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813" y="2073972"/>
            <a:ext cx="4141195" cy="36286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BE5EE1-C2EC-43F3-9E7A-874E33FB1839}"/>
              </a:ext>
            </a:extLst>
          </p:cNvPr>
          <p:cNvSpPr txBox="1"/>
          <p:nvPr/>
        </p:nvSpPr>
        <p:spPr>
          <a:xfrm>
            <a:off x="778483" y="1587509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초부터 진행된 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경기로 구성한 최초 그래프</a:t>
            </a:r>
            <a:r>
              <a:rPr lang="en-US" altLang="ko-KR" sz="16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6400B-99C3-4691-AAE6-187A465CC167}"/>
              </a:ext>
            </a:extLst>
          </p:cNvPr>
          <p:cNvSpPr txBox="1"/>
          <p:nvPr/>
        </p:nvSpPr>
        <p:spPr>
          <a:xfrm>
            <a:off x="6522786" y="4123996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개선 방안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09F5F3-23B3-465E-8A2E-DE55221F91B5}"/>
              </a:ext>
            </a:extLst>
          </p:cNvPr>
          <p:cNvSpPr txBox="1"/>
          <p:nvPr/>
        </p:nvSpPr>
        <p:spPr>
          <a:xfrm>
            <a:off x="6522786" y="4544736"/>
            <a:ext cx="4956563" cy="1245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경기로부터 승리에 기여한 요인을 거쳐 경기 결과 노드로 연결</a:t>
            </a:r>
            <a:endParaRPr lang="en-US" altLang="ko-KR" sz="16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중심성을 통해 팀과 상관없이 경기에 중요하게 작용한 요인을 판별할 수 있음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126BBA4-4985-646B-F064-6A8AFA837403}"/>
              </a:ext>
            </a:extLst>
          </p:cNvPr>
          <p:cNvSpPr/>
          <p:nvPr/>
        </p:nvSpPr>
        <p:spPr>
          <a:xfrm rot="5400000">
            <a:off x="9057618" y="3869744"/>
            <a:ext cx="471211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6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554AA4-9DCA-5C73-66E6-4FAA02F5F003}"/>
              </a:ext>
            </a:extLst>
          </p:cNvPr>
          <p:cNvSpPr txBox="1"/>
          <p:nvPr/>
        </p:nvSpPr>
        <p:spPr>
          <a:xfrm>
            <a:off x="462708" y="2441762"/>
            <a:ext cx="4972061" cy="3132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  <a:endParaRPr lang="ko-KR" altLang="en-US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0998A-E839-4F72-83D7-9194FA3C7526}"/>
              </a:ext>
            </a:extLst>
          </p:cNvPr>
          <p:cNvSpPr txBox="1"/>
          <p:nvPr/>
        </p:nvSpPr>
        <p:spPr>
          <a:xfrm>
            <a:off x="5774676" y="2591218"/>
            <a:ext cx="6364583" cy="27323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프레임의 각 인덱스를 노드</a:t>
            </a:r>
            <a:r>
              <a:rPr lang="en-US" altLang="ko-KR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번호</a:t>
            </a:r>
            <a:r>
              <a:rPr lang="en-US" altLang="ko-KR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지정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열의 이름을 주요 변수로써 그래프에 노드로 추가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결과 노드 </a:t>
            </a:r>
            <a:r>
              <a:rPr lang="en-US" altLang="ko-KR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(‘win’) 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추가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노드에 변수의 수치가 양수인 경우 변수를 </a:t>
            </a:r>
            <a:r>
              <a:rPr lang="ko-KR" altLang="en-US" spc="-1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정규화한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수치를 가중치로 가지는 단방향 </a:t>
            </a:r>
            <a:r>
              <a:rPr lang="ko-KR" altLang="en-US" spc="-1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엣지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추가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수치가 음수인 경우 해당 경기 노드는 변수로 향하는 </a:t>
            </a:r>
            <a:r>
              <a:rPr lang="ko-KR" altLang="en-US" spc="-1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엣지를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가지지 않음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변수 노드는 동일한 가중치</a:t>
            </a:r>
            <a:r>
              <a:rPr lang="en-US" altLang="ko-KR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(1)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가지는 경기 결과 노드로 향하는 단방향 </a:t>
            </a:r>
            <a:r>
              <a:rPr lang="ko-KR" altLang="en-US" spc="-15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엣지를</a:t>
            </a:r>
            <a:r>
              <a:rPr lang="ko-KR" altLang="en-US" spc="-1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포함</a:t>
            </a:r>
            <a:endParaRPr lang="en-US" altLang="ko-KR" spc="-1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E0717-CD8B-42B4-A8A2-4E605CEEBAB8}"/>
              </a:ext>
            </a:extLst>
          </p:cNvPr>
          <p:cNvSpPr txBox="1"/>
          <p:nvPr/>
        </p:nvSpPr>
        <p:spPr>
          <a:xfrm>
            <a:off x="6008392" y="1619415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구현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F4DE48-4666-4E6F-9AD6-32D570A160F3}"/>
              </a:ext>
            </a:extLst>
          </p:cNvPr>
          <p:cNvCxnSpPr>
            <a:cxnSpLocks/>
          </p:cNvCxnSpPr>
          <p:nvPr/>
        </p:nvCxnSpPr>
        <p:spPr>
          <a:xfrm>
            <a:off x="5827417" y="2157280"/>
            <a:ext cx="6364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2A5791-B0AD-3408-0680-9DF829ED169B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348C0E-1ADA-D249-A831-9CEF5222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92" y="103397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5470E-4270-1DF3-AF7B-3D640905A192}"/>
              </a:ext>
            </a:extLst>
          </p:cNvPr>
          <p:cNvSpPr txBox="1"/>
          <p:nvPr/>
        </p:nvSpPr>
        <p:spPr>
          <a:xfrm>
            <a:off x="348120" y="125465"/>
            <a:ext cx="5086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구현 및 시각화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228A0-B8DA-0713-898C-915025021DA9}"/>
              </a:ext>
            </a:extLst>
          </p:cNvPr>
          <p:cNvSpPr txBox="1"/>
          <p:nvPr/>
        </p:nvSpPr>
        <p:spPr>
          <a:xfrm>
            <a:off x="1066750" y="5676234"/>
            <a:ext cx="364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노드 및 가중치 구현에 사용될 수치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CF83F6-3500-37A0-36B5-F6606761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691" y="6058685"/>
            <a:ext cx="741568" cy="74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3A66F7-B5B4-4E3C-8431-54FF3CCE5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92" y="2531549"/>
            <a:ext cx="4644346" cy="29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CB7FC-CAA5-82F9-62D0-B87CD03FC4F9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326393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9EB28-6145-5621-CD04-DC6F31047403}"/>
              </a:ext>
            </a:extLst>
          </p:cNvPr>
          <p:cNvSpPr txBox="1"/>
          <p:nvPr/>
        </p:nvSpPr>
        <p:spPr>
          <a:xfrm>
            <a:off x="4932861" y="203897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시각화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FD9F7A3-EE0E-5CD2-F1B1-16A7790D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95" y="192950"/>
            <a:ext cx="514482" cy="5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42ECC0-C54D-4A50-BD02-42F4F986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13" y="961338"/>
            <a:ext cx="6495774" cy="4079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44904-8DC1-41AE-BCA7-7D439B255D82}"/>
              </a:ext>
            </a:extLst>
          </p:cNvPr>
          <p:cNvSpPr txBox="1"/>
          <p:nvPr/>
        </p:nvSpPr>
        <p:spPr>
          <a:xfrm>
            <a:off x="4236356" y="526753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경기를 이용하여 구현한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7F5B8-B500-4072-94B5-0DEC57F486D4}"/>
              </a:ext>
            </a:extLst>
          </p:cNvPr>
          <p:cNvSpPr txBox="1"/>
          <p:nvPr/>
        </p:nvSpPr>
        <p:spPr>
          <a:xfrm>
            <a:off x="2139912" y="5842337"/>
            <a:ext cx="935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Networkx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라이브러리를 이용한 그래프 시각화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그래프의 구조를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파악할수는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있지만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요인의 연결 정도를 식별하기에는 어려움이 있음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6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D0E313A-0BE8-438F-8465-9BF10F36E524}"/>
              </a:ext>
            </a:extLst>
          </p:cNvPr>
          <p:cNvSpPr/>
          <p:nvPr/>
        </p:nvSpPr>
        <p:spPr>
          <a:xfrm>
            <a:off x="5239355" y="1527245"/>
            <a:ext cx="6654800" cy="438545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B7FC-CAA5-82F9-62D0-B87CD03FC4F9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326393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9EB28-6145-5621-CD04-DC6F31047403}"/>
              </a:ext>
            </a:extLst>
          </p:cNvPr>
          <p:cNvSpPr txBox="1"/>
          <p:nvPr/>
        </p:nvSpPr>
        <p:spPr>
          <a:xfrm>
            <a:off x="4932861" y="203897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시각화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FD9F7A3-EE0E-5CD2-F1B1-16A7790D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95" y="192950"/>
            <a:ext cx="514482" cy="5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093E5-5958-47C0-B247-06641EAC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742" y="1662570"/>
            <a:ext cx="6296025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22538-D85F-4BF5-9F13-F168A13A6577}"/>
              </a:ext>
            </a:extLst>
          </p:cNvPr>
          <p:cNvSpPr txBox="1"/>
          <p:nvPr/>
        </p:nvSpPr>
        <p:spPr>
          <a:xfrm>
            <a:off x="6467738" y="6168677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인덱스순으로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경기로 이루어진 그래프 시각화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8FD4D-F3C9-4E41-9D1A-2B797E28CFCF}"/>
              </a:ext>
            </a:extLst>
          </p:cNvPr>
          <p:cNvSpPr txBox="1"/>
          <p:nvPr/>
        </p:nvSpPr>
        <p:spPr>
          <a:xfrm>
            <a:off x="89696" y="2288809"/>
            <a:ext cx="5149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경기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노드만을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포함하는 소규모 그래프 시각화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요인 노드는 위에서부터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PageRank centrality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큰 순서로 배치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ER, ERA, IS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등의 요인들은 경기와의 연결이 없음을 확인할 수 있음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단순한 형태의 그래프이지만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Betweenness, PageRank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중심성을 활용하기에 적합한 형태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3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533302" y="326415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3.3.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중심성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CEC9D-C176-4FD2-B83B-3D3E7B09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9" y="1047688"/>
            <a:ext cx="5267417" cy="4762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9575-3B3F-418B-B1DB-7D1E34F16823}"/>
              </a:ext>
            </a:extLst>
          </p:cNvPr>
          <p:cNvSpPr txBox="1"/>
          <p:nvPr/>
        </p:nvSpPr>
        <p:spPr>
          <a:xfrm>
            <a:off x="1791947" y="600836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요인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4015C9-BDFD-4C90-9957-FF24CD79B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696" y="1023194"/>
            <a:ext cx="5158259" cy="4762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85CB3-3295-4178-98B8-130673DF0A8D}"/>
              </a:ext>
            </a:extLst>
          </p:cNvPr>
          <p:cNvSpPr txBox="1"/>
          <p:nvPr/>
        </p:nvSpPr>
        <p:spPr>
          <a:xfrm>
            <a:off x="8060895" y="600836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요인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5E9A6-D8ED-59E4-D78B-56017E63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C6DBC-090E-4E04-96CC-9513BDEB7FA9}"/>
              </a:ext>
            </a:extLst>
          </p:cNvPr>
          <p:cNvSpPr txBox="1"/>
          <p:nvPr/>
        </p:nvSpPr>
        <p:spPr>
          <a:xfrm>
            <a:off x="183968" y="6391083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홈런과 같이 경기를 결정지을 수 있는 중요 변수가 검출되지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638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429246" y="3013501"/>
            <a:ext cx="53335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48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및 결과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32F5D34-83DA-C1BE-245A-79C495DE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621437" y="470516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 및 결과 분석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99575-3B3F-418B-B1DB-7D1E34F16823}"/>
              </a:ext>
            </a:extLst>
          </p:cNvPr>
          <p:cNvSpPr txBox="1"/>
          <p:nvPr/>
        </p:nvSpPr>
        <p:spPr>
          <a:xfrm>
            <a:off x="621436" y="1059395"/>
            <a:ext cx="631018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4.1 </a:t>
            </a:r>
            <a:r>
              <a:rPr lang="ko-KR" altLang="en-US" sz="2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경기의 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기준으로 승리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1,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설정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5CB3-3295-4178-98B8-130673DF0A8D}"/>
              </a:ext>
            </a:extLst>
          </p:cNvPr>
          <p:cNvSpPr txBox="1"/>
          <p:nvPr/>
        </p:nvSpPr>
        <p:spPr>
          <a:xfrm>
            <a:off x="533301" y="3103126"/>
            <a:ext cx="92765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4.2 </a:t>
            </a:r>
            <a:r>
              <a:rPr lang="ko-KR" altLang="en-US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평가 지표 도출</a:t>
            </a:r>
            <a:endParaRPr lang="en-US" altLang="ko-KR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4.2.1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상관계수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상관계수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변수간의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선형 상관관계를 계량화한 수치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경우에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값은 승리와 패배의 반대 요소를 가지기 때문에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상관계수의 사용이 적절하다고 판단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상관계수 계산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label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값과 각 요인 사이의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피어슨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상관계수 계산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상관계수 크기가 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개에 속하는 요인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OPS, RE24, AVG, R, RBI, GSC, H, TPA, HR, K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7240-8AE3-8623-653B-4F4EEB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0EAEF4D-2E00-0BF3-416F-79A402F3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315" y="1271544"/>
            <a:ext cx="1852613" cy="4527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A8104-83E2-24ED-BCD3-92632753DE39}"/>
              </a:ext>
            </a:extLst>
          </p:cNvPr>
          <p:cNvSpPr txBox="1"/>
          <p:nvPr/>
        </p:nvSpPr>
        <p:spPr>
          <a:xfrm>
            <a:off x="9897981" y="6009641"/>
            <a:ext cx="2294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상관계수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8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포토] 삼성라이온즈 1위 기록에 라이온즈파크 매진…'환호하는 ...">
            <a:extLst>
              <a:ext uri="{FF2B5EF4-FFF2-40B4-BE49-F238E27FC236}">
                <a16:creationId xmlns:a16="http://schemas.microsoft.com/office/drawing/2014/main" id="{90EE0B7B-F1F5-8268-D5C8-3F9F74E01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47"/>
          <a:stretch/>
        </p:blipFill>
        <p:spPr bwMode="auto">
          <a:xfrm>
            <a:off x="0" y="0"/>
            <a:ext cx="12258675" cy="432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312829"/>
            <a:ext cx="12192000" cy="25451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F95E-EEEC-6BE4-323A-025A4DD0604F}"/>
              </a:ext>
            </a:extLst>
          </p:cNvPr>
          <p:cNvSpPr txBox="1"/>
          <p:nvPr/>
        </p:nvSpPr>
        <p:spPr>
          <a:xfrm>
            <a:off x="152400" y="5177432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31904-88BB-3291-254B-6E545E3294F8}"/>
              </a:ext>
            </a:extLst>
          </p:cNvPr>
          <p:cNvSpPr txBox="1"/>
          <p:nvPr/>
        </p:nvSpPr>
        <p:spPr>
          <a:xfrm>
            <a:off x="4992889" y="5177431"/>
            <a:ext cx="33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C22C-8D79-E0C7-8AEB-01DC03D201AD}"/>
              </a:ext>
            </a:extLst>
          </p:cNvPr>
          <p:cNvSpPr txBox="1"/>
          <p:nvPr/>
        </p:nvSpPr>
        <p:spPr>
          <a:xfrm>
            <a:off x="9167060" y="5177431"/>
            <a:ext cx="26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D2A48-1114-3B35-8115-92A8BFA075D2}"/>
              </a:ext>
            </a:extLst>
          </p:cNvPr>
          <p:cNvSpPr txBox="1"/>
          <p:nvPr/>
        </p:nvSpPr>
        <p:spPr>
          <a:xfrm>
            <a:off x="152399" y="5934669"/>
            <a:ext cx="465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 및 결과 분석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0E540-917B-43A5-A528-EC9FECBF3794}"/>
              </a:ext>
            </a:extLst>
          </p:cNvPr>
          <p:cNvSpPr txBox="1"/>
          <p:nvPr/>
        </p:nvSpPr>
        <p:spPr>
          <a:xfrm>
            <a:off x="4992889" y="5934669"/>
            <a:ext cx="33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D1DB6-E666-4403-F7A1-46DFDFF14740}"/>
              </a:ext>
            </a:extLst>
          </p:cNvPr>
          <p:cNvSpPr txBox="1"/>
          <p:nvPr/>
        </p:nvSpPr>
        <p:spPr>
          <a:xfrm>
            <a:off x="9167060" y="5933759"/>
            <a:ext cx="3363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1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621437" y="470516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 및 결과 분석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99575-3B3F-418B-B1DB-7D1E34F16823}"/>
              </a:ext>
            </a:extLst>
          </p:cNvPr>
          <p:cNvSpPr txBox="1"/>
          <p:nvPr/>
        </p:nvSpPr>
        <p:spPr>
          <a:xfrm>
            <a:off x="621436" y="1059395"/>
            <a:ext cx="2438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4.2.2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기계학습 모델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5CB3-3295-4178-98B8-130673DF0A8D}"/>
              </a:ext>
            </a:extLst>
          </p:cNvPr>
          <p:cNvSpPr txBox="1"/>
          <p:nvPr/>
        </p:nvSpPr>
        <p:spPr>
          <a:xfrm>
            <a:off x="1312852" y="1977946"/>
            <a:ext cx="9234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일반적으로 이진 분류에 사용되는 대표적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로지스틱 회귀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서포트 벡터 머신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XGBoost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Random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forest)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모든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사용한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머신에서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모든 요인을 사용하여 학습한 모델 중 정확도와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F1-score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높은 모델의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importance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비교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Random forest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일반적인 성능이 가장 높았음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7240-8AE3-8623-653B-4F4EEB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EF86AA2-576E-7153-EEBF-C31992967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6633"/>
              </p:ext>
            </p:extLst>
          </p:nvPr>
        </p:nvGraphicFramePr>
        <p:xfrm>
          <a:off x="1866281" y="48800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6076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2231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500185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42207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7484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SVM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XGB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RF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7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Accuracy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0.8028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0.8380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0.9154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0.9225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F1-score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0.8028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0.8413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0.9142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0.9208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74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5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D67964-13C6-BF1C-BFE7-23FB1B628341}"/>
              </a:ext>
            </a:extLst>
          </p:cNvPr>
          <p:cNvSpPr txBox="1"/>
          <p:nvPr/>
        </p:nvSpPr>
        <p:spPr>
          <a:xfrm>
            <a:off x="2991330" y="2049137"/>
            <a:ext cx="5634876" cy="3708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621437" y="470516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 및 결과 분석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99575-3B3F-418B-B1DB-7D1E34F16823}"/>
              </a:ext>
            </a:extLst>
          </p:cNvPr>
          <p:cNvSpPr txBox="1"/>
          <p:nvPr/>
        </p:nvSpPr>
        <p:spPr>
          <a:xfrm>
            <a:off x="621437" y="1192060"/>
            <a:ext cx="475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4.2.2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기계학습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Feature importance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된 모델에서 변수 중요도 추출 결과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85CB3-3295-4178-98B8-130673DF0A8D}"/>
              </a:ext>
            </a:extLst>
          </p:cNvPr>
          <p:cNvSpPr txBox="1"/>
          <p:nvPr/>
        </p:nvSpPr>
        <p:spPr>
          <a:xfrm>
            <a:off x="3095624" y="5968101"/>
            <a:ext cx="654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구축된 모델에서 측정된 중요도가 상위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개에 해당하는 요인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R, RE24, ERA, RBI, ER, OPS, WHIP, GSC, AVG, 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7240-8AE3-8623-653B-4F4EEB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BDB8C6-06CF-4825-8A0E-42422EB6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62" y="2159301"/>
            <a:ext cx="5379211" cy="34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D67964-13C6-BF1C-BFE7-23FB1B628341}"/>
              </a:ext>
            </a:extLst>
          </p:cNvPr>
          <p:cNvSpPr txBox="1"/>
          <p:nvPr/>
        </p:nvSpPr>
        <p:spPr>
          <a:xfrm>
            <a:off x="5314757" y="1168620"/>
            <a:ext cx="639314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342374" y="471922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검증 및 결과 분석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7240-8AE3-8623-653B-4F4EEB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A97605-AE72-48F3-ABDC-C2AB1A9B5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77" y="1680681"/>
            <a:ext cx="2023921" cy="43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DF52EB-71E0-4F70-921C-D64B455F1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81" y="1691404"/>
            <a:ext cx="1932408" cy="43311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B68BCC-7BA9-4E64-94AE-F59BFC341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282" y="1680681"/>
            <a:ext cx="1852613" cy="4331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3E994-1112-5F8A-F1C4-CE28CF3B43C7}"/>
              </a:ext>
            </a:extLst>
          </p:cNvPr>
          <p:cNvSpPr txBox="1"/>
          <p:nvPr/>
        </p:nvSpPr>
        <p:spPr>
          <a:xfrm>
            <a:off x="375861" y="2091550"/>
            <a:ext cx="4964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4.3.1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중심성과 상관계수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_ac" panose="020B0600000101010101" pitchFamily="50" charset="-127"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상관계수가 높게 나온 변수는 경기의 승리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즉 점수에 영향을 미치는 요인들이 높게 측정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_ac" panose="020B0600000101010101" pitchFamily="50" charset="-127"/>
              <a:buChar char="-"/>
              <a:tabLst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중심성의 경우 투수력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스트라이크 비율 등 이외의 수치도 반영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D6CB-4F4B-BAA8-92CB-39BECAA01471}"/>
              </a:ext>
            </a:extLst>
          </p:cNvPr>
          <p:cNvSpPr txBox="1"/>
          <p:nvPr/>
        </p:nvSpPr>
        <p:spPr>
          <a:xfrm>
            <a:off x="361927" y="1219016"/>
            <a:ext cx="191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4.3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비교분석</a:t>
            </a:r>
          </a:p>
        </p:txBody>
      </p:sp>
    </p:spTree>
    <p:extLst>
      <p:ext uri="{BB962C8B-B14F-4D97-AF65-F5344CB8AC3E}">
        <p14:creationId xmlns:p14="http://schemas.microsoft.com/office/powerpoint/2010/main" val="4562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D67964-13C6-BF1C-BFE7-23FB1B628341}"/>
              </a:ext>
            </a:extLst>
          </p:cNvPr>
          <p:cNvSpPr txBox="1"/>
          <p:nvPr/>
        </p:nvSpPr>
        <p:spPr>
          <a:xfrm>
            <a:off x="5314757" y="1168620"/>
            <a:ext cx="639314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solidFill>
                <a:prstClr val="black"/>
              </a:solidFill>
              <a:latin typeface="마루 부리 Bet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03FB1-55DD-4109-9B51-7A517F777427}"/>
              </a:ext>
            </a:extLst>
          </p:cNvPr>
          <p:cNvSpPr txBox="1"/>
          <p:nvPr/>
        </p:nvSpPr>
        <p:spPr>
          <a:xfrm>
            <a:off x="342374" y="471922"/>
            <a:ext cx="445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검증 및 결과 분석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57240-8AE3-8623-653B-4F4EEB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866" y="221891"/>
            <a:ext cx="500062" cy="50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A97605-AE72-48F3-ABDC-C2AB1A9B5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77" y="1680681"/>
            <a:ext cx="2023921" cy="4331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DF52EB-71E0-4F70-921C-D64B455F1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81" y="1691404"/>
            <a:ext cx="1932408" cy="43311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B68BCC-7BA9-4E64-94AE-F59BFC341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282" y="1680681"/>
            <a:ext cx="1852613" cy="4331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3E994-1112-5F8A-F1C4-CE28CF3B43C7}"/>
              </a:ext>
            </a:extLst>
          </p:cNvPr>
          <p:cNvSpPr txBox="1"/>
          <p:nvPr/>
        </p:nvSpPr>
        <p:spPr>
          <a:xfrm>
            <a:off x="375861" y="2091550"/>
            <a:ext cx="4788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4.3.2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중심성과 변수 중요도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_ac" panose="020B0600000101010101" pitchFamily="50" charset="-127"/>
              <a:buChar char="-"/>
              <a:tabLst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모델에 사용된 변수 중 실책이나 평균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실책률과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같은 변수의 중요도가 높게 측정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나눔스퀘어_ac" panose="020B0600000101010101" pitchFamily="50" charset="-127"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그래프 중심성에서 해당 변수는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최하위값을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기록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경기결과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패배 그래프 구성 시 패배에 기여하는 요인을 찾을 수 있으나 각 결과에 기여하는 비중을 비교하기 어려움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9D6CB-4F4B-BAA8-92CB-39BECAA01471}"/>
              </a:ext>
            </a:extLst>
          </p:cNvPr>
          <p:cNvSpPr txBox="1"/>
          <p:nvPr/>
        </p:nvSpPr>
        <p:spPr>
          <a:xfrm>
            <a:off x="361927" y="1219016"/>
            <a:ext cx="191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4.3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비교분석</a:t>
            </a:r>
          </a:p>
        </p:txBody>
      </p:sp>
    </p:spTree>
    <p:extLst>
      <p:ext uri="{BB962C8B-B14F-4D97-AF65-F5344CB8AC3E}">
        <p14:creationId xmlns:p14="http://schemas.microsoft.com/office/powerpoint/2010/main" val="17491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751377" y="3044279"/>
            <a:ext cx="4745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44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44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44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32F5D34-83DA-C1BE-245A-79C495DE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7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951FA-7937-9E30-3C6C-B26542F34087}"/>
              </a:ext>
            </a:extLst>
          </p:cNvPr>
          <p:cNvSpPr txBox="1"/>
          <p:nvPr/>
        </p:nvSpPr>
        <p:spPr>
          <a:xfrm>
            <a:off x="348120" y="125465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FE7B1-D4C9-B880-8DF9-6C504080B55B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6326F-739C-81A9-50BF-8DE64750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92" y="103397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21782-303F-E9EF-BFA1-A0CFF8F77AE2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5</a:t>
            </a:r>
            <a:endParaRPr lang="ko-KR" altLang="en-US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B124F-BF09-49A0-9D05-FC155BDF5565}"/>
              </a:ext>
            </a:extLst>
          </p:cNvPr>
          <p:cNvSpPr txBox="1"/>
          <p:nvPr/>
        </p:nvSpPr>
        <p:spPr>
          <a:xfrm>
            <a:off x="276031" y="1800535"/>
            <a:ext cx="12014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그래프에서의 그래프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서열로 승리하는 팀이 일반적으로 포함하는 변수의 서열을 알 수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중심성을 분석했을 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승패에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연관있는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기록은 타자 기록에 속하는 경우가 가장 많았고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다음으로 투수 기록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수비 기록 순으로 나타났다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중심성을 반대로 구하여 각 변수가 패배에 기여한 정도를 구할 수 있으나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수치를 결합하여 하나로 나타내는 것에는 어려움이 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9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751377" y="3044279"/>
            <a:ext cx="4745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44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32F5D34-83DA-C1BE-245A-79C495DE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951FA-7937-9E30-3C6C-B26542F34087}"/>
              </a:ext>
            </a:extLst>
          </p:cNvPr>
          <p:cNvSpPr txBox="1"/>
          <p:nvPr/>
        </p:nvSpPr>
        <p:spPr>
          <a:xfrm>
            <a:off x="348120" y="125465"/>
            <a:ext cx="22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FE7B1-D4C9-B880-8DF9-6C504080B55B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6326F-739C-81A9-50BF-8DE64750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92" y="103397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21782-303F-E9EF-BFA1-A0CFF8F77AE2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6</a:t>
            </a:r>
            <a:endParaRPr lang="ko-KR" altLang="en-US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B124F-BF09-49A0-9D05-FC155BDF5565}"/>
              </a:ext>
            </a:extLst>
          </p:cNvPr>
          <p:cNvSpPr txBox="1"/>
          <p:nvPr/>
        </p:nvSpPr>
        <p:spPr>
          <a:xfrm>
            <a:off x="601980" y="2136338"/>
            <a:ext cx="11165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조태수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한치근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 중심성들을 이용한 그래프 유사도 측정”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한국컴퓨터정보학회논문지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2018.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Andrew Disney “PageRank centrality &amp;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EigenCentrality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”, 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4"/>
              </a:rPr>
              <a:t>https://cambridge-intelligence.com/eigencentrality-pagerank/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2022.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이석원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천영진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다중회귀분석을 이용한 메이저리그 승률의 모형구축과 예측”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한국자료분석학회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2017.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Networkx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라이브러리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document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5"/>
              </a:rPr>
              <a:t>https://networkx.org/documentation/stable/index.html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05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열정과 에너지가 가득한 '작은부산' 사직야구장: 부산에가면 : 명소 : 명소 상세: 부산시 공식 관광 포털 비짓부산 visit busan">
            <a:extLst>
              <a:ext uri="{FF2B5EF4-FFF2-40B4-BE49-F238E27FC236}">
                <a16:creationId xmlns:a16="http://schemas.microsoft.com/office/drawing/2014/main" id="{012DD7F5-3A82-3E76-7674-A8ABD951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39"/>
            <a:ext cx="12191999" cy="49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122015" y="2222212"/>
            <a:ext cx="1947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383833" y="301350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</a:t>
            </a:r>
            <a:endParaRPr lang="ko-KR" altLang="en-US" sz="48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B71AA-CCC9-7071-A464-9EAAF1E9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2" y="3249708"/>
            <a:ext cx="3933825" cy="1399868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971A6-8C1F-45B2-84FF-4DF373B39634}"/>
              </a:ext>
            </a:extLst>
          </p:cNvPr>
          <p:cNvSpPr txBox="1"/>
          <p:nvPr/>
        </p:nvSpPr>
        <p:spPr>
          <a:xfrm>
            <a:off x="373825" y="1495382"/>
            <a:ext cx="10690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프로야구는 국내 스포츠 중 가장 사랑받는 종목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스포츠들과 다르게 공격과 수비가 명확하게 구분되어 있는 분야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※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그렇다면 그 중 무엇이 가장 중요할까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1088500" y="3616019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Match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4868046" y="3458935"/>
            <a:ext cx="2875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Factors (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안타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득점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아웃 등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9337877" y="359048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951FA-7937-9E30-3C6C-B26542F34087}"/>
              </a:ext>
            </a:extLst>
          </p:cNvPr>
          <p:cNvSpPr txBox="1"/>
          <p:nvPr/>
        </p:nvSpPr>
        <p:spPr>
          <a:xfrm>
            <a:off x="348120" y="12546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배경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FE7B1-D4C9-B880-8DF9-6C504080B55B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6326F-739C-81A9-50BF-8DE64750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92" y="103397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F21782-303F-E9EF-BFA1-A0CFF8F77AE2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  <a:endParaRPr lang="ko-KR" altLang="en-US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8D231-8864-43B3-B55A-2CB16B4F02FD}"/>
              </a:ext>
            </a:extLst>
          </p:cNvPr>
          <p:cNvSpPr txBox="1"/>
          <p:nvPr/>
        </p:nvSpPr>
        <p:spPr>
          <a:xfrm>
            <a:off x="382023" y="1114442"/>
            <a:ext cx="8720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주제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그래프 중심성을 이용하여 프로야구에서 중요하게 작용하는 요소 분석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10F0A-EA55-43FB-BECB-3F0A30FE5A80}"/>
              </a:ext>
            </a:extLst>
          </p:cNvPr>
          <p:cNvSpPr txBox="1"/>
          <p:nvPr/>
        </p:nvSpPr>
        <p:spPr>
          <a:xfrm>
            <a:off x="382023" y="4701749"/>
            <a:ext cx="54537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경기 → 요인 → 경기 결과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형태로 된 네트워크 형성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현재가 아니라 미래에 기여할 수 있는 예측이 필요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5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4411772" y="3013501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  <a:endParaRPr lang="ko-KR" altLang="en-US" sz="48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B71AA-CCC9-7071-A464-9EAAF1E9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C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880E38-0FAA-4438-8AB2-6699E31A94C1}"/>
              </a:ext>
            </a:extLst>
          </p:cNvPr>
          <p:cNvGrpSpPr/>
          <p:nvPr/>
        </p:nvGrpSpPr>
        <p:grpSpPr>
          <a:xfrm>
            <a:off x="599440" y="1290320"/>
            <a:ext cx="5344160" cy="4450080"/>
            <a:chOff x="599440" y="1290320"/>
            <a:chExt cx="5344160" cy="44500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8DAF014-91EB-46ED-A066-52758E9E050B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2D9EE4-0481-47A2-98B1-ADDBA4498D24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A593D5-501E-457D-A8CA-AB659DA69256}"/>
                </a:ext>
              </a:extLst>
            </p:cNvPr>
            <p:cNvSpPr txBox="1"/>
            <p:nvPr/>
          </p:nvSpPr>
          <p:spPr>
            <a:xfrm>
              <a:off x="2509315" y="1819105"/>
              <a:ext cx="240450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Betweenness 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centrality</a:t>
              </a:r>
              <a:endPara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7385C-4021-4E81-9927-7001CEA3757F}"/>
                </a:ext>
              </a:extLst>
            </p:cNvPr>
            <p:cNvSpPr txBox="1"/>
            <p:nvPr/>
          </p:nvSpPr>
          <p:spPr>
            <a:xfrm>
              <a:off x="985520" y="3114603"/>
              <a:ext cx="4677150" cy="107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정점이 그래프에서 다른 정점들 사이의 최단 경로에 포함되는 정도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endPara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6248402" y="1290320"/>
            <a:ext cx="5344160" cy="4450080"/>
            <a:chOff x="599440" y="1290320"/>
            <a:chExt cx="5344160" cy="445008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A7CD9B1-B5C1-4291-B033-195801852AB9}"/>
                </a:ext>
              </a:extLst>
            </p:cNvPr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985520" y="1717040"/>
              <a:ext cx="1158240" cy="11582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36977E-A713-40D0-884E-9243F0D831BE}"/>
                </a:ext>
              </a:extLst>
            </p:cNvPr>
            <p:cNvSpPr txBox="1"/>
            <p:nvPr/>
          </p:nvSpPr>
          <p:spPr>
            <a:xfrm>
              <a:off x="2635848" y="1740396"/>
              <a:ext cx="18938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PageRank </a:t>
              </a:r>
            </a:p>
            <a:p>
              <a:r>
                <a:rPr lang="en-US" altLang="ko-KR" sz="2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Centrality</a:t>
              </a:r>
              <a:endPara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889001" y="3031304"/>
              <a:ext cx="4765037" cy="107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그래프 내에서 다른 정점으로부터 하나의 정점으로 들어오는 연결을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정규화한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수치</a:t>
              </a:r>
              <a:r>
                <a:rPr lang="en-US" altLang="ko-KR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연결된 다른 정점의 중심성을 반영</a:t>
              </a:r>
              <a:endPara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419F43-8864-4AE6-94AF-A028DD81A62A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9CACF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D3EE8-B0B3-CB34-66B1-8BDADF37E3F0}"/>
              </a:ext>
            </a:extLst>
          </p:cNvPr>
          <p:cNvSpPr txBox="1"/>
          <p:nvPr/>
        </p:nvSpPr>
        <p:spPr>
          <a:xfrm>
            <a:off x="383182" y="180656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2.1. Graph Centrality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64707EF-3AC4-D1F0-BEFC-D7E774A7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83" y="1981703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068A1CB-7C61-C99A-D409-E309FEF2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45" y="1981703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4DAFF5-6223-A1EB-977F-94C53D9DFBA6}"/>
              </a:ext>
            </a:extLst>
          </p:cNvPr>
          <p:cNvSpPr txBox="1"/>
          <p:nvPr/>
        </p:nvSpPr>
        <p:spPr>
          <a:xfrm>
            <a:off x="6537963" y="4087784"/>
            <a:ext cx="489166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Eigenvector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centrality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개선한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수치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링크를 통해 이동하는 네트워크에서 사용되기 때문에 방향과 가중치가 있는 해당 그래프에 사용이 적절할 것으로 판단</a:t>
            </a:r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A3678-FD45-916F-CA19-1D8B49E6E75B}"/>
              </a:ext>
            </a:extLst>
          </p:cNvPr>
          <p:cNvSpPr txBox="1"/>
          <p:nvPr/>
        </p:nvSpPr>
        <p:spPr>
          <a:xfrm>
            <a:off x="985520" y="4098538"/>
            <a:ext cx="4661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경기가 각 요인을 거쳐 경기 결과에 도달하는 단방향 그래프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형성시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유의미한 수치를 볼 수 있을 것으로 예상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64550F-72F4-2463-4AE6-D0809C4983F7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F1ECE6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D6CBF-A26E-4CED-8607-B0F08F433494}"/>
              </a:ext>
            </a:extLst>
          </p:cNvPr>
          <p:cNvSpPr txBox="1"/>
          <p:nvPr/>
        </p:nvSpPr>
        <p:spPr>
          <a:xfrm>
            <a:off x="1539219" y="5297334"/>
            <a:ext cx="9143850" cy="1298882"/>
          </a:xfrm>
          <a:prstGeom prst="rect">
            <a:avLst/>
          </a:prstGeom>
          <a:solidFill>
            <a:srgbClr val="21345C"/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메이저리그 각 팀의 승률을 득점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완봉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홈런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실점 등의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변인을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설명변수로 하여 다중회귀분석 수행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승률 분야 오차 수치 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3%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이내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RMSE 1.8384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높은 </a:t>
            </a:r>
            <a:r>
              <a:rPr lang="ko-KR" altLang="en-US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예측률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메이저리그의 기록과 통계를 바탕으로 한 모델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국내 프로야구의 분석 결과와 상이할 수 있음</a:t>
            </a:r>
            <a:endParaRPr lang="en-US" altLang="ko-KR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8B76F-54D9-DE42-1E53-6415EDDA3306}"/>
              </a:ext>
            </a:extLst>
          </p:cNvPr>
          <p:cNvSpPr txBox="1"/>
          <p:nvPr/>
        </p:nvSpPr>
        <p:spPr>
          <a:xfrm>
            <a:off x="200424" y="155613"/>
            <a:ext cx="7241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2.2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통계 자료를 이용한 프로야구 분석</a:t>
            </a: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0AC075-BE1E-13E9-E06F-7A992650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062" y="155613"/>
            <a:ext cx="823514" cy="8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89DB1A-B65A-4221-B4F4-2ECAD0B4F79D}"/>
              </a:ext>
            </a:extLst>
          </p:cNvPr>
          <p:cNvSpPr txBox="1"/>
          <p:nvPr/>
        </p:nvSpPr>
        <p:spPr>
          <a:xfrm>
            <a:off x="1539219" y="4548556"/>
            <a:ext cx="896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이석원</a:t>
            </a:r>
            <a:r>
              <a:rPr lang="en-US" altLang="ko-KR" sz="1600" dirty="0"/>
              <a:t>, </a:t>
            </a:r>
            <a:r>
              <a:rPr lang="ko-KR" altLang="en-US" sz="1600" dirty="0"/>
              <a:t>천영진 </a:t>
            </a:r>
            <a:r>
              <a:rPr lang="en-US" altLang="ko-KR" sz="1600" dirty="0"/>
              <a:t>“</a:t>
            </a:r>
            <a:r>
              <a:rPr lang="ko-KR" altLang="en-US" sz="1600" dirty="0"/>
              <a:t>다중회귀분석을 이용한 메이저리그 승률의 모형구축과 예측</a:t>
            </a:r>
            <a:r>
              <a:rPr lang="en-US" altLang="ko-KR" sz="1600" dirty="0"/>
              <a:t>”, </a:t>
            </a:r>
            <a:r>
              <a:rPr lang="ko-KR" altLang="en-US" sz="1600" dirty="0"/>
              <a:t>한국자료학회</a:t>
            </a:r>
            <a:r>
              <a:rPr lang="en-US" altLang="ko-KR" sz="1600" dirty="0"/>
              <a:t>, 2017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731DF7-B11F-4B85-8BC0-9B54068BC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727" y="1055072"/>
            <a:ext cx="79343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BB0498-13C3-48CC-9BFE-7243BE8082B0}"/>
              </a:ext>
            </a:extLst>
          </p:cNvPr>
          <p:cNvSpPr/>
          <p:nvPr/>
        </p:nvSpPr>
        <p:spPr>
          <a:xfrm>
            <a:off x="3159760" y="2760980"/>
            <a:ext cx="5928360" cy="1336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1587-4B82-43A7-8A06-3BA5E76F90F4}"/>
              </a:ext>
            </a:extLst>
          </p:cNvPr>
          <p:cNvSpPr txBox="1"/>
          <p:nvPr/>
        </p:nvSpPr>
        <p:spPr>
          <a:xfrm>
            <a:off x="3834690" y="3013501"/>
            <a:ext cx="4578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48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내용</a:t>
            </a:r>
            <a:endParaRPr lang="ko-KR" altLang="en-US" sz="48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46F58-1248-F0B7-F9D3-B0E89F9AD2D5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rgbClr val="CAB5BD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B71AA-CCC9-7071-A464-9EAAF1E9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789" y="4165105"/>
            <a:ext cx="2761712" cy="276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1563458-4F6D-4D9B-2100-3DE11611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9" y="288924"/>
            <a:ext cx="473842" cy="4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  <a:endParaRPr lang="ko-KR" altLang="en-US" sz="1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5437E-1946-4C22-BDC8-123F7EE1EA86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A78C3-B23D-4B3F-BDD2-A376BB0D36B3}"/>
              </a:ext>
            </a:extLst>
          </p:cNvPr>
          <p:cNvSpPr txBox="1"/>
          <p:nvPr/>
        </p:nvSpPr>
        <p:spPr>
          <a:xfrm>
            <a:off x="884745" y="4888520"/>
            <a:ext cx="3175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수집은 웹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크롤링을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기반으로 수행한다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/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Statiz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제공하는 경기와 팀의 정보를 기반으로 확보한다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확보한 데이터를 이용하여 경기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요인 간의 그래프를 구현할 수 있도록 데이터 전처리를 수행한다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286D0-DD4E-479D-B339-3D87112C8CD8}"/>
              </a:ext>
            </a:extLst>
          </p:cNvPr>
          <p:cNvSpPr txBox="1"/>
          <p:nvPr/>
        </p:nvSpPr>
        <p:spPr>
          <a:xfrm>
            <a:off x="1089741" y="427306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 수집 및 전처리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773528-DCAE-4B46-B778-2AA6CB0F4388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90F3E-70FF-4161-9F7D-D86629CADABF}"/>
              </a:ext>
            </a:extLst>
          </p:cNvPr>
          <p:cNvSpPr txBox="1"/>
          <p:nvPr/>
        </p:nvSpPr>
        <p:spPr>
          <a:xfrm>
            <a:off x="4333500" y="4923962"/>
            <a:ext cx="354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networkX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igraph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 그래프를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시각화할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수 있는 도구 중 정제 및 알고리즘이 적용된 데이터를 나타내기에 적절한 툴을 선택하여 그래프를 구현 및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456EC-6C63-460D-9492-16805C0BC62A}"/>
              </a:ext>
            </a:extLst>
          </p:cNvPr>
          <p:cNvSpPr txBox="1"/>
          <p:nvPr/>
        </p:nvSpPr>
        <p:spPr>
          <a:xfrm>
            <a:off x="4767658" y="4273064"/>
            <a:ext cx="261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 구현 및 시각화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74A165-14F5-4358-92CC-B02A7A1E2671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A12CF-7950-4065-BC0C-FF3215DA065F}"/>
              </a:ext>
            </a:extLst>
          </p:cNvPr>
          <p:cNvSpPr txBox="1"/>
          <p:nvPr/>
        </p:nvSpPr>
        <p:spPr>
          <a:xfrm>
            <a:off x="8152128" y="4888520"/>
            <a:ext cx="352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구현한 그래프로부터 중요변수 도출을 위한 그래프 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측정 알고리즘을 정한다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측정 척도를 이용하여 각 변수의 중심성을 측정하고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순위를 추출한다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28E7CD-4958-4C81-93F2-34EFB3CBD780}"/>
              </a:ext>
            </a:extLst>
          </p:cNvPr>
          <p:cNvSpPr txBox="1"/>
          <p:nvPr/>
        </p:nvSpPr>
        <p:spPr>
          <a:xfrm>
            <a:off x="8548975" y="4273064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Graph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Centrality</a:t>
            </a:r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도출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2F76C-7B1D-231C-15DD-415DD490CF07}"/>
              </a:ext>
            </a:extLst>
          </p:cNvPr>
          <p:cNvSpPr txBox="1"/>
          <p:nvPr/>
        </p:nvSpPr>
        <p:spPr>
          <a:xfrm>
            <a:off x="348120" y="12546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시나리오 요약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72970-D2DA-239F-4E1C-51574F218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92" y="103397"/>
            <a:ext cx="628913" cy="6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009815F-D8D8-E4CA-2FC4-223CCA27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23" y="1967497"/>
            <a:ext cx="1704059" cy="17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9C5586A-244D-7174-0A63-97BC81D4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30" y="1967497"/>
            <a:ext cx="1681539" cy="16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92AA30C5-FE90-DE2D-2CD4-8EBF68B7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222" y="2030454"/>
            <a:ext cx="1698761" cy="16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ADEB1-C57A-A56A-231C-BA4E5CDA2166}"/>
              </a:ext>
            </a:extLst>
          </p:cNvPr>
          <p:cNvSpPr txBox="1"/>
          <p:nvPr/>
        </p:nvSpPr>
        <p:spPr>
          <a:xfrm>
            <a:off x="10015491" y="6488668"/>
            <a:ext cx="21237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9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Microsoft Office PowerPoint</Application>
  <PresentationFormat>와이드스크린</PresentationFormat>
  <Paragraphs>422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나눔스퀘어</vt:lpstr>
      <vt:lpstr>나눔스퀘어 Bold</vt:lpstr>
      <vt:lpstr>나눔스퀘어 Light</vt:lpstr>
      <vt:lpstr>나눔스퀘어_ac</vt:lpstr>
      <vt:lpstr>나눔스퀘어_ac Bold</vt:lpstr>
      <vt:lpstr>나눔스퀘어_ac ExtraBold</vt:lpstr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우 하은</cp:lastModifiedBy>
  <cp:revision>120</cp:revision>
  <dcterms:created xsi:type="dcterms:W3CDTF">2020-11-18T01:48:02Z</dcterms:created>
  <dcterms:modified xsi:type="dcterms:W3CDTF">2022-12-05T03:32:08Z</dcterms:modified>
</cp:coreProperties>
</file>