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3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00BAAE"/>
    <a:srgbClr val="00D4D6"/>
    <a:srgbClr val="007DD6"/>
    <a:srgbClr val="025075"/>
    <a:srgbClr val="30D0B2"/>
    <a:srgbClr val="99FFCC"/>
    <a:srgbClr val="D9DB4E"/>
    <a:srgbClr val="85B1C9"/>
    <a:srgbClr val="6FA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4" autoAdjust="0"/>
    <p:restoredTop sz="94280" autoAdjust="0"/>
  </p:normalViewPr>
  <p:slideViewPr>
    <p:cSldViewPr snapToGrid="0">
      <p:cViewPr varScale="1">
        <p:scale>
          <a:sx n="111" d="100"/>
          <a:sy n="111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EE44E-5675-4904-BA12-D8F7517510B7}" type="datetimeFigureOut">
              <a:rPr lang="ko-KR" altLang="en-US" smtClean="0"/>
              <a:t>2022. 7. 20.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22914-808E-48E4-9396-FB5481B0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22914-808E-48E4-9396-FB5481B00E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8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22914-808E-48E4-9396-FB5481B00E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5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92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7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09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6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08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9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678" y="1176533"/>
            <a:ext cx="4221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66B3"/>
                </a:solidFill>
                <a:latin typeface="Bebas Neue" panose="020B0606020202050201" pitchFamily="34" charset="0"/>
              </a:rPr>
              <a:t>2022.11.21 ~ 2022.11.25</a:t>
            </a:r>
            <a:endParaRPr lang="ko-KR" altLang="en-US" sz="4000" dirty="0">
              <a:solidFill>
                <a:srgbClr val="0066B3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678" y="70365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66B3"/>
                </a:solidFill>
                <a:latin typeface="Bebas Neue" panose="020B0606020202050201" pitchFamily="34" charset="0"/>
              </a:rPr>
              <a:t>subject</a:t>
            </a:r>
            <a:endParaRPr lang="ko-KR" altLang="en-US" sz="4000" dirty="0">
              <a:solidFill>
                <a:srgbClr val="0066B3"/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2441" y="5501249"/>
            <a:ext cx="4023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chANGMIN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 LEE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E-mail-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ckdalsdlwk@gmail.com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8454" y="439939"/>
            <a:ext cx="11267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8454" y="6439319"/>
            <a:ext cx="11267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7662441" y="5405791"/>
            <a:ext cx="4023281" cy="0"/>
          </a:xfrm>
          <a:prstGeom prst="line">
            <a:avLst/>
          </a:prstGeom>
          <a:ln w="101600" cmpd="tri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180" y="1504348"/>
            <a:ext cx="7827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AAE"/>
                </a:solidFill>
                <a:latin typeface="Bebas Neue" panose="020B0606020202050201" pitchFamily="34" charset="0"/>
              </a:rPr>
              <a:t>2022 SW Exhibition</a:t>
            </a:r>
            <a:endParaRPr lang="ko-KR" altLang="en-US" sz="9600" dirty="0">
              <a:solidFill>
                <a:srgbClr val="00BAAE"/>
              </a:solidFill>
              <a:latin typeface="Bebas Neue" panose="020B0606020202050201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65A61-76D6-3786-0D70-971E3C3A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61" y="3410549"/>
            <a:ext cx="3849659" cy="18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FD8AA3-30A3-4924-BBCF-B324F56ADF47}"/>
              </a:ext>
            </a:extLst>
          </p:cNvPr>
          <p:cNvSpPr/>
          <p:nvPr/>
        </p:nvSpPr>
        <p:spPr>
          <a:xfrm>
            <a:off x="1203158" y="0"/>
            <a:ext cx="10988842" cy="632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3E259-BFB1-4468-8D62-7B3248B54A23}"/>
              </a:ext>
            </a:extLst>
          </p:cNvPr>
          <p:cNvSpPr/>
          <p:nvPr/>
        </p:nvSpPr>
        <p:spPr>
          <a:xfrm>
            <a:off x="0" y="0"/>
            <a:ext cx="1203158" cy="6858000"/>
          </a:xfrm>
          <a:prstGeom prst="rect">
            <a:avLst/>
          </a:prstGeom>
          <a:solidFill>
            <a:srgbClr val="6FA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8A575CE-9249-4536-A9AD-8BA7A196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3BFCE7-E8E4-4B22-A0EB-B839CF610EEA}"/>
              </a:ext>
            </a:extLst>
          </p:cNvPr>
          <p:cNvSpPr/>
          <p:nvPr/>
        </p:nvSpPr>
        <p:spPr>
          <a:xfrm>
            <a:off x="1871588" y="1188773"/>
            <a:ext cx="136928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2800" dirty="0">
                <a:latin typeface="Bebas Neue" panose="020B0606020202050201"/>
              </a:rPr>
              <a:t>1. subject</a:t>
            </a:r>
            <a:endParaRPr lang="ko-KR" altLang="en-US" sz="2800" dirty="0">
              <a:latin typeface="Bebas Neue" panose="020B06060202020502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0FD63-BEED-45BC-84AC-A1DFE33026FE}"/>
              </a:ext>
            </a:extLst>
          </p:cNvPr>
          <p:cNvSpPr/>
          <p:nvPr/>
        </p:nvSpPr>
        <p:spPr>
          <a:xfrm>
            <a:off x="1871588" y="2324393"/>
            <a:ext cx="15824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101010"/>
                </a:solidFill>
                <a:latin typeface="Bebas Neue" panose="020B0606020202050201"/>
              </a:rPr>
              <a:t>2.</a:t>
            </a:r>
            <a:r>
              <a:rPr lang="en-US" altLang="ko-KR" sz="2800" dirty="0">
                <a:latin typeface="Bebas Neue" panose="020B0606020202050201"/>
              </a:rPr>
              <a:t> Flatform</a:t>
            </a:r>
            <a:endParaRPr lang="ko-KR" altLang="en-US" sz="2800" dirty="0">
              <a:latin typeface="Bebas Neue" panose="020B0606020202050201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940C67-6011-4279-8C65-E0142F2DDE0E}"/>
              </a:ext>
            </a:extLst>
          </p:cNvPr>
          <p:cNvSpPr/>
          <p:nvPr/>
        </p:nvSpPr>
        <p:spPr>
          <a:xfrm>
            <a:off x="1871588" y="1716504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263AED-15A9-425B-931A-2A8F4BA46020}"/>
              </a:ext>
            </a:extLst>
          </p:cNvPr>
          <p:cNvSpPr/>
          <p:nvPr/>
        </p:nvSpPr>
        <p:spPr>
          <a:xfrm>
            <a:off x="1871588" y="2849534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3C9686-983D-4764-89D9-7C9D6D7ADA88}"/>
              </a:ext>
            </a:extLst>
          </p:cNvPr>
          <p:cNvSpPr/>
          <p:nvPr/>
        </p:nvSpPr>
        <p:spPr>
          <a:xfrm>
            <a:off x="1866543" y="399282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72170B-DDCA-4A0F-B7DC-F6A607AF768A}"/>
              </a:ext>
            </a:extLst>
          </p:cNvPr>
          <p:cNvSpPr txBox="1"/>
          <p:nvPr/>
        </p:nvSpPr>
        <p:spPr>
          <a:xfrm>
            <a:off x="1252442" y="105689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rPr>
              <a:t>* Name of the project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85CA01-D3CF-4D2B-9D8D-2AD96A7D94CA}"/>
              </a:ext>
            </a:extLst>
          </p:cNvPr>
          <p:cNvSpPr/>
          <p:nvPr/>
        </p:nvSpPr>
        <p:spPr>
          <a:xfrm>
            <a:off x="1871588" y="3486711"/>
            <a:ext cx="212590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101010"/>
                </a:solidFill>
                <a:latin typeface="Bebas Neue" panose="020B0606020202050201"/>
              </a:rPr>
              <a:t>3. Tools &amp; skills</a:t>
            </a:r>
            <a:endParaRPr lang="ko-KR" altLang="en-US" sz="2800" dirty="0">
              <a:latin typeface="Bebas Neue" panose="020B06060202020502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2B4551-020E-DCEA-470B-B21F5AF44769}"/>
              </a:ext>
            </a:extLst>
          </p:cNvPr>
          <p:cNvSpPr/>
          <p:nvPr/>
        </p:nvSpPr>
        <p:spPr>
          <a:xfrm>
            <a:off x="1856897" y="516379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4B9BB6-688C-05ED-8EA2-B3626A7F8D57}"/>
              </a:ext>
            </a:extLst>
          </p:cNvPr>
          <p:cNvSpPr/>
          <p:nvPr/>
        </p:nvSpPr>
        <p:spPr>
          <a:xfrm>
            <a:off x="1861942" y="4657683"/>
            <a:ext cx="156164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101010"/>
                </a:solidFill>
                <a:latin typeface="Bebas Neue" panose="020B0606020202050201"/>
              </a:rPr>
              <a:t>4. PROGRESS</a:t>
            </a:r>
            <a:endParaRPr lang="ko-KR" altLang="en-US" sz="2800" dirty="0">
              <a:latin typeface="Bebas Neue" panose="020B0606020202050201"/>
            </a:endParaRPr>
          </a:p>
        </p:txBody>
      </p:sp>
    </p:spTree>
    <p:extLst>
      <p:ext uri="{BB962C8B-B14F-4D97-AF65-F5344CB8AC3E}">
        <p14:creationId xmlns:p14="http://schemas.microsoft.com/office/powerpoint/2010/main" val="9882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40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CAU</dc:creator>
  <cp:lastModifiedBy>이창민</cp:lastModifiedBy>
  <cp:revision>142</cp:revision>
  <dcterms:created xsi:type="dcterms:W3CDTF">2018-04-13T08:14:41Z</dcterms:created>
  <dcterms:modified xsi:type="dcterms:W3CDTF">2022-07-20T02:46:59Z</dcterms:modified>
</cp:coreProperties>
</file>