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0e3b477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20e3b477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20e3b4775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20e3b477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0e3b47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0e3b47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Describe the problem and why it is important. If it is not obvious, make the case the problem is an important one for innovative living in a post-pandemic world. 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Describe the components of the POV that motivates your solution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Describe why your solution is unique relative to other existing solutions people currently use to solve the problem 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Convey what the interface does (a demo of the most interesting task would be great)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one or more specific unexpected usability challenges you encountered (at any stage of the design process):  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Describe how you discovered there was a problem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Describe the problem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Describe how you solved the problem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Describe some details of how you would formally evaluate your completed interface (e.g., what might an experiment look like/assess?)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Reflect on the semester. For this same idea, if you were starting over again, what would your team do differently? 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0e3b477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0e3b477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this problem, we wanted to address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0e3b477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0e3b477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20e3b477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20e3b477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Describe why your solution is unique relative to other existing solutions people currently use to solve the problem 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20e3b477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20e3b477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0e3b477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20e3b477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0e3b477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0e3b477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0e3b4775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0e3b4775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09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Aid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5175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EllenAndreYu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future, we would want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Expand to the entire FAFSA process, not just COVID-19 Relief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more user testing with students &amp; their parents in their interviews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 s</a:t>
            </a:r>
            <a:r>
              <a:rPr lang="en"/>
              <a:t>ubmission results right away, instead of making users wait a period of time to find out what they qualify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presented the opportunity to redo aspects of the project, we would: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Interview financial aid faculty at Northeastern to identify more pain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Evaluate aspects of color contrast, compatibility with screen readers and accessibility more </a:t>
            </a:r>
            <a:r>
              <a:rPr lang="en"/>
              <a:t>thoroughly -- ensure WCAG standards are met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572000" y="1307850"/>
            <a:ext cx="45273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</a:t>
            </a:r>
            <a:r>
              <a:rPr lang="en"/>
              <a:t>the pandemic, many students &amp; their families lost income or had </a:t>
            </a:r>
            <a:r>
              <a:rPr lang="en"/>
              <a:t>significant</a:t>
            </a:r>
            <a:r>
              <a:rPr lang="en"/>
              <a:t> change to circumstance.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 Department of Education attempted to create resources to help people receive aid, but these resources were poorly designed so they deterred people from seeking help.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excess of information and convoluted </a:t>
            </a:r>
            <a:r>
              <a:rPr lang="en"/>
              <a:t>structure on the student aid website does not clearly share ways</a:t>
            </a:r>
            <a:r>
              <a:rPr lang="en"/>
              <a:t> students and families can seek extra financial help.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34175"/>
            <a:ext cx="3274500" cy="317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Motivation</a:t>
            </a:r>
            <a:endParaRPr sz="120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Upon closer inspection of government interfaces, we felt that they violated several heuristic principles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Information density </a:t>
            </a:r>
            <a:r>
              <a:rPr lang="en" sz="1200"/>
              <a:t>deterred people from seeking help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realized that there was an opportunity to redesign the interface to provide a more encouraging and concise means of seeking financial help.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believed that refining and streamlining these interfaces for groups of people like students will encourage people(s) to seek help and reduce the impact of the pandemic on higher education.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24425" y="2275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315950" y="1677275"/>
            <a:ext cx="429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created a task-oriented homepage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Rather than creating a list of FAQ, we incorporated the questions into the form-filling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Streamlines and curates information depending on the user’s goal or need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Limits information to complete one task at a time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25" y="2942665"/>
            <a:ext cx="2632925" cy="184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425" y="1020900"/>
            <a:ext cx="2632925" cy="186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type="title"/>
          </p:nvPr>
        </p:nvSpPr>
        <p:spPr>
          <a:xfrm>
            <a:off x="1260925" y="371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</a:t>
            </a:r>
            <a:endParaRPr sz="1200">
              <a:solidFill>
                <a:srgbClr val="2D3B45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Challenges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4184325" y="1767475"/>
            <a:ext cx="476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 of navigation bar and back buttons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Discovered during user testings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Users could not go back to the previous step or home if they made a mistake, and it was difficult to navigate among the tasks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Added </a:t>
            </a:r>
            <a:r>
              <a:rPr lang="en"/>
              <a:t>navigation bar and back buttons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75" y="1006700"/>
            <a:ext cx="2838299" cy="18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475" y="2981996"/>
            <a:ext cx="2838299" cy="192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Challenges</a:t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4735696" y="15748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save indication on Relief 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that might have to break up the task over a longer period of time weren’t sure if previous entries could be saved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Added a time stamped save indicator so users were assured that if they left the page their progress would be saved.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3032625"/>
            <a:ext cx="2744402" cy="19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 rot="-1413622">
            <a:off x="3021541" y="4690458"/>
            <a:ext cx="99821" cy="38033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002650"/>
            <a:ext cx="2744402" cy="195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During Design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evaluate our interface based on the </a:t>
            </a:r>
            <a:r>
              <a:rPr lang="en"/>
              <a:t>Nielsen's</a:t>
            </a:r>
            <a:r>
              <a:rPr lang="en"/>
              <a:t> </a:t>
            </a:r>
            <a:r>
              <a:rPr lang="en"/>
              <a:t>heuristic</a:t>
            </a:r>
            <a:r>
              <a:rPr lang="en"/>
              <a:t> principles especially the followings: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Flexibility and efficiency of 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long would it take the user to complete a basic task such as reviewing FAFSA </a:t>
            </a:r>
            <a:r>
              <a:rPr lang="en"/>
              <a:t>policies</a:t>
            </a:r>
            <a:r>
              <a:rPr lang="en"/>
              <a:t>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Aesthetic and minimalist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the </a:t>
            </a:r>
            <a:r>
              <a:rPr lang="en"/>
              <a:t>information</a:t>
            </a:r>
            <a:r>
              <a:rPr lang="en"/>
              <a:t> or visual media present optimal or is there an abundance?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control and freedom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user feel they control over their workflow or do they feel restricted?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Consistency and standards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</a:t>
            </a:r>
            <a:r>
              <a:rPr lang="en"/>
              <a:t>interface</a:t>
            </a:r>
            <a:r>
              <a:rPr lang="en"/>
              <a:t> design feel familiar and easy enough to use or is it too different from traditional </a:t>
            </a:r>
            <a:r>
              <a:rPr lang="en"/>
              <a:t>industry</a:t>
            </a:r>
            <a:r>
              <a:rPr lang="en"/>
              <a:t> practices?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Evaluation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 to lead two types of interviews: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Individual (Students and school financial aid staff)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Small group interviews (Student &amp; partner/parent/provider)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would be semi-structured, focusing around how our platform addresses their needs as compared to the existing solution as well as identifying further pain points. Example topics would include: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Investigate how users would find aid with old website and with the new one.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Investigate how users felt about the consistency and standards across the two websites.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