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5" r:id="rId18"/>
    <p:sldId id="286"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5143500" type="screen16x9"/>
  <p:notesSz cx="6810375"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31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69"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70"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71"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72" name="PlaceHolder 5"/>
          <p:cNvSpPr>
            <a:spLocks noGrp="1"/>
          </p:cNvSpPr>
          <p:nvPr>
            <p:ph type="sldNum"/>
          </p:nvPr>
        </p:nvSpPr>
        <p:spPr>
          <a:xfrm>
            <a:off x="4399200" y="9555480"/>
            <a:ext cx="3372840" cy="502560"/>
          </a:xfrm>
          <a:prstGeom prst="rect">
            <a:avLst/>
          </a:prstGeom>
        </p:spPr>
        <p:txBody>
          <a:bodyPr lIns="0" tIns="0" rIns="0" bIns="0" anchor="b"/>
          <a:lstStyle/>
          <a:p>
            <a:pPr algn="r"/>
            <a:fld id="{D9D4AF45-546B-476E-967A-A6BC2A8BDBF0}"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1120" y="4722840"/>
            <a:ext cx="5447880" cy="4473720"/>
          </a:xfrm>
          <a:prstGeom prst="rect">
            <a:avLst/>
          </a:prstGeom>
        </p:spPr>
        <p:txBody>
          <a:bodyPr/>
          <a:lstStyle/>
          <a:p>
            <a:endParaRPr/>
          </a:p>
        </p:txBody>
      </p:sp>
      <p:sp>
        <p:nvSpPr>
          <p:cNvPr id="257" name="TextShape 2"/>
          <p:cNvSpPr txBox="1"/>
          <p:nvPr/>
        </p:nvSpPr>
        <p:spPr>
          <a:xfrm>
            <a:off x="3857760" y="9443520"/>
            <a:ext cx="2950920" cy="496800"/>
          </a:xfrm>
          <a:prstGeom prst="rect">
            <a:avLst/>
          </a:prstGeom>
          <a:noFill/>
          <a:ln>
            <a:noFill/>
          </a:ln>
        </p:spPr>
        <p:txBody>
          <a:bodyPr anchor="b"/>
          <a:lstStyle/>
          <a:p>
            <a:pPr algn="r">
              <a:lnSpc>
                <a:spcPct val="100000"/>
              </a:lnSpc>
            </a:pPr>
            <a:fld id="{18689A6F-544E-4B06-93CE-E56C8B512FE9}" type="slidenum">
              <a:rPr lang="en-US" sz="1200" strike="noStrike">
                <a:solidFill>
                  <a:srgbClr val="000000"/>
                </a:solidFill>
                <a:latin typeface="+mn-lt"/>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681120" y="4722840"/>
            <a:ext cx="5447880" cy="4473720"/>
          </a:xfrm>
          <a:prstGeom prst="rect">
            <a:avLst/>
          </a:prstGeom>
        </p:spPr>
        <p:txBody>
          <a:bodyPr/>
          <a:lstStyle/>
          <a:p>
            <a:endParaRPr/>
          </a:p>
        </p:txBody>
      </p:sp>
      <p:sp>
        <p:nvSpPr>
          <p:cNvPr id="271" name="TextShape 2"/>
          <p:cNvSpPr txBox="1"/>
          <p:nvPr/>
        </p:nvSpPr>
        <p:spPr>
          <a:xfrm>
            <a:off x="3857760" y="9443520"/>
            <a:ext cx="2950920" cy="496800"/>
          </a:xfrm>
          <a:prstGeom prst="rect">
            <a:avLst/>
          </a:prstGeom>
          <a:noFill/>
          <a:ln>
            <a:noFill/>
          </a:ln>
        </p:spPr>
        <p:txBody>
          <a:bodyPr anchor="b"/>
          <a:lstStyle/>
          <a:p>
            <a:pPr algn="r">
              <a:lnSpc>
                <a:spcPct val="100000"/>
              </a:lnSpc>
            </a:pPr>
            <a:fld id="{4E625414-4BFB-413E-BB82-3AB2F3F785CD}" type="slidenum">
              <a:rPr lang="en-US" sz="1200" strike="noStrike">
                <a:solidFill>
                  <a:srgbClr val="000000"/>
                </a:solidFill>
                <a:latin typeface="+mn-lt"/>
                <a:ea typeface="+mn-ea"/>
              </a:rPr>
              <a:t>19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681120" y="4722840"/>
            <a:ext cx="5447880" cy="4473720"/>
          </a:xfrm>
          <a:prstGeom prst="rect">
            <a:avLst/>
          </a:prstGeom>
        </p:spPr>
        <p:txBody>
          <a:bodyPr/>
          <a:lstStyle/>
          <a:p>
            <a:endParaRPr/>
          </a:p>
        </p:txBody>
      </p:sp>
      <p:sp>
        <p:nvSpPr>
          <p:cNvPr id="273" name="TextShape 2"/>
          <p:cNvSpPr txBox="1"/>
          <p:nvPr/>
        </p:nvSpPr>
        <p:spPr>
          <a:xfrm>
            <a:off x="3857760" y="9443520"/>
            <a:ext cx="2950920" cy="496800"/>
          </a:xfrm>
          <a:prstGeom prst="rect">
            <a:avLst/>
          </a:prstGeom>
          <a:noFill/>
          <a:ln>
            <a:noFill/>
          </a:ln>
        </p:spPr>
        <p:txBody>
          <a:bodyPr anchor="b"/>
          <a:lstStyle/>
          <a:p>
            <a:pPr algn="r">
              <a:lnSpc>
                <a:spcPct val="100000"/>
              </a:lnSpc>
            </a:pPr>
            <a:fld id="{B2890DD8-075F-4401-978D-1FF20C97F2FE}" type="slidenum">
              <a:rPr lang="en-US" sz="1200" strike="noStrike">
                <a:solidFill>
                  <a:srgbClr val="000000"/>
                </a:solidFill>
                <a:latin typeface="+mn-lt"/>
                <a:ea typeface="+mn-ea"/>
              </a:rPr>
              <a:t>20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681120" y="4722840"/>
            <a:ext cx="5447880" cy="4473720"/>
          </a:xfrm>
          <a:prstGeom prst="rect">
            <a:avLst/>
          </a:prstGeom>
        </p:spPr>
        <p:txBody>
          <a:bodyPr/>
          <a:lstStyle/>
          <a:p>
            <a:endParaRPr/>
          </a:p>
        </p:txBody>
      </p:sp>
      <p:sp>
        <p:nvSpPr>
          <p:cNvPr id="275" name="TextShape 2"/>
          <p:cNvSpPr txBox="1"/>
          <p:nvPr/>
        </p:nvSpPr>
        <p:spPr>
          <a:xfrm>
            <a:off x="3857760" y="9443520"/>
            <a:ext cx="2950920" cy="496800"/>
          </a:xfrm>
          <a:prstGeom prst="rect">
            <a:avLst/>
          </a:prstGeom>
          <a:noFill/>
          <a:ln>
            <a:noFill/>
          </a:ln>
        </p:spPr>
        <p:txBody>
          <a:bodyPr anchor="b"/>
          <a:lstStyle/>
          <a:p>
            <a:pPr algn="r">
              <a:lnSpc>
                <a:spcPct val="100000"/>
              </a:lnSpc>
            </a:pPr>
            <a:fld id="{C8A1AC38-C808-4298-B2F3-39FB1858B123}" type="slidenum">
              <a:rPr lang="en-US" sz="1200" strike="noStrike">
                <a:solidFill>
                  <a:srgbClr val="000000"/>
                </a:solidFill>
                <a:latin typeface="+mn-lt"/>
                <a:ea typeface="+mn-ea"/>
              </a:rPr>
              <a:t>21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type="body"/>
          </p:nvPr>
        </p:nvSpPr>
        <p:spPr>
          <a:xfrm>
            <a:off x="681120" y="4722840"/>
            <a:ext cx="5447880" cy="4473720"/>
          </a:xfrm>
          <a:prstGeom prst="rect">
            <a:avLst/>
          </a:prstGeom>
        </p:spPr>
        <p:txBody>
          <a:bodyPr/>
          <a:lstStyle/>
          <a:p>
            <a:endParaRPr/>
          </a:p>
        </p:txBody>
      </p:sp>
      <p:sp>
        <p:nvSpPr>
          <p:cNvPr id="277" name="TextShape 2"/>
          <p:cNvSpPr txBox="1"/>
          <p:nvPr/>
        </p:nvSpPr>
        <p:spPr>
          <a:xfrm>
            <a:off x="3857760" y="9443520"/>
            <a:ext cx="2950920" cy="496800"/>
          </a:xfrm>
          <a:prstGeom prst="rect">
            <a:avLst/>
          </a:prstGeom>
          <a:noFill/>
          <a:ln>
            <a:noFill/>
          </a:ln>
        </p:spPr>
        <p:txBody>
          <a:bodyPr anchor="b"/>
          <a:lstStyle/>
          <a:p>
            <a:pPr algn="r">
              <a:lnSpc>
                <a:spcPct val="100000"/>
              </a:lnSpc>
            </a:pPr>
            <a:fld id="{1ED94020-E337-4205-B465-1EC0B7F051C2}" type="slidenum">
              <a:rPr lang="en-US" sz="1200" strike="noStrike">
                <a:solidFill>
                  <a:srgbClr val="000000"/>
                </a:solidFill>
                <a:latin typeface="+mn-lt"/>
                <a:ea typeface="+mn-ea"/>
              </a:rPr>
              <a:t>22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1120" y="4722840"/>
            <a:ext cx="5447880" cy="4473720"/>
          </a:xfrm>
          <a:prstGeom prst="rect">
            <a:avLst/>
          </a:prstGeom>
        </p:spPr>
        <p:txBody>
          <a:bodyPr/>
          <a:lstStyle/>
          <a:p>
            <a:endParaRPr/>
          </a:p>
        </p:txBody>
      </p:sp>
      <p:sp>
        <p:nvSpPr>
          <p:cNvPr id="279" name="TextShape 2"/>
          <p:cNvSpPr txBox="1"/>
          <p:nvPr/>
        </p:nvSpPr>
        <p:spPr>
          <a:xfrm>
            <a:off x="3857760" y="9443520"/>
            <a:ext cx="2950920" cy="496800"/>
          </a:xfrm>
          <a:prstGeom prst="rect">
            <a:avLst/>
          </a:prstGeom>
          <a:noFill/>
          <a:ln>
            <a:noFill/>
          </a:ln>
        </p:spPr>
        <p:txBody>
          <a:bodyPr anchor="b"/>
          <a:lstStyle/>
          <a:p>
            <a:pPr algn="r">
              <a:lnSpc>
                <a:spcPct val="100000"/>
              </a:lnSpc>
            </a:pPr>
            <a:fld id="{8DF608B6-168F-4998-975C-72F742CF3AF0}" type="slidenum">
              <a:rPr lang="en-US" sz="1200" strike="noStrike">
                <a:solidFill>
                  <a:srgbClr val="000000"/>
                </a:solidFill>
                <a:latin typeface="+mn-lt"/>
                <a:ea typeface="+mn-ea"/>
              </a:rPr>
              <a:t>23</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1120" y="4722840"/>
            <a:ext cx="5447880" cy="4473720"/>
          </a:xfrm>
          <a:prstGeom prst="rect">
            <a:avLst/>
          </a:prstGeom>
        </p:spPr>
        <p:txBody>
          <a:bodyPr/>
          <a:lstStyle/>
          <a:p>
            <a:endParaRPr/>
          </a:p>
        </p:txBody>
      </p:sp>
      <p:sp>
        <p:nvSpPr>
          <p:cNvPr id="281" name="TextShape 2"/>
          <p:cNvSpPr txBox="1"/>
          <p:nvPr/>
        </p:nvSpPr>
        <p:spPr>
          <a:xfrm>
            <a:off x="3857760" y="9443520"/>
            <a:ext cx="2950920" cy="496800"/>
          </a:xfrm>
          <a:prstGeom prst="rect">
            <a:avLst/>
          </a:prstGeom>
          <a:noFill/>
          <a:ln>
            <a:noFill/>
          </a:ln>
        </p:spPr>
        <p:txBody>
          <a:bodyPr anchor="b"/>
          <a:lstStyle/>
          <a:p>
            <a:pPr algn="r">
              <a:lnSpc>
                <a:spcPct val="100000"/>
              </a:lnSpc>
            </a:pPr>
            <a:fld id="{74AF30B3-F495-4D72-B437-39738DA5F2CF}" type="slidenum">
              <a:rPr lang="en-US" sz="1200" strike="noStrike">
                <a:solidFill>
                  <a:srgbClr val="000000"/>
                </a:solidFill>
                <a:latin typeface="+mn-lt"/>
                <a:ea typeface="+mn-ea"/>
              </a:rPr>
              <a:t>24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681120" y="4722840"/>
            <a:ext cx="5447880" cy="4473720"/>
          </a:xfrm>
          <a:prstGeom prst="rect">
            <a:avLst/>
          </a:prstGeom>
        </p:spPr>
        <p:txBody>
          <a:bodyPr/>
          <a:lstStyle/>
          <a:p>
            <a:endParaRPr/>
          </a:p>
        </p:txBody>
      </p:sp>
      <p:sp>
        <p:nvSpPr>
          <p:cNvPr id="283" name="TextShape 2"/>
          <p:cNvSpPr txBox="1"/>
          <p:nvPr/>
        </p:nvSpPr>
        <p:spPr>
          <a:xfrm>
            <a:off x="3857760" y="9443520"/>
            <a:ext cx="2950920" cy="496800"/>
          </a:xfrm>
          <a:prstGeom prst="rect">
            <a:avLst/>
          </a:prstGeom>
          <a:noFill/>
          <a:ln>
            <a:noFill/>
          </a:ln>
        </p:spPr>
        <p:txBody>
          <a:bodyPr anchor="b"/>
          <a:lstStyle/>
          <a:p>
            <a:pPr algn="r">
              <a:lnSpc>
                <a:spcPct val="100000"/>
              </a:lnSpc>
            </a:pPr>
            <a:fld id="{E9F03FF6-EE0F-4049-BF09-4029F59E865F}" type="slidenum">
              <a:rPr lang="en-US" sz="1200" strike="noStrike">
                <a:solidFill>
                  <a:srgbClr val="000000"/>
                </a:solidFill>
                <a:latin typeface="+mn-lt"/>
                <a:ea typeface="+mn-ea"/>
              </a:rPr>
              <a:t>29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681120" y="4722840"/>
            <a:ext cx="5447880" cy="4473720"/>
          </a:xfrm>
          <a:prstGeom prst="rect">
            <a:avLst/>
          </a:prstGeom>
        </p:spPr>
        <p:txBody>
          <a:bodyPr/>
          <a:lstStyle/>
          <a:p>
            <a:endParaRPr/>
          </a:p>
        </p:txBody>
      </p:sp>
      <p:sp>
        <p:nvSpPr>
          <p:cNvPr id="285" name="TextShape 2"/>
          <p:cNvSpPr txBox="1"/>
          <p:nvPr/>
        </p:nvSpPr>
        <p:spPr>
          <a:xfrm>
            <a:off x="3857760" y="9443520"/>
            <a:ext cx="2950920" cy="496800"/>
          </a:xfrm>
          <a:prstGeom prst="rect">
            <a:avLst/>
          </a:prstGeom>
          <a:noFill/>
          <a:ln>
            <a:noFill/>
          </a:ln>
        </p:spPr>
        <p:txBody>
          <a:bodyPr anchor="b"/>
          <a:lstStyle/>
          <a:p>
            <a:pPr algn="r">
              <a:lnSpc>
                <a:spcPct val="100000"/>
              </a:lnSpc>
            </a:pPr>
            <a:fld id="{63E391CA-0532-463D-95B4-122445130A42}" type="slidenum">
              <a:rPr lang="en-US" sz="1200" strike="noStrike">
                <a:solidFill>
                  <a:srgbClr val="000000"/>
                </a:solidFill>
                <a:latin typeface="+mn-lt"/>
                <a:ea typeface="+mn-ea"/>
              </a:rPr>
              <a:t>30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1120" y="4722840"/>
            <a:ext cx="5447880" cy="4473720"/>
          </a:xfrm>
          <a:prstGeom prst="rect">
            <a:avLst/>
          </a:prstGeom>
        </p:spPr>
        <p:txBody>
          <a:bodyPr/>
          <a:lstStyle/>
          <a:p>
            <a:endParaRPr/>
          </a:p>
        </p:txBody>
      </p:sp>
      <p:sp>
        <p:nvSpPr>
          <p:cNvPr id="287" name="TextShape 2"/>
          <p:cNvSpPr txBox="1"/>
          <p:nvPr/>
        </p:nvSpPr>
        <p:spPr>
          <a:xfrm>
            <a:off x="3857760" y="9443520"/>
            <a:ext cx="2950920" cy="496800"/>
          </a:xfrm>
          <a:prstGeom prst="rect">
            <a:avLst/>
          </a:prstGeom>
          <a:noFill/>
          <a:ln>
            <a:noFill/>
          </a:ln>
        </p:spPr>
        <p:txBody>
          <a:bodyPr anchor="b"/>
          <a:lstStyle/>
          <a:p>
            <a:pPr algn="r">
              <a:lnSpc>
                <a:spcPct val="100000"/>
              </a:lnSpc>
            </a:pPr>
            <a:fld id="{F0CC21EC-7B8E-4954-B3E8-5885ACFF3B41}" type="slidenum">
              <a:rPr lang="en-US" sz="1200" strike="noStrike">
                <a:solidFill>
                  <a:srgbClr val="000000"/>
                </a:solidFill>
                <a:latin typeface="+mn-lt"/>
                <a:ea typeface="+mn-ea"/>
              </a:rPr>
              <a:t>31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body"/>
          </p:nvPr>
        </p:nvSpPr>
        <p:spPr>
          <a:xfrm>
            <a:off x="681120" y="4722840"/>
            <a:ext cx="5447880" cy="4473720"/>
          </a:xfrm>
          <a:prstGeom prst="rect">
            <a:avLst/>
          </a:prstGeom>
        </p:spPr>
        <p:txBody>
          <a:bodyPr/>
          <a:lstStyle/>
          <a:p>
            <a:endParaRPr/>
          </a:p>
        </p:txBody>
      </p:sp>
      <p:sp>
        <p:nvSpPr>
          <p:cNvPr id="259" name="TextShape 2"/>
          <p:cNvSpPr txBox="1"/>
          <p:nvPr/>
        </p:nvSpPr>
        <p:spPr>
          <a:xfrm>
            <a:off x="3857760" y="9443520"/>
            <a:ext cx="2950920" cy="496800"/>
          </a:xfrm>
          <a:prstGeom prst="rect">
            <a:avLst/>
          </a:prstGeom>
          <a:noFill/>
          <a:ln>
            <a:noFill/>
          </a:ln>
        </p:spPr>
        <p:txBody>
          <a:bodyPr anchor="b"/>
          <a:lstStyle/>
          <a:p>
            <a:pPr algn="r">
              <a:lnSpc>
                <a:spcPct val="100000"/>
              </a:lnSpc>
            </a:pPr>
            <a:fld id="{6D5A3638-4D7C-4494-B25B-D8772A957FD9}" type="slidenum">
              <a:rPr lang="en-US" sz="1200" strike="noStrike">
                <a:solidFill>
                  <a:srgbClr val="000000"/>
                </a:solidFill>
                <a:latin typeface="+mn-lt"/>
                <a:ea typeface="+mn-e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81120" y="4722840"/>
            <a:ext cx="5447880" cy="4473720"/>
          </a:xfrm>
          <a:prstGeom prst="rect">
            <a:avLst/>
          </a:prstGeom>
        </p:spPr>
        <p:txBody>
          <a:bodyPr/>
          <a:lstStyle/>
          <a:p>
            <a:endParaRPr/>
          </a:p>
        </p:txBody>
      </p:sp>
      <p:sp>
        <p:nvSpPr>
          <p:cNvPr id="261" name="TextShape 2"/>
          <p:cNvSpPr txBox="1"/>
          <p:nvPr/>
        </p:nvSpPr>
        <p:spPr>
          <a:xfrm>
            <a:off x="3857760" y="9443520"/>
            <a:ext cx="2950920" cy="496800"/>
          </a:xfrm>
          <a:prstGeom prst="rect">
            <a:avLst/>
          </a:prstGeom>
          <a:noFill/>
          <a:ln>
            <a:noFill/>
          </a:ln>
        </p:spPr>
        <p:txBody>
          <a:bodyPr anchor="b"/>
          <a:lstStyle/>
          <a:p>
            <a:pPr algn="r">
              <a:lnSpc>
                <a:spcPct val="100000"/>
              </a:lnSpc>
            </a:pPr>
            <a:fld id="{B11F7F8F-FC1D-4300-B1CB-48FDD1A9CE8A}" type="slidenum">
              <a:rPr lang="en-US" sz="1200" strike="noStrike">
                <a:solidFill>
                  <a:srgbClr val="000000"/>
                </a:solidFill>
                <a:latin typeface="+mn-lt"/>
                <a:ea typeface="+mn-ea"/>
              </a:rPr>
              <a:t>12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81120" y="4722840"/>
            <a:ext cx="5447880" cy="4473720"/>
          </a:xfrm>
          <a:prstGeom prst="rect">
            <a:avLst/>
          </a:prstGeom>
        </p:spPr>
        <p:txBody>
          <a:bodyPr/>
          <a:lstStyle/>
          <a:p>
            <a:endParaRPr/>
          </a:p>
        </p:txBody>
      </p:sp>
      <p:sp>
        <p:nvSpPr>
          <p:cNvPr id="263" name="TextShape 2"/>
          <p:cNvSpPr txBox="1"/>
          <p:nvPr/>
        </p:nvSpPr>
        <p:spPr>
          <a:xfrm>
            <a:off x="3857760" y="9443520"/>
            <a:ext cx="2950920" cy="496800"/>
          </a:xfrm>
          <a:prstGeom prst="rect">
            <a:avLst/>
          </a:prstGeom>
          <a:noFill/>
          <a:ln>
            <a:noFill/>
          </a:ln>
        </p:spPr>
        <p:txBody>
          <a:bodyPr anchor="b"/>
          <a:lstStyle/>
          <a:p>
            <a:pPr algn="r">
              <a:lnSpc>
                <a:spcPct val="100000"/>
              </a:lnSpc>
            </a:pPr>
            <a:fld id="{64DFCFD9-678C-468F-AFBD-0986F6B4EFE5}" type="slidenum">
              <a:rPr lang="en-US" sz="1200" strike="noStrike">
                <a:solidFill>
                  <a:srgbClr val="000000"/>
                </a:solidFill>
                <a:latin typeface="+mn-lt"/>
                <a:ea typeface="+mn-ea"/>
              </a:rPr>
              <a:t>13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81120" y="4722840"/>
            <a:ext cx="5447880" cy="4473720"/>
          </a:xfrm>
          <a:prstGeom prst="rect">
            <a:avLst/>
          </a:prstGeom>
        </p:spPr>
        <p:txBody>
          <a:bodyPr/>
          <a:lstStyle/>
          <a:p>
            <a:endParaRPr/>
          </a:p>
        </p:txBody>
      </p:sp>
      <p:sp>
        <p:nvSpPr>
          <p:cNvPr id="265" name="TextShape 2"/>
          <p:cNvSpPr txBox="1"/>
          <p:nvPr/>
        </p:nvSpPr>
        <p:spPr>
          <a:xfrm>
            <a:off x="3857760" y="9443520"/>
            <a:ext cx="2950920" cy="496800"/>
          </a:xfrm>
          <a:prstGeom prst="rect">
            <a:avLst/>
          </a:prstGeom>
          <a:noFill/>
          <a:ln>
            <a:noFill/>
          </a:ln>
        </p:spPr>
        <p:txBody>
          <a:bodyPr anchor="b"/>
          <a:lstStyle/>
          <a:p>
            <a:pPr algn="r">
              <a:lnSpc>
                <a:spcPct val="100000"/>
              </a:lnSpc>
            </a:pPr>
            <a:fld id="{25B09A75-A14E-4A87-8CB1-645BB425D2E1}" type="slidenum">
              <a:rPr lang="en-US" sz="1200" strike="noStrike">
                <a:solidFill>
                  <a:srgbClr val="000000"/>
                </a:solidFill>
                <a:latin typeface="+mn-lt"/>
                <a:ea typeface="+mn-ea"/>
              </a:rPr>
              <a:t>14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81120" y="4722840"/>
            <a:ext cx="5447880" cy="4473720"/>
          </a:xfrm>
          <a:prstGeom prst="rect">
            <a:avLst/>
          </a:prstGeom>
        </p:spPr>
        <p:txBody>
          <a:bodyPr/>
          <a:lstStyle/>
          <a:p>
            <a:endParaRPr/>
          </a:p>
        </p:txBody>
      </p:sp>
      <p:sp>
        <p:nvSpPr>
          <p:cNvPr id="265" name="TextShape 2"/>
          <p:cNvSpPr txBox="1"/>
          <p:nvPr/>
        </p:nvSpPr>
        <p:spPr>
          <a:xfrm>
            <a:off x="3857760" y="9443520"/>
            <a:ext cx="2950920" cy="496800"/>
          </a:xfrm>
          <a:prstGeom prst="rect">
            <a:avLst/>
          </a:prstGeom>
          <a:noFill/>
          <a:ln>
            <a:noFill/>
          </a:ln>
        </p:spPr>
        <p:txBody>
          <a:bodyPr anchor="b"/>
          <a:lstStyle/>
          <a:p>
            <a:pPr algn="r">
              <a:lnSpc>
                <a:spcPct val="100000"/>
              </a:lnSpc>
            </a:pPr>
            <a:fld id="{25B09A75-A14E-4A87-8CB1-645BB425D2E1}" type="slidenum">
              <a:rPr lang="en-US" sz="1200" strike="noStrike">
                <a:solidFill>
                  <a:srgbClr val="000000"/>
                </a:solidFill>
                <a:latin typeface="+mn-lt"/>
                <a:ea typeface="+mn-ea"/>
              </a:rPr>
              <a:t>15</a:t>
            </a:fld>
            <a:endParaRPr/>
          </a:p>
        </p:txBody>
      </p:sp>
    </p:spTree>
    <p:extLst>
      <p:ext uri="{BB962C8B-B14F-4D97-AF65-F5344CB8AC3E}">
        <p14:creationId xmlns:p14="http://schemas.microsoft.com/office/powerpoint/2010/main" val="255832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81120" y="4722840"/>
            <a:ext cx="5447880" cy="4473720"/>
          </a:xfrm>
          <a:prstGeom prst="rect">
            <a:avLst/>
          </a:prstGeom>
        </p:spPr>
        <p:txBody>
          <a:bodyPr/>
          <a:lstStyle/>
          <a:p>
            <a:endParaRPr/>
          </a:p>
        </p:txBody>
      </p:sp>
      <p:sp>
        <p:nvSpPr>
          <p:cNvPr id="265" name="TextShape 2"/>
          <p:cNvSpPr txBox="1"/>
          <p:nvPr/>
        </p:nvSpPr>
        <p:spPr>
          <a:xfrm>
            <a:off x="3857760" y="9443520"/>
            <a:ext cx="2950920" cy="496800"/>
          </a:xfrm>
          <a:prstGeom prst="rect">
            <a:avLst/>
          </a:prstGeom>
          <a:noFill/>
          <a:ln>
            <a:noFill/>
          </a:ln>
        </p:spPr>
        <p:txBody>
          <a:bodyPr anchor="b"/>
          <a:lstStyle/>
          <a:p>
            <a:pPr algn="r">
              <a:lnSpc>
                <a:spcPct val="100000"/>
              </a:lnSpc>
            </a:pPr>
            <a:fld id="{25B09A75-A14E-4A87-8CB1-645BB425D2E1}" type="slidenum">
              <a:rPr lang="en-US" sz="1200" strike="noStrike">
                <a:solidFill>
                  <a:srgbClr val="000000"/>
                </a:solidFill>
                <a:latin typeface="+mn-lt"/>
                <a:ea typeface="+mn-ea"/>
              </a:rPr>
              <a:t>16</a:t>
            </a:fld>
            <a:endParaRPr/>
          </a:p>
        </p:txBody>
      </p:sp>
    </p:spTree>
    <p:extLst>
      <p:ext uri="{BB962C8B-B14F-4D97-AF65-F5344CB8AC3E}">
        <p14:creationId xmlns:p14="http://schemas.microsoft.com/office/powerpoint/2010/main" val="337397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681120" y="4722840"/>
            <a:ext cx="5447880" cy="4473720"/>
          </a:xfrm>
          <a:prstGeom prst="rect">
            <a:avLst/>
          </a:prstGeom>
        </p:spPr>
        <p:txBody>
          <a:bodyPr/>
          <a:lstStyle/>
          <a:p>
            <a:endParaRPr/>
          </a:p>
        </p:txBody>
      </p:sp>
      <p:sp>
        <p:nvSpPr>
          <p:cNvPr id="267" name="TextShape 2"/>
          <p:cNvSpPr txBox="1"/>
          <p:nvPr/>
        </p:nvSpPr>
        <p:spPr>
          <a:xfrm>
            <a:off x="3857760" y="9443520"/>
            <a:ext cx="2950920" cy="496800"/>
          </a:xfrm>
          <a:prstGeom prst="rect">
            <a:avLst/>
          </a:prstGeom>
          <a:noFill/>
          <a:ln>
            <a:noFill/>
          </a:ln>
        </p:spPr>
        <p:txBody>
          <a:bodyPr anchor="b"/>
          <a:lstStyle/>
          <a:p>
            <a:pPr algn="r">
              <a:lnSpc>
                <a:spcPct val="100000"/>
              </a:lnSpc>
            </a:pPr>
            <a:fld id="{33070E44-AB23-4CB2-AA4B-9F65E050D4CF}" type="slidenum">
              <a:rPr lang="en-US" sz="1200" strike="noStrike">
                <a:solidFill>
                  <a:srgbClr val="000000"/>
                </a:solidFill>
                <a:latin typeface="+mn-lt"/>
                <a:ea typeface="+mn-ea"/>
              </a:rPr>
              <a:t>17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body"/>
          </p:nvPr>
        </p:nvSpPr>
        <p:spPr>
          <a:xfrm>
            <a:off x="681120" y="4722840"/>
            <a:ext cx="5447880" cy="4473720"/>
          </a:xfrm>
          <a:prstGeom prst="rect">
            <a:avLst/>
          </a:prstGeom>
        </p:spPr>
        <p:txBody>
          <a:bodyPr/>
          <a:lstStyle/>
          <a:p>
            <a:endParaRPr/>
          </a:p>
        </p:txBody>
      </p:sp>
      <p:sp>
        <p:nvSpPr>
          <p:cNvPr id="269" name="TextShape 2"/>
          <p:cNvSpPr txBox="1"/>
          <p:nvPr/>
        </p:nvSpPr>
        <p:spPr>
          <a:xfrm>
            <a:off x="3857760" y="9443520"/>
            <a:ext cx="2950920" cy="496800"/>
          </a:xfrm>
          <a:prstGeom prst="rect">
            <a:avLst/>
          </a:prstGeom>
          <a:noFill/>
          <a:ln>
            <a:noFill/>
          </a:ln>
        </p:spPr>
        <p:txBody>
          <a:bodyPr anchor="b"/>
          <a:lstStyle/>
          <a:p>
            <a:pPr algn="r">
              <a:lnSpc>
                <a:spcPct val="100000"/>
              </a:lnSpc>
            </a:pPr>
            <a:fld id="{C6EA4F08-50E5-42B9-A7EE-EC2E7727894D}" type="slidenum">
              <a:rPr lang="en-US" sz="1200" strike="noStrike">
                <a:solidFill>
                  <a:srgbClr val="000000"/>
                </a:solidFill>
                <a:latin typeface="+mn-lt"/>
                <a:ea typeface="+mn-ea"/>
              </a:rPr>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51" name="PlaceHolder 2"/>
          <p:cNvSpPr>
            <a:spLocks noGrp="1"/>
          </p:cNvSpPr>
          <p:nvPr>
            <p:ph type="body"/>
          </p:nvPr>
        </p:nvSpPr>
        <p:spPr>
          <a:xfrm>
            <a:off x="417600" y="1089000"/>
            <a:ext cx="8229240" cy="1576800"/>
          </a:xfrm>
          <a:prstGeom prst="rect">
            <a:avLst/>
          </a:prstGeom>
        </p:spPr>
        <p:txBody>
          <a:bodyPr lIns="0" tIns="0" rIns="0" bIns="0"/>
          <a:lstStyle/>
          <a:p>
            <a:endParaRPr/>
          </a:p>
        </p:txBody>
      </p:sp>
      <p:sp>
        <p:nvSpPr>
          <p:cNvPr id="52" name="PlaceHolder 3"/>
          <p:cNvSpPr>
            <a:spLocks noGrp="1"/>
          </p:cNvSpPr>
          <p:nvPr>
            <p:ph type="body"/>
          </p:nvPr>
        </p:nvSpPr>
        <p:spPr>
          <a:xfrm>
            <a:off x="417600" y="2815920"/>
            <a:ext cx="8229240" cy="15768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54"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55"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56" name="PlaceHolder 4"/>
          <p:cNvSpPr>
            <a:spLocks noGrp="1"/>
          </p:cNvSpPr>
          <p:nvPr>
            <p:ph type="body"/>
          </p:nvPr>
        </p:nvSpPr>
        <p:spPr>
          <a:xfrm>
            <a:off x="4634640" y="2815920"/>
            <a:ext cx="4015800" cy="1576800"/>
          </a:xfrm>
          <a:prstGeom prst="rect">
            <a:avLst/>
          </a:prstGeom>
        </p:spPr>
        <p:txBody>
          <a:bodyPr lIns="0" tIns="0" rIns="0" bIns="0"/>
          <a:lstStyle/>
          <a:p>
            <a:endParaRPr/>
          </a:p>
        </p:txBody>
      </p:sp>
      <p:sp>
        <p:nvSpPr>
          <p:cNvPr id="57" name="PlaceHolder 5"/>
          <p:cNvSpPr>
            <a:spLocks noGrp="1"/>
          </p:cNvSpPr>
          <p:nvPr>
            <p:ph type="body"/>
          </p:nvPr>
        </p:nvSpPr>
        <p:spPr>
          <a:xfrm>
            <a:off x="417600" y="2815920"/>
            <a:ext cx="4015800" cy="15768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59" name="PlaceHolder 2"/>
          <p:cNvSpPr>
            <a:spLocks noGrp="1"/>
          </p:cNvSpPr>
          <p:nvPr>
            <p:ph type="body"/>
          </p:nvPr>
        </p:nvSpPr>
        <p:spPr>
          <a:xfrm>
            <a:off x="417600" y="1089000"/>
            <a:ext cx="8229240" cy="3306240"/>
          </a:xfrm>
          <a:prstGeom prst="rect">
            <a:avLst/>
          </a:prstGeom>
        </p:spPr>
        <p:txBody>
          <a:bodyPr lIns="0" tIns="0" rIns="0" bIns="0"/>
          <a:lstStyle/>
          <a:p>
            <a:endParaRPr/>
          </a:p>
        </p:txBody>
      </p:sp>
      <p:sp>
        <p:nvSpPr>
          <p:cNvPr id="60" name="PlaceHolder 3"/>
          <p:cNvSpPr>
            <a:spLocks noGrp="1"/>
          </p:cNvSpPr>
          <p:nvPr>
            <p:ph type="body"/>
          </p:nvPr>
        </p:nvSpPr>
        <p:spPr>
          <a:xfrm>
            <a:off x="417600" y="1089000"/>
            <a:ext cx="8229240" cy="3306240"/>
          </a:xfrm>
          <a:prstGeom prst="rect">
            <a:avLst/>
          </a:prstGeom>
        </p:spPr>
        <p:txBody>
          <a:bodyPr lIns="0" tIns="0" rIns="0" bIns="0"/>
          <a:lstStyle/>
          <a:p>
            <a:endParaRPr/>
          </a:p>
        </p:txBody>
      </p:sp>
      <p:pic>
        <p:nvPicPr>
          <p:cNvPr id="61" name="Picture 60"/>
          <p:cNvPicPr/>
          <p:nvPr/>
        </p:nvPicPr>
        <p:blipFill>
          <a:blip r:embed="rId2"/>
          <a:stretch/>
        </p:blipFill>
        <p:spPr>
          <a:xfrm>
            <a:off x="2460240" y="1089000"/>
            <a:ext cx="4143600" cy="3306240"/>
          </a:xfrm>
          <a:prstGeom prst="rect">
            <a:avLst/>
          </a:prstGeom>
          <a:ln>
            <a:noFill/>
          </a:ln>
        </p:spPr>
      </p:pic>
      <p:pic>
        <p:nvPicPr>
          <p:cNvPr id="62" name="Picture 61"/>
          <p:cNvPicPr/>
          <p:nvPr/>
        </p:nvPicPr>
        <p:blipFill>
          <a:blip r:embed="rId2"/>
          <a:stretch/>
        </p:blipFill>
        <p:spPr>
          <a:xfrm>
            <a:off x="2460240" y="1089000"/>
            <a:ext cx="4143600" cy="33062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83" name="PlaceHolder 2"/>
          <p:cNvSpPr>
            <a:spLocks noGrp="1"/>
          </p:cNvSpPr>
          <p:nvPr>
            <p:ph type="subTitle"/>
          </p:nvPr>
        </p:nvSpPr>
        <p:spPr>
          <a:xfrm>
            <a:off x="417600" y="1089000"/>
            <a:ext cx="8229240" cy="33062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85" name="PlaceHolder 2"/>
          <p:cNvSpPr>
            <a:spLocks noGrp="1"/>
          </p:cNvSpPr>
          <p:nvPr>
            <p:ph type="body"/>
          </p:nvPr>
        </p:nvSpPr>
        <p:spPr>
          <a:xfrm>
            <a:off x="417600" y="1089000"/>
            <a:ext cx="8229240" cy="33062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87" name="PlaceHolder 2"/>
          <p:cNvSpPr>
            <a:spLocks noGrp="1"/>
          </p:cNvSpPr>
          <p:nvPr>
            <p:ph type="body"/>
          </p:nvPr>
        </p:nvSpPr>
        <p:spPr>
          <a:xfrm>
            <a:off x="417600" y="1089000"/>
            <a:ext cx="4015800" cy="3306240"/>
          </a:xfrm>
          <a:prstGeom prst="rect">
            <a:avLst/>
          </a:prstGeom>
        </p:spPr>
        <p:txBody>
          <a:bodyPr lIns="0" tIns="0" rIns="0" bIns="0"/>
          <a:lstStyle/>
          <a:p>
            <a:endParaRPr/>
          </a:p>
        </p:txBody>
      </p:sp>
      <p:sp>
        <p:nvSpPr>
          <p:cNvPr id="88" name="PlaceHolder 3"/>
          <p:cNvSpPr>
            <a:spLocks noGrp="1"/>
          </p:cNvSpPr>
          <p:nvPr>
            <p:ph type="body"/>
          </p:nvPr>
        </p:nvSpPr>
        <p:spPr>
          <a:xfrm>
            <a:off x="4634640" y="1089000"/>
            <a:ext cx="4015800" cy="33062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17600" y="279360"/>
            <a:ext cx="8229240" cy="14414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92"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93" name="PlaceHolder 3"/>
          <p:cNvSpPr>
            <a:spLocks noGrp="1"/>
          </p:cNvSpPr>
          <p:nvPr>
            <p:ph type="body"/>
          </p:nvPr>
        </p:nvSpPr>
        <p:spPr>
          <a:xfrm>
            <a:off x="417600" y="2815920"/>
            <a:ext cx="4015800" cy="1576800"/>
          </a:xfrm>
          <a:prstGeom prst="rect">
            <a:avLst/>
          </a:prstGeom>
        </p:spPr>
        <p:txBody>
          <a:bodyPr lIns="0" tIns="0" rIns="0" bIns="0"/>
          <a:lstStyle/>
          <a:p>
            <a:endParaRPr/>
          </a:p>
        </p:txBody>
      </p:sp>
      <p:sp>
        <p:nvSpPr>
          <p:cNvPr id="94" name="PlaceHolder 4"/>
          <p:cNvSpPr>
            <a:spLocks noGrp="1"/>
          </p:cNvSpPr>
          <p:nvPr>
            <p:ph type="body"/>
          </p:nvPr>
        </p:nvSpPr>
        <p:spPr>
          <a:xfrm>
            <a:off x="4634640" y="1089000"/>
            <a:ext cx="4015800" cy="33062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30" name="PlaceHolder 2"/>
          <p:cNvSpPr>
            <a:spLocks noGrp="1"/>
          </p:cNvSpPr>
          <p:nvPr>
            <p:ph type="subTitle"/>
          </p:nvPr>
        </p:nvSpPr>
        <p:spPr>
          <a:xfrm>
            <a:off x="417600" y="1089000"/>
            <a:ext cx="8229240" cy="33062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96" name="PlaceHolder 2"/>
          <p:cNvSpPr>
            <a:spLocks noGrp="1"/>
          </p:cNvSpPr>
          <p:nvPr>
            <p:ph type="body"/>
          </p:nvPr>
        </p:nvSpPr>
        <p:spPr>
          <a:xfrm>
            <a:off x="417600" y="1089000"/>
            <a:ext cx="4015800" cy="3306240"/>
          </a:xfrm>
          <a:prstGeom prst="rect">
            <a:avLst/>
          </a:prstGeom>
        </p:spPr>
        <p:txBody>
          <a:bodyPr lIns="0" tIns="0" rIns="0" bIns="0"/>
          <a:lstStyle/>
          <a:p>
            <a:endParaRPr/>
          </a:p>
        </p:txBody>
      </p:sp>
      <p:sp>
        <p:nvSpPr>
          <p:cNvPr id="97"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98" name="PlaceHolder 4"/>
          <p:cNvSpPr>
            <a:spLocks noGrp="1"/>
          </p:cNvSpPr>
          <p:nvPr>
            <p:ph type="body"/>
          </p:nvPr>
        </p:nvSpPr>
        <p:spPr>
          <a:xfrm>
            <a:off x="4634640" y="2815920"/>
            <a:ext cx="4015800" cy="15768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00"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101"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102" name="PlaceHolder 4"/>
          <p:cNvSpPr>
            <a:spLocks noGrp="1"/>
          </p:cNvSpPr>
          <p:nvPr>
            <p:ph type="body"/>
          </p:nvPr>
        </p:nvSpPr>
        <p:spPr>
          <a:xfrm>
            <a:off x="417600" y="2815920"/>
            <a:ext cx="8229240" cy="15768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04" name="PlaceHolder 2"/>
          <p:cNvSpPr>
            <a:spLocks noGrp="1"/>
          </p:cNvSpPr>
          <p:nvPr>
            <p:ph type="body"/>
          </p:nvPr>
        </p:nvSpPr>
        <p:spPr>
          <a:xfrm>
            <a:off x="417600" y="1089000"/>
            <a:ext cx="8229240" cy="1576800"/>
          </a:xfrm>
          <a:prstGeom prst="rect">
            <a:avLst/>
          </a:prstGeom>
        </p:spPr>
        <p:txBody>
          <a:bodyPr lIns="0" tIns="0" rIns="0" bIns="0"/>
          <a:lstStyle/>
          <a:p>
            <a:endParaRPr/>
          </a:p>
        </p:txBody>
      </p:sp>
      <p:sp>
        <p:nvSpPr>
          <p:cNvPr id="105" name="PlaceHolder 3"/>
          <p:cNvSpPr>
            <a:spLocks noGrp="1"/>
          </p:cNvSpPr>
          <p:nvPr>
            <p:ph type="body"/>
          </p:nvPr>
        </p:nvSpPr>
        <p:spPr>
          <a:xfrm>
            <a:off x="417600" y="2815920"/>
            <a:ext cx="8229240" cy="15768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07"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108"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109" name="PlaceHolder 4"/>
          <p:cNvSpPr>
            <a:spLocks noGrp="1"/>
          </p:cNvSpPr>
          <p:nvPr>
            <p:ph type="body"/>
          </p:nvPr>
        </p:nvSpPr>
        <p:spPr>
          <a:xfrm>
            <a:off x="4634640" y="2815920"/>
            <a:ext cx="4015800" cy="1576800"/>
          </a:xfrm>
          <a:prstGeom prst="rect">
            <a:avLst/>
          </a:prstGeom>
        </p:spPr>
        <p:txBody>
          <a:bodyPr lIns="0" tIns="0" rIns="0" bIns="0"/>
          <a:lstStyle/>
          <a:p>
            <a:endParaRPr/>
          </a:p>
        </p:txBody>
      </p:sp>
      <p:sp>
        <p:nvSpPr>
          <p:cNvPr id="110" name="PlaceHolder 5"/>
          <p:cNvSpPr>
            <a:spLocks noGrp="1"/>
          </p:cNvSpPr>
          <p:nvPr>
            <p:ph type="body"/>
          </p:nvPr>
        </p:nvSpPr>
        <p:spPr>
          <a:xfrm>
            <a:off x="417600" y="2815920"/>
            <a:ext cx="4015800" cy="15768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12" name="PlaceHolder 2"/>
          <p:cNvSpPr>
            <a:spLocks noGrp="1"/>
          </p:cNvSpPr>
          <p:nvPr>
            <p:ph type="body"/>
          </p:nvPr>
        </p:nvSpPr>
        <p:spPr>
          <a:xfrm>
            <a:off x="417600" y="1089000"/>
            <a:ext cx="8229240" cy="3306240"/>
          </a:xfrm>
          <a:prstGeom prst="rect">
            <a:avLst/>
          </a:prstGeom>
        </p:spPr>
        <p:txBody>
          <a:bodyPr lIns="0" tIns="0" rIns="0" bIns="0"/>
          <a:lstStyle/>
          <a:p>
            <a:endParaRPr/>
          </a:p>
        </p:txBody>
      </p:sp>
      <p:sp>
        <p:nvSpPr>
          <p:cNvPr id="113" name="PlaceHolder 3"/>
          <p:cNvSpPr>
            <a:spLocks noGrp="1"/>
          </p:cNvSpPr>
          <p:nvPr>
            <p:ph type="body"/>
          </p:nvPr>
        </p:nvSpPr>
        <p:spPr>
          <a:xfrm>
            <a:off x="417600" y="1089000"/>
            <a:ext cx="8229240" cy="3306240"/>
          </a:xfrm>
          <a:prstGeom prst="rect">
            <a:avLst/>
          </a:prstGeom>
        </p:spPr>
        <p:txBody>
          <a:bodyPr lIns="0" tIns="0" rIns="0" bIns="0"/>
          <a:lstStyle/>
          <a:p>
            <a:endParaRPr/>
          </a:p>
        </p:txBody>
      </p:sp>
      <p:pic>
        <p:nvPicPr>
          <p:cNvPr id="114" name="Picture 113"/>
          <p:cNvPicPr/>
          <p:nvPr/>
        </p:nvPicPr>
        <p:blipFill>
          <a:blip r:embed="rId2"/>
          <a:stretch/>
        </p:blipFill>
        <p:spPr>
          <a:xfrm>
            <a:off x="2460240" y="1089000"/>
            <a:ext cx="4143600" cy="3306240"/>
          </a:xfrm>
          <a:prstGeom prst="rect">
            <a:avLst/>
          </a:prstGeom>
          <a:ln>
            <a:noFill/>
          </a:ln>
        </p:spPr>
      </p:pic>
      <p:pic>
        <p:nvPicPr>
          <p:cNvPr id="115" name="Picture 114"/>
          <p:cNvPicPr/>
          <p:nvPr/>
        </p:nvPicPr>
        <p:blipFill>
          <a:blip r:embed="rId2"/>
          <a:stretch/>
        </p:blipFill>
        <p:spPr>
          <a:xfrm>
            <a:off x="2460240" y="1089000"/>
            <a:ext cx="4143600" cy="33062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35" name="PlaceHolder 2"/>
          <p:cNvSpPr>
            <a:spLocks noGrp="1"/>
          </p:cNvSpPr>
          <p:nvPr>
            <p:ph type="subTitle"/>
          </p:nvPr>
        </p:nvSpPr>
        <p:spPr>
          <a:xfrm>
            <a:off x="417600" y="1089000"/>
            <a:ext cx="8229240" cy="33062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37" name="PlaceHolder 2"/>
          <p:cNvSpPr>
            <a:spLocks noGrp="1"/>
          </p:cNvSpPr>
          <p:nvPr>
            <p:ph type="body"/>
          </p:nvPr>
        </p:nvSpPr>
        <p:spPr>
          <a:xfrm>
            <a:off x="417600" y="1089000"/>
            <a:ext cx="8229240" cy="330624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39" name="PlaceHolder 2"/>
          <p:cNvSpPr>
            <a:spLocks noGrp="1"/>
          </p:cNvSpPr>
          <p:nvPr>
            <p:ph type="body"/>
          </p:nvPr>
        </p:nvSpPr>
        <p:spPr>
          <a:xfrm>
            <a:off x="417600" y="1089000"/>
            <a:ext cx="4015800" cy="3306240"/>
          </a:xfrm>
          <a:prstGeom prst="rect">
            <a:avLst/>
          </a:prstGeom>
        </p:spPr>
        <p:txBody>
          <a:bodyPr lIns="0" tIns="0" rIns="0" bIns="0"/>
          <a:lstStyle/>
          <a:p>
            <a:endParaRPr/>
          </a:p>
        </p:txBody>
      </p:sp>
      <p:sp>
        <p:nvSpPr>
          <p:cNvPr id="140" name="PlaceHolder 3"/>
          <p:cNvSpPr>
            <a:spLocks noGrp="1"/>
          </p:cNvSpPr>
          <p:nvPr>
            <p:ph type="body"/>
          </p:nvPr>
        </p:nvSpPr>
        <p:spPr>
          <a:xfrm>
            <a:off x="4634640" y="1089000"/>
            <a:ext cx="4015800" cy="330624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32" name="PlaceHolder 2"/>
          <p:cNvSpPr>
            <a:spLocks noGrp="1"/>
          </p:cNvSpPr>
          <p:nvPr>
            <p:ph type="body"/>
          </p:nvPr>
        </p:nvSpPr>
        <p:spPr>
          <a:xfrm>
            <a:off x="417600" y="1089000"/>
            <a:ext cx="8229240" cy="330624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417600" y="279360"/>
            <a:ext cx="8229240" cy="144144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44"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145" name="PlaceHolder 3"/>
          <p:cNvSpPr>
            <a:spLocks noGrp="1"/>
          </p:cNvSpPr>
          <p:nvPr>
            <p:ph type="body"/>
          </p:nvPr>
        </p:nvSpPr>
        <p:spPr>
          <a:xfrm>
            <a:off x="417600" y="2815920"/>
            <a:ext cx="4015800" cy="1576800"/>
          </a:xfrm>
          <a:prstGeom prst="rect">
            <a:avLst/>
          </a:prstGeom>
        </p:spPr>
        <p:txBody>
          <a:bodyPr lIns="0" tIns="0" rIns="0" bIns="0"/>
          <a:lstStyle/>
          <a:p>
            <a:endParaRPr/>
          </a:p>
        </p:txBody>
      </p:sp>
      <p:sp>
        <p:nvSpPr>
          <p:cNvPr id="146" name="PlaceHolder 4"/>
          <p:cNvSpPr>
            <a:spLocks noGrp="1"/>
          </p:cNvSpPr>
          <p:nvPr>
            <p:ph type="body"/>
          </p:nvPr>
        </p:nvSpPr>
        <p:spPr>
          <a:xfrm>
            <a:off x="4634640" y="1089000"/>
            <a:ext cx="4015800" cy="330624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48" name="PlaceHolder 2"/>
          <p:cNvSpPr>
            <a:spLocks noGrp="1"/>
          </p:cNvSpPr>
          <p:nvPr>
            <p:ph type="body"/>
          </p:nvPr>
        </p:nvSpPr>
        <p:spPr>
          <a:xfrm>
            <a:off x="417600" y="1089000"/>
            <a:ext cx="4015800" cy="3306240"/>
          </a:xfrm>
          <a:prstGeom prst="rect">
            <a:avLst/>
          </a:prstGeom>
        </p:spPr>
        <p:txBody>
          <a:bodyPr lIns="0" tIns="0" rIns="0" bIns="0"/>
          <a:lstStyle/>
          <a:p>
            <a:endParaRPr/>
          </a:p>
        </p:txBody>
      </p:sp>
      <p:sp>
        <p:nvSpPr>
          <p:cNvPr id="149"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150" name="PlaceHolder 4"/>
          <p:cNvSpPr>
            <a:spLocks noGrp="1"/>
          </p:cNvSpPr>
          <p:nvPr>
            <p:ph type="body"/>
          </p:nvPr>
        </p:nvSpPr>
        <p:spPr>
          <a:xfrm>
            <a:off x="4634640" y="2815920"/>
            <a:ext cx="4015800" cy="157680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52"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153"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154" name="PlaceHolder 4"/>
          <p:cNvSpPr>
            <a:spLocks noGrp="1"/>
          </p:cNvSpPr>
          <p:nvPr>
            <p:ph type="body"/>
          </p:nvPr>
        </p:nvSpPr>
        <p:spPr>
          <a:xfrm>
            <a:off x="417600" y="2815920"/>
            <a:ext cx="8229240" cy="157680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56" name="PlaceHolder 2"/>
          <p:cNvSpPr>
            <a:spLocks noGrp="1"/>
          </p:cNvSpPr>
          <p:nvPr>
            <p:ph type="body"/>
          </p:nvPr>
        </p:nvSpPr>
        <p:spPr>
          <a:xfrm>
            <a:off x="417600" y="1089000"/>
            <a:ext cx="8229240" cy="1576800"/>
          </a:xfrm>
          <a:prstGeom prst="rect">
            <a:avLst/>
          </a:prstGeom>
        </p:spPr>
        <p:txBody>
          <a:bodyPr lIns="0" tIns="0" rIns="0" bIns="0"/>
          <a:lstStyle/>
          <a:p>
            <a:endParaRPr/>
          </a:p>
        </p:txBody>
      </p:sp>
      <p:sp>
        <p:nvSpPr>
          <p:cNvPr id="157" name="PlaceHolder 3"/>
          <p:cNvSpPr>
            <a:spLocks noGrp="1"/>
          </p:cNvSpPr>
          <p:nvPr>
            <p:ph type="body"/>
          </p:nvPr>
        </p:nvSpPr>
        <p:spPr>
          <a:xfrm>
            <a:off x="417600" y="2815920"/>
            <a:ext cx="8229240" cy="157680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59"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160"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161" name="PlaceHolder 4"/>
          <p:cNvSpPr>
            <a:spLocks noGrp="1"/>
          </p:cNvSpPr>
          <p:nvPr>
            <p:ph type="body"/>
          </p:nvPr>
        </p:nvSpPr>
        <p:spPr>
          <a:xfrm>
            <a:off x="4634640" y="2815920"/>
            <a:ext cx="4015800" cy="1576800"/>
          </a:xfrm>
          <a:prstGeom prst="rect">
            <a:avLst/>
          </a:prstGeom>
        </p:spPr>
        <p:txBody>
          <a:bodyPr lIns="0" tIns="0" rIns="0" bIns="0"/>
          <a:lstStyle/>
          <a:p>
            <a:endParaRPr/>
          </a:p>
        </p:txBody>
      </p:sp>
      <p:sp>
        <p:nvSpPr>
          <p:cNvPr id="162" name="PlaceHolder 5"/>
          <p:cNvSpPr>
            <a:spLocks noGrp="1"/>
          </p:cNvSpPr>
          <p:nvPr>
            <p:ph type="body"/>
          </p:nvPr>
        </p:nvSpPr>
        <p:spPr>
          <a:xfrm>
            <a:off x="417600" y="2815920"/>
            <a:ext cx="4015800" cy="157680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164" name="PlaceHolder 2"/>
          <p:cNvSpPr>
            <a:spLocks noGrp="1"/>
          </p:cNvSpPr>
          <p:nvPr>
            <p:ph type="body"/>
          </p:nvPr>
        </p:nvSpPr>
        <p:spPr>
          <a:xfrm>
            <a:off x="417600" y="1089000"/>
            <a:ext cx="8229240" cy="3306240"/>
          </a:xfrm>
          <a:prstGeom prst="rect">
            <a:avLst/>
          </a:prstGeom>
        </p:spPr>
        <p:txBody>
          <a:bodyPr lIns="0" tIns="0" rIns="0" bIns="0"/>
          <a:lstStyle/>
          <a:p>
            <a:endParaRPr/>
          </a:p>
        </p:txBody>
      </p:sp>
      <p:sp>
        <p:nvSpPr>
          <p:cNvPr id="165" name="PlaceHolder 3"/>
          <p:cNvSpPr>
            <a:spLocks noGrp="1"/>
          </p:cNvSpPr>
          <p:nvPr>
            <p:ph type="body"/>
          </p:nvPr>
        </p:nvSpPr>
        <p:spPr>
          <a:xfrm>
            <a:off x="417600" y="1089000"/>
            <a:ext cx="8229240" cy="3306240"/>
          </a:xfrm>
          <a:prstGeom prst="rect">
            <a:avLst/>
          </a:prstGeom>
        </p:spPr>
        <p:txBody>
          <a:bodyPr lIns="0" tIns="0" rIns="0" bIns="0"/>
          <a:lstStyle/>
          <a:p>
            <a:endParaRPr/>
          </a:p>
        </p:txBody>
      </p:sp>
      <p:pic>
        <p:nvPicPr>
          <p:cNvPr id="166" name="Picture 165"/>
          <p:cNvPicPr/>
          <p:nvPr/>
        </p:nvPicPr>
        <p:blipFill>
          <a:blip r:embed="rId2"/>
          <a:stretch/>
        </p:blipFill>
        <p:spPr>
          <a:xfrm>
            <a:off x="2460240" y="1089000"/>
            <a:ext cx="4143600" cy="3306240"/>
          </a:xfrm>
          <a:prstGeom prst="rect">
            <a:avLst/>
          </a:prstGeom>
          <a:ln>
            <a:noFill/>
          </a:ln>
        </p:spPr>
      </p:pic>
      <p:pic>
        <p:nvPicPr>
          <p:cNvPr id="167" name="Picture 166"/>
          <p:cNvPicPr/>
          <p:nvPr/>
        </p:nvPicPr>
        <p:blipFill>
          <a:blip r:embed="rId2"/>
          <a:stretch/>
        </p:blipFill>
        <p:spPr>
          <a:xfrm>
            <a:off x="2460240" y="1089000"/>
            <a:ext cx="4143600" cy="33062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34" name="PlaceHolder 2"/>
          <p:cNvSpPr>
            <a:spLocks noGrp="1"/>
          </p:cNvSpPr>
          <p:nvPr>
            <p:ph type="body"/>
          </p:nvPr>
        </p:nvSpPr>
        <p:spPr>
          <a:xfrm>
            <a:off x="417600" y="1089000"/>
            <a:ext cx="4015800" cy="3306240"/>
          </a:xfrm>
          <a:prstGeom prst="rect">
            <a:avLst/>
          </a:prstGeom>
        </p:spPr>
        <p:txBody>
          <a:bodyPr lIns="0" tIns="0" rIns="0" bIns="0"/>
          <a:lstStyle/>
          <a:p>
            <a:endParaRPr/>
          </a:p>
        </p:txBody>
      </p:sp>
      <p:sp>
        <p:nvSpPr>
          <p:cNvPr id="35" name="PlaceHolder 3"/>
          <p:cNvSpPr>
            <a:spLocks noGrp="1"/>
          </p:cNvSpPr>
          <p:nvPr>
            <p:ph type="body"/>
          </p:nvPr>
        </p:nvSpPr>
        <p:spPr>
          <a:xfrm>
            <a:off x="4634640" y="1089000"/>
            <a:ext cx="4015800" cy="3306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417600" y="279360"/>
            <a:ext cx="8229240" cy="14414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39"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40" name="PlaceHolder 3"/>
          <p:cNvSpPr>
            <a:spLocks noGrp="1"/>
          </p:cNvSpPr>
          <p:nvPr>
            <p:ph type="body"/>
          </p:nvPr>
        </p:nvSpPr>
        <p:spPr>
          <a:xfrm>
            <a:off x="417600" y="2815920"/>
            <a:ext cx="4015800" cy="1576800"/>
          </a:xfrm>
          <a:prstGeom prst="rect">
            <a:avLst/>
          </a:prstGeom>
        </p:spPr>
        <p:txBody>
          <a:bodyPr lIns="0" tIns="0" rIns="0" bIns="0"/>
          <a:lstStyle/>
          <a:p>
            <a:endParaRPr/>
          </a:p>
        </p:txBody>
      </p:sp>
      <p:sp>
        <p:nvSpPr>
          <p:cNvPr id="41" name="PlaceHolder 4"/>
          <p:cNvSpPr>
            <a:spLocks noGrp="1"/>
          </p:cNvSpPr>
          <p:nvPr>
            <p:ph type="body"/>
          </p:nvPr>
        </p:nvSpPr>
        <p:spPr>
          <a:xfrm>
            <a:off x="4634640" y="1089000"/>
            <a:ext cx="4015800" cy="3306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43" name="PlaceHolder 2"/>
          <p:cNvSpPr>
            <a:spLocks noGrp="1"/>
          </p:cNvSpPr>
          <p:nvPr>
            <p:ph type="body"/>
          </p:nvPr>
        </p:nvSpPr>
        <p:spPr>
          <a:xfrm>
            <a:off x="417600" y="1089000"/>
            <a:ext cx="4015800" cy="3306240"/>
          </a:xfrm>
          <a:prstGeom prst="rect">
            <a:avLst/>
          </a:prstGeom>
        </p:spPr>
        <p:txBody>
          <a:bodyPr lIns="0" tIns="0" rIns="0" bIns="0"/>
          <a:lstStyle/>
          <a:p>
            <a:endParaRPr/>
          </a:p>
        </p:txBody>
      </p:sp>
      <p:sp>
        <p:nvSpPr>
          <p:cNvPr id="44"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45" name="PlaceHolder 4"/>
          <p:cNvSpPr>
            <a:spLocks noGrp="1"/>
          </p:cNvSpPr>
          <p:nvPr>
            <p:ph type="body"/>
          </p:nvPr>
        </p:nvSpPr>
        <p:spPr>
          <a:xfrm>
            <a:off x="4634640" y="2815920"/>
            <a:ext cx="4015800" cy="15768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17600" y="279360"/>
            <a:ext cx="8229240" cy="310680"/>
          </a:xfrm>
          <a:prstGeom prst="rect">
            <a:avLst/>
          </a:prstGeom>
        </p:spPr>
        <p:txBody>
          <a:bodyPr lIns="0" tIns="0" rIns="0" bIns="0" anchor="ctr"/>
          <a:lstStyle/>
          <a:p>
            <a:endParaRPr/>
          </a:p>
        </p:txBody>
      </p:sp>
      <p:sp>
        <p:nvSpPr>
          <p:cNvPr id="47" name="PlaceHolder 2"/>
          <p:cNvSpPr>
            <a:spLocks noGrp="1"/>
          </p:cNvSpPr>
          <p:nvPr>
            <p:ph type="body"/>
          </p:nvPr>
        </p:nvSpPr>
        <p:spPr>
          <a:xfrm>
            <a:off x="417600" y="1089000"/>
            <a:ext cx="4015800" cy="1576800"/>
          </a:xfrm>
          <a:prstGeom prst="rect">
            <a:avLst/>
          </a:prstGeom>
        </p:spPr>
        <p:txBody>
          <a:bodyPr lIns="0" tIns="0" rIns="0" bIns="0"/>
          <a:lstStyle/>
          <a:p>
            <a:endParaRPr/>
          </a:p>
        </p:txBody>
      </p:sp>
      <p:sp>
        <p:nvSpPr>
          <p:cNvPr id="48" name="PlaceHolder 3"/>
          <p:cNvSpPr>
            <a:spLocks noGrp="1"/>
          </p:cNvSpPr>
          <p:nvPr>
            <p:ph type="body"/>
          </p:nvPr>
        </p:nvSpPr>
        <p:spPr>
          <a:xfrm>
            <a:off x="4634640" y="1089000"/>
            <a:ext cx="4015800" cy="1576800"/>
          </a:xfrm>
          <a:prstGeom prst="rect">
            <a:avLst/>
          </a:prstGeom>
        </p:spPr>
        <p:txBody>
          <a:bodyPr lIns="0" tIns="0" rIns="0" bIns="0"/>
          <a:lstStyle/>
          <a:p>
            <a:endParaRPr/>
          </a:p>
        </p:txBody>
      </p:sp>
      <p:sp>
        <p:nvSpPr>
          <p:cNvPr id="49" name="PlaceHolder 4"/>
          <p:cNvSpPr>
            <a:spLocks noGrp="1"/>
          </p:cNvSpPr>
          <p:nvPr>
            <p:ph type="body"/>
          </p:nvPr>
        </p:nvSpPr>
        <p:spPr>
          <a:xfrm>
            <a:off x="417600" y="2815920"/>
            <a:ext cx="8229240" cy="15768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6.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4191"/>
        </a:solidFill>
        <a:effectLst/>
      </p:bgPr>
    </p:bg>
    <p:spTree>
      <p:nvGrpSpPr>
        <p:cNvPr id="1" name=""/>
        <p:cNvGrpSpPr/>
        <p:nvPr/>
      </p:nvGrpSpPr>
      <p:grpSpPr>
        <a:xfrm>
          <a:off x="0" y="0"/>
          <a:ext cx="0" cy="0"/>
          <a:chOff x="0" y="0"/>
          <a:chExt cx="0" cy="0"/>
        </a:xfrm>
      </p:grpSpPr>
      <p:sp>
        <p:nvSpPr>
          <p:cNvPr id="29" name="Line 1"/>
          <p:cNvSpPr/>
          <p:nvPr/>
        </p:nvSpPr>
        <p:spPr>
          <a:xfrm>
            <a:off x="-179280" y="593640"/>
            <a:ext cx="9502560" cy="0"/>
          </a:xfrm>
          <a:prstGeom prst="line">
            <a:avLst/>
          </a:prstGeom>
          <a:ln w="3240">
            <a:solidFill>
              <a:schemeClr val="tx1"/>
            </a:solidFill>
            <a:round/>
          </a:ln>
        </p:spPr>
      </p:sp>
      <p:sp>
        <p:nvSpPr>
          <p:cNvPr id="30" name="Line 2"/>
          <p:cNvSpPr/>
          <p:nvPr/>
        </p:nvSpPr>
        <p:spPr>
          <a:xfrm>
            <a:off x="-179280" y="4914720"/>
            <a:ext cx="9502560" cy="0"/>
          </a:xfrm>
          <a:prstGeom prst="line">
            <a:avLst/>
          </a:prstGeom>
          <a:ln w="3240">
            <a:solidFill>
              <a:schemeClr val="tx1"/>
            </a:solidFill>
            <a:round/>
          </a:ln>
        </p:spPr>
      </p:sp>
      <p:sp>
        <p:nvSpPr>
          <p:cNvPr id="2" name="Line 3"/>
          <p:cNvSpPr/>
          <p:nvPr/>
        </p:nvSpPr>
        <p:spPr>
          <a:xfrm>
            <a:off x="-179280" y="846000"/>
            <a:ext cx="9502560" cy="0"/>
          </a:xfrm>
          <a:prstGeom prst="line">
            <a:avLst/>
          </a:prstGeom>
          <a:ln w="3240">
            <a:solidFill>
              <a:schemeClr val="tx1"/>
            </a:solidFill>
            <a:round/>
          </a:ln>
        </p:spPr>
      </p:sp>
      <p:sp>
        <p:nvSpPr>
          <p:cNvPr id="3" name="Line 4"/>
          <p:cNvSpPr/>
          <p:nvPr/>
        </p:nvSpPr>
        <p:spPr>
          <a:xfrm flipH="1">
            <a:off x="-179280" y="1091880"/>
            <a:ext cx="9502560" cy="0"/>
          </a:xfrm>
          <a:prstGeom prst="line">
            <a:avLst/>
          </a:prstGeom>
          <a:ln w="3240">
            <a:solidFill>
              <a:schemeClr val="tx1"/>
            </a:solidFill>
            <a:round/>
          </a:ln>
        </p:spPr>
      </p:sp>
      <p:sp>
        <p:nvSpPr>
          <p:cNvPr id="4" name="Line 5"/>
          <p:cNvSpPr/>
          <p:nvPr/>
        </p:nvSpPr>
        <p:spPr>
          <a:xfrm>
            <a:off x="-179280" y="4665600"/>
            <a:ext cx="9502560" cy="0"/>
          </a:xfrm>
          <a:prstGeom prst="line">
            <a:avLst/>
          </a:prstGeom>
          <a:ln w="3240">
            <a:solidFill>
              <a:schemeClr val="tx1"/>
            </a:solidFill>
            <a:round/>
          </a:ln>
        </p:spPr>
      </p:sp>
      <p:sp>
        <p:nvSpPr>
          <p:cNvPr id="5" name="Line 6"/>
          <p:cNvSpPr/>
          <p:nvPr/>
        </p:nvSpPr>
        <p:spPr>
          <a:xfrm flipH="1">
            <a:off x="-179280" y="4400280"/>
            <a:ext cx="9502560" cy="0"/>
          </a:xfrm>
          <a:prstGeom prst="line">
            <a:avLst/>
          </a:prstGeom>
          <a:ln w="3240">
            <a:solidFill>
              <a:schemeClr val="tx1"/>
            </a:solidFill>
            <a:round/>
          </a:ln>
        </p:spPr>
      </p:sp>
      <p:sp>
        <p:nvSpPr>
          <p:cNvPr id="6" name="Line 7"/>
          <p:cNvSpPr/>
          <p:nvPr/>
        </p:nvSpPr>
        <p:spPr>
          <a:xfrm>
            <a:off x="-179280" y="280800"/>
            <a:ext cx="9502560" cy="0"/>
          </a:xfrm>
          <a:prstGeom prst="line">
            <a:avLst/>
          </a:prstGeom>
          <a:ln w="3240">
            <a:solidFill>
              <a:schemeClr val="tx1"/>
            </a:solidFill>
            <a:round/>
          </a:ln>
        </p:spPr>
      </p:sp>
      <p:sp>
        <p:nvSpPr>
          <p:cNvPr id="7" name="Line 8"/>
          <p:cNvSpPr/>
          <p:nvPr/>
        </p:nvSpPr>
        <p:spPr>
          <a:xfrm>
            <a:off x="417240" y="-147600"/>
            <a:ext cx="0" cy="5508360"/>
          </a:xfrm>
          <a:prstGeom prst="line">
            <a:avLst/>
          </a:prstGeom>
          <a:ln w="3240">
            <a:solidFill>
              <a:schemeClr val="tx1"/>
            </a:solidFill>
            <a:round/>
          </a:ln>
        </p:spPr>
      </p:sp>
      <p:sp>
        <p:nvSpPr>
          <p:cNvPr id="8" name="Line 9"/>
          <p:cNvSpPr/>
          <p:nvPr/>
        </p:nvSpPr>
        <p:spPr>
          <a:xfrm>
            <a:off x="8656560" y="-147600"/>
            <a:ext cx="0" cy="5508360"/>
          </a:xfrm>
          <a:prstGeom prst="line">
            <a:avLst/>
          </a:prstGeom>
          <a:ln w="3240">
            <a:solidFill>
              <a:schemeClr val="tx1"/>
            </a:solidFill>
            <a:round/>
          </a:ln>
        </p:spPr>
      </p:sp>
      <p:sp>
        <p:nvSpPr>
          <p:cNvPr id="9" name="CustomShape 10"/>
          <p:cNvSpPr/>
          <p:nvPr/>
        </p:nvSpPr>
        <p:spPr>
          <a:xfrm>
            <a:off x="1474920" y="5208480"/>
            <a:ext cx="286920" cy="134640"/>
          </a:xfrm>
          <a:prstGeom prst="roundRect">
            <a:avLst>
              <a:gd name="adj" fmla="val 14400"/>
            </a:avLst>
          </a:prstGeom>
          <a:solidFill>
            <a:schemeClr val="bg2"/>
          </a:solidFill>
          <a:ln w="9360">
            <a:noFill/>
          </a:ln>
        </p:spPr>
        <p:style>
          <a:lnRef idx="0">
            <a:scrgbClr r="0" g="0" b="0"/>
          </a:lnRef>
          <a:fillRef idx="0">
            <a:scrgbClr r="0" g="0" b="0"/>
          </a:fillRef>
          <a:effectRef idx="0">
            <a:scrgbClr r="0" g="0" b="0"/>
          </a:effectRef>
          <a:fontRef idx="minor"/>
        </p:style>
        <p:txBody>
          <a:bodyPr lIns="18000" tIns="252000" rIns="18000" bIns="0"/>
          <a:lstStyle/>
          <a:p>
            <a:pPr>
              <a:lnSpc>
                <a:spcPct val="100000"/>
              </a:lnSpc>
            </a:pPr>
            <a:r>
              <a:rPr lang="en-US" sz="500" b="1" strike="noStrike">
                <a:solidFill>
                  <a:srgbClr val="FFFFFF"/>
                </a:solidFill>
                <a:latin typeface="Arial"/>
                <a:ea typeface="ヒラギノ角ゴ Pro W3"/>
              </a:rPr>
              <a:t>R 18 
G 65 
B 145</a:t>
            </a:r>
            <a:endParaRPr/>
          </a:p>
        </p:txBody>
      </p:sp>
      <p:sp>
        <p:nvSpPr>
          <p:cNvPr id="10" name="CustomShape 11"/>
          <p:cNvSpPr/>
          <p:nvPr/>
        </p:nvSpPr>
        <p:spPr>
          <a:xfrm>
            <a:off x="1835280" y="5208480"/>
            <a:ext cx="286920" cy="134640"/>
          </a:xfrm>
          <a:prstGeom prst="roundRect">
            <a:avLst>
              <a:gd name="adj" fmla="val 14400"/>
            </a:avLst>
          </a:prstGeom>
          <a:solidFill>
            <a:schemeClr val="accent2"/>
          </a:solidFill>
          <a:ln w="9360">
            <a:noFill/>
          </a:ln>
        </p:spPr>
        <p:style>
          <a:lnRef idx="0">
            <a:scrgbClr r="0" g="0" b="0"/>
          </a:lnRef>
          <a:fillRef idx="0">
            <a:scrgbClr r="0" g="0" b="0"/>
          </a:fillRef>
          <a:effectRef idx="0">
            <a:scrgbClr r="0" g="0" b="0"/>
          </a:effectRef>
          <a:fontRef idx="minor"/>
        </p:style>
        <p:txBody>
          <a:bodyPr lIns="18000" tIns="252000" rIns="18000" bIns="0"/>
          <a:lstStyle/>
          <a:p>
            <a:pPr>
              <a:lnSpc>
                <a:spcPct val="100000"/>
              </a:lnSpc>
            </a:pPr>
            <a:r>
              <a:rPr lang="en-US" sz="500" b="1" strike="noStrike">
                <a:solidFill>
                  <a:srgbClr val="FFFFFF"/>
                </a:solidFill>
                <a:latin typeface="Arial"/>
                <a:ea typeface="ヒラギノ角ゴ Pro W3"/>
              </a:rPr>
              <a:t>R 0 
G 201 
B 255</a:t>
            </a:r>
            <a:endParaRPr/>
          </a:p>
        </p:txBody>
      </p:sp>
      <p:sp>
        <p:nvSpPr>
          <p:cNvPr id="11" name="CustomShape 12"/>
          <p:cNvSpPr/>
          <p:nvPr/>
        </p:nvSpPr>
        <p:spPr>
          <a:xfrm>
            <a:off x="2195640" y="5208480"/>
            <a:ext cx="286920" cy="134640"/>
          </a:xfrm>
          <a:prstGeom prst="roundRect">
            <a:avLst>
              <a:gd name="adj" fmla="val 14400"/>
            </a:avLst>
          </a:prstGeom>
          <a:solidFill>
            <a:schemeClr val="accent4"/>
          </a:solidFill>
          <a:ln w="9360">
            <a:noFill/>
          </a:ln>
        </p:spPr>
        <p:style>
          <a:lnRef idx="0">
            <a:scrgbClr r="0" g="0" b="0"/>
          </a:lnRef>
          <a:fillRef idx="0">
            <a:scrgbClr r="0" g="0" b="0"/>
          </a:fillRef>
          <a:effectRef idx="0">
            <a:scrgbClr r="0" g="0" b="0"/>
          </a:effectRef>
          <a:fontRef idx="minor"/>
        </p:style>
        <p:txBody>
          <a:bodyPr lIns="18000" tIns="252000" rIns="18000" bIns="0"/>
          <a:lstStyle/>
          <a:p>
            <a:pPr>
              <a:lnSpc>
                <a:spcPct val="100000"/>
              </a:lnSpc>
            </a:pPr>
            <a:r>
              <a:rPr lang="en-US" sz="500" b="1" strike="noStrike">
                <a:solidFill>
                  <a:srgbClr val="FFFFFF"/>
                </a:solidFill>
                <a:latin typeface="Arial"/>
                <a:ea typeface="ヒラギノ角ゴ Pro W3"/>
              </a:rPr>
              <a:t>R 104
G 113
B 122</a:t>
            </a:r>
            <a:endParaRPr/>
          </a:p>
        </p:txBody>
      </p:sp>
      <p:sp>
        <p:nvSpPr>
          <p:cNvPr id="12" name="CustomShape 13"/>
          <p:cNvSpPr/>
          <p:nvPr/>
        </p:nvSpPr>
        <p:spPr>
          <a:xfrm>
            <a:off x="2916360" y="5208480"/>
            <a:ext cx="286920" cy="134640"/>
          </a:xfrm>
          <a:prstGeom prst="roundRect">
            <a:avLst>
              <a:gd name="adj" fmla="val 14400"/>
            </a:avLst>
          </a:prstGeom>
          <a:solidFill>
            <a:schemeClr val="accent6"/>
          </a:solidFill>
          <a:ln w="9360">
            <a:noFill/>
          </a:ln>
        </p:spPr>
        <p:style>
          <a:lnRef idx="0">
            <a:scrgbClr r="0" g="0" b="0"/>
          </a:lnRef>
          <a:fillRef idx="0">
            <a:scrgbClr r="0" g="0" b="0"/>
          </a:fillRef>
          <a:effectRef idx="0">
            <a:scrgbClr r="0" g="0" b="0"/>
          </a:effectRef>
          <a:fontRef idx="minor"/>
        </p:style>
        <p:txBody>
          <a:bodyPr lIns="18000" tIns="252000" rIns="18000" bIns="0"/>
          <a:lstStyle/>
          <a:p>
            <a:pPr>
              <a:lnSpc>
                <a:spcPct val="100000"/>
              </a:lnSpc>
            </a:pPr>
            <a:r>
              <a:rPr lang="en-US" sz="500" b="1" strike="noStrike">
                <a:solidFill>
                  <a:srgbClr val="FFFFFF"/>
                </a:solidFill>
                <a:latin typeface="Arial"/>
                <a:ea typeface="ヒラギノ角ゴ Pro W3"/>
              </a:rPr>
              <a:t>R 216
G 217
B 218</a:t>
            </a:r>
            <a:endParaRPr/>
          </a:p>
        </p:txBody>
      </p:sp>
      <p:sp>
        <p:nvSpPr>
          <p:cNvPr id="13" name="CustomShape 14"/>
          <p:cNvSpPr/>
          <p:nvPr/>
        </p:nvSpPr>
        <p:spPr>
          <a:xfrm>
            <a:off x="2556000" y="5208480"/>
            <a:ext cx="286920" cy="134640"/>
          </a:xfrm>
          <a:prstGeom prst="roundRect">
            <a:avLst>
              <a:gd name="adj" fmla="val 14400"/>
            </a:avLst>
          </a:prstGeom>
          <a:solidFill>
            <a:schemeClr val="accent4"/>
          </a:solidFill>
          <a:ln w="9360">
            <a:noFill/>
          </a:ln>
        </p:spPr>
        <p:style>
          <a:lnRef idx="0">
            <a:scrgbClr r="0" g="0" b="0"/>
          </a:lnRef>
          <a:fillRef idx="0">
            <a:scrgbClr r="0" g="0" b="0"/>
          </a:fillRef>
          <a:effectRef idx="0">
            <a:scrgbClr r="0" g="0" b="0"/>
          </a:effectRef>
          <a:fontRef idx="minor"/>
        </p:style>
        <p:txBody>
          <a:bodyPr lIns="18000" tIns="252000" rIns="18000" bIns="0"/>
          <a:lstStyle/>
          <a:p>
            <a:pPr>
              <a:lnSpc>
                <a:spcPct val="100000"/>
              </a:lnSpc>
            </a:pPr>
            <a:r>
              <a:rPr lang="en-US" sz="500" b="1" strike="noStrike">
                <a:solidFill>
                  <a:srgbClr val="FFFFFF"/>
                </a:solidFill>
                <a:latin typeface="Arial"/>
                <a:ea typeface="ヒラギノ角ゴ Pro W3"/>
              </a:rPr>
              <a:t>R 168
G 187
B 192</a:t>
            </a:r>
            <a:endParaRPr/>
          </a:p>
        </p:txBody>
      </p:sp>
      <p:sp>
        <p:nvSpPr>
          <p:cNvPr id="14" name="CustomShape 15"/>
          <p:cNvSpPr/>
          <p:nvPr/>
        </p:nvSpPr>
        <p:spPr>
          <a:xfrm>
            <a:off x="647640" y="5208480"/>
            <a:ext cx="791640" cy="134640"/>
          </a:xfrm>
          <a:prstGeom prst="rect">
            <a:avLst/>
          </a:prstGeom>
          <a:noFill/>
          <a:ln>
            <a:noFill/>
          </a:ln>
        </p:spPr>
        <p:style>
          <a:lnRef idx="0">
            <a:scrgbClr r="0" g="0" b="0"/>
          </a:lnRef>
          <a:fillRef idx="0">
            <a:scrgbClr r="0" g="0" b="0"/>
          </a:fillRef>
          <a:effectRef idx="0">
            <a:scrgbClr r="0" g="0" b="0"/>
          </a:effectRef>
          <a:fontRef idx="minor"/>
        </p:style>
        <p:txBody>
          <a:bodyPr wrap="none" lIns="18000" tIns="0" rIns="36000" bIns="0" anchor="ctr"/>
          <a:lstStyle/>
          <a:p>
            <a:pPr algn="r">
              <a:lnSpc>
                <a:spcPct val="100000"/>
              </a:lnSpc>
            </a:pPr>
            <a:r>
              <a:rPr lang="en-US" sz="500" b="1" strike="noStrike">
                <a:solidFill>
                  <a:srgbClr val="FFFFFF"/>
                </a:solidFill>
                <a:latin typeface="Arial"/>
                <a:ea typeface="ヒラギノ角ゴ Pro W3"/>
              </a:rPr>
              <a:t>Core and background colors:</a:t>
            </a:r>
            <a:endParaRPr/>
          </a:p>
        </p:txBody>
      </p:sp>
      <p:sp>
        <p:nvSpPr>
          <p:cNvPr id="15" name="CustomShape 16"/>
          <p:cNvSpPr/>
          <p:nvPr/>
        </p:nvSpPr>
        <p:spPr>
          <a:xfrm>
            <a:off x="1474920" y="5208480"/>
            <a:ext cx="286920" cy="134640"/>
          </a:xfrm>
          <a:prstGeom prst="roundRect">
            <a:avLst>
              <a:gd name="adj" fmla="val 14400"/>
            </a:avLst>
          </a:prstGeom>
          <a:solidFill>
            <a:schemeClr val="tx1"/>
          </a:solidFill>
          <a:ln w="9360">
            <a:noFill/>
          </a:ln>
        </p:spPr>
        <p:style>
          <a:lnRef idx="0">
            <a:scrgbClr r="0" g="0" b="0"/>
          </a:lnRef>
          <a:fillRef idx="0">
            <a:scrgbClr r="0" g="0" b="0"/>
          </a:fillRef>
          <a:effectRef idx="0">
            <a:scrgbClr r="0" g="0" b="0"/>
          </a:effectRef>
          <a:fontRef idx="minor"/>
        </p:style>
      </p:sp>
      <p:sp>
        <p:nvSpPr>
          <p:cNvPr id="16" name="CustomShape 17"/>
          <p:cNvSpPr/>
          <p:nvPr/>
        </p:nvSpPr>
        <p:spPr>
          <a:xfrm>
            <a:off x="1835280" y="5208480"/>
            <a:ext cx="286920" cy="134640"/>
          </a:xfrm>
          <a:prstGeom prst="roundRect">
            <a:avLst>
              <a:gd name="adj" fmla="val 14400"/>
            </a:avLst>
          </a:prstGeom>
          <a:solidFill>
            <a:schemeClr val="accent2"/>
          </a:solidFill>
          <a:ln w="9360">
            <a:noFill/>
          </a:ln>
        </p:spPr>
        <p:style>
          <a:lnRef idx="0">
            <a:scrgbClr r="0" g="0" b="0"/>
          </a:lnRef>
          <a:fillRef idx="0">
            <a:scrgbClr r="0" g="0" b="0"/>
          </a:fillRef>
          <a:effectRef idx="0">
            <a:scrgbClr r="0" g="0" b="0"/>
          </a:effectRef>
          <a:fontRef idx="minor"/>
        </p:style>
      </p:sp>
      <p:sp>
        <p:nvSpPr>
          <p:cNvPr id="17" name="CustomShape 18"/>
          <p:cNvSpPr/>
          <p:nvPr/>
        </p:nvSpPr>
        <p:spPr>
          <a:xfrm>
            <a:off x="2195640" y="5208480"/>
            <a:ext cx="286920" cy="134640"/>
          </a:xfrm>
          <a:prstGeom prst="roundRect">
            <a:avLst>
              <a:gd name="adj" fmla="val 14400"/>
            </a:avLst>
          </a:prstGeom>
          <a:solidFill>
            <a:schemeClr val="bg2"/>
          </a:solidFill>
          <a:ln w="9360">
            <a:noFill/>
          </a:ln>
        </p:spPr>
        <p:style>
          <a:lnRef idx="0">
            <a:scrgbClr r="0" g="0" b="0"/>
          </a:lnRef>
          <a:fillRef idx="0">
            <a:scrgbClr r="0" g="0" b="0"/>
          </a:fillRef>
          <a:effectRef idx="0">
            <a:scrgbClr r="0" g="0" b="0"/>
          </a:effectRef>
          <a:fontRef idx="minor"/>
        </p:style>
      </p:sp>
      <p:sp>
        <p:nvSpPr>
          <p:cNvPr id="18" name="CustomShape 19"/>
          <p:cNvSpPr/>
          <p:nvPr/>
        </p:nvSpPr>
        <p:spPr>
          <a:xfrm>
            <a:off x="647640" y="5208480"/>
            <a:ext cx="791640" cy="134640"/>
          </a:xfrm>
          <a:prstGeom prst="rect">
            <a:avLst/>
          </a:prstGeom>
          <a:noFill/>
          <a:ln>
            <a:noFill/>
          </a:ln>
        </p:spPr>
        <p:style>
          <a:lnRef idx="0">
            <a:scrgbClr r="0" g="0" b="0"/>
          </a:lnRef>
          <a:fillRef idx="0">
            <a:scrgbClr r="0" g="0" b="0"/>
          </a:fillRef>
          <a:effectRef idx="0">
            <a:scrgbClr r="0" g="0" b="0"/>
          </a:effectRef>
          <a:fontRef idx="minor"/>
        </p:style>
      </p:sp>
      <p:pic>
        <p:nvPicPr>
          <p:cNvPr id="19" name="Picture 5"/>
          <p:cNvPicPr/>
          <p:nvPr/>
        </p:nvPicPr>
        <p:blipFill>
          <a:blip r:embed="rId14"/>
          <a:stretch/>
        </p:blipFill>
        <p:spPr>
          <a:xfrm>
            <a:off x="7958160" y="4672080"/>
            <a:ext cx="703080" cy="115560"/>
          </a:xfrm>
          <a:prstGeom prst="rect">
            <a:avLst/>
          </a:prstGeom>
          <a:ln w="9360">
            <a:noFill/>
          </a:ln>
        </p:spPr>
      </p:pic>
      <p:sp>
        <p:nvSpPr>
          <p:cNvPr id="20" name="CustomShape 20"/>
          <p:cNvSpPr/>
          <p:nvPr/>
        </p:nvSpPr>
        <p:spPr>
          <a:xfrm>
            <a:off x="83880" y="4763520"/>
            <a:ext cx="417600" cy="26712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nSpc>
                <a:spcPct val="100000"/>
              </a:lnSpc>
            </a:pPr>
            <a:fld id="{4E032167-C146-4E29-95D8-93BAB338BCAA}" type="slidenum">
              <a:rPr lang="en-US" sz="800" strike="noStrike">
                <a:solidFill>
                  <a:srgbClr val="FFFFFF"/>
                </a:solidFill>
                <a:latin typeface="Arial"/>
                <a:ea typeface="ヒラギノ角ゴ Pro W3"/>
              </a:rPr>
              <a:t>‹#›</a:t>
            </a:fld>
            <a:r>
              <a:rPr lang="en-US" sz="800" strike="noStrike">
                <a:solidFill>
                  <a:srgbClr val="FFFFFF"/>
                </a:solidFill>
                <a:latin typeface="Arial"/>
                <a:ea typeface="ヒラギノ角ゴ Pro W3"/>
              </a:rPr>
              <a:t>/30</a:t>
            </a:r>
            <a:endParaRPr/>
          </a:p>
        </p:txBody>
      </p:sp>
      <p:sp>
        <p:nvSpPr>
          <p:cNvPr id="21" name="CustomShape 21"/>
          <p:cNvSpPr/>
          <p:nvPr/>
        </p:nvSpPr>
        <p:spPr>
          <a:xfrm>
            <a:off x="558000" y="4763520"/>
            <a:ext cx="1139760" cy="26712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nSpc>
                <a:spcPct val="100000"/>
              </a:lnSpc>
            </a:pPr>
            <a:r>
              <a:rPr lang="en-US" sz="800" b="1" strike="noStrike">
                <a:solidFill>
                  <a:srgbClr val="FFFFFF"/>
                </a:solidFill>
                <a:latin typeface="Arial"/>
                <a:ea typeface="ヒラギノ角ゴ Pro W3"/>
              </a:rPr>
              <a:t>For internal use</a:t>
            </a:r>
            <a:endParaRPr/>
          </a:p>
        </p:txBody>
      </p:sp>
      <p:sp>
        <p:nvSpPr>
          <p:cNvPr id="22" name="CustomShape 22"/>
          <p:cNvSpPr/>
          <p:nvPr/>
        </p:nvSpPr>
        <p:spPr>
          <a:xfrm>
            <a:off x="4825080" y="4579560"/>
            <a:ext cx="2935080" cy="27360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gn="r">
              <a:lnSpc>
                <a:spcPct val="100000"/>
              </a:lnSpc>
            </a:pPr>
            <a:r>
              <a:rPr lang="en-US" sz="800" strike="noStrike">
                <a:solidFill>
                  <a:srgbClr val="FFFFFF"/>
                </a:solidFill>
                <a:latin typeface="Arial"/>
                <a:ea typeface="ヒラギノ角ゴ Pro W3"/>
              </a:rPr>
              <a:t>© Nokia Solutions and Networks 2014</a:t>
            </a:r>
            <a:endParaRPr/>
          </a:p>
        </p:txBody>
      </p:sp>
      <p:sp>
        <p:nvSpPr>
          <p:cNvPr id="23" name="PlaceHolder 23"/>
          <p:cNvSpPr>
            <a:spLocks noGrp="1"/>
          </p:cNvSpPr>
          <p:nvPr>
            <p:ph type="body"/>
          </p:nvPr>
        </p:nvSpPr>
        <p:spPr>
          <a:xfrm>
            <a:off x="422280" y="563040"/>
            <a:ext cx="8243640" cy="2253240"/>
          </a:xfrm>
          <a:prstGeom prst="rect">
            <a:avLst/>
          </a:prstGeom>
        </p:spPr>
        <p:txBody>
          <a:bodyPr lIns="0" tIns="0" rIns="0" bIns="0"/>
          <a:lstStyle/>
          <a:p>
            <a:pPr>
              <a:buSzPct val="45000"/>
              <a:buFont typeface="StarSymbol"/>
              <a:buChar char=""/>
            </a:pPr>
            <a:r>
              <a:rPr lang="en-GB" sz="6600" strike="noStrike">
                <a:solidFill>
                  <a:srgbClr val="FFFFFF"/>
                </a:solidFill>
                <a:latin typeface="Arial"/>
                <a:ea typeface="ヒラギノ角ゴ Pro W3"/>
              </a:rPr>
              <a:t>Click to edit the outline text format</a:t>
            </a:r>
            <a:endParaRPr/>
          </a:p>
          <a:p>
            <a:pPr lvl="1">
              <a:buSzPct val="75000"/>
              <a:buFont typeface="StarSymbol"/>
              <a:buChar char=""/>
            </a:pPr>
            <a:r>
              <a:rPr lang="en-GB" sz="6600" strike="noStrike">
                <a:solidFill>
                  <a:srgbClr val="FFFFFF"/>
                </a:solidFill>
                <a:latin typeface="Arial"/>
                <a:ea typeface="ヒラギノ角ゴ Pro W3"/>
              </a:rPr>
              <a:t>Second Outline Level</a:t>
            </a:r>
            <a:endParaRPr/>
          </a:p>
          <a:p>
            <a:pPr lvl="2">
              <a:buSzPct val="45000"/>
              <a:buFont typeface="StarSymbol"/>
              <a:buChar char=""/>
            </a:pPr>
            <a:r>
              <a:rPr lang="en-GB" sz="6600" strike="noStrike">
                <a:solidFill>
                  <a:srgbClr val="FFFFFF"/>
                </a:solidFill>
                <a:latin typeface="Arial"/>
                <a:ea typeface="ヒラギノ角ゴ Pro W3"/>
              </a:rPr>
              <a:t>Third Outline Level</a:t>
            </a:r>
            <a:endParaRPr/>
          </a:p>
          <a:p>
            <a:pPr lvl="3">
              <a:buSzPct val="75000"/>
              <a:buFont typeface="StarSymbol"/>
              <a:buChar char=""/>
            </a:pPr>
            <a:r>
              <a:rPr lang="en-GB" sz="6600" strike="noStrike">
                <a:solidFill>
                  <a:srgbClr val="FFFFFF"/>
                </a:solidFill>
                <a:latin typeface="Arial"/>
                <a:ea typeface="ヒラギノ角ゴ Pro W3"/>
              </a:rPr>
              <a:t>Fourth Outline Level</a:t>
            </a:r>
            <a:endParaRPr/>
          </a:p>
          <a:p>
            <a:pPr lvl="4">
              <a:buSzPct val="45000"/>
              <a:buFont typeface="StarSymbol"/>
              <a:buChar char=""/>
            </a:pPr>
            <a:r>
              <a:rPr lang="en-GB" sz="6600" strike="noStrike">
                <a:solidFill>
                  <a:srgbClr val="FFFFFF"/>
                </a:solidFill>
                <a:latin typeface="Arial"/>
                <a:ea typeface="ヒラギノ角ゴ Pro W3"/>
              </a:rPr>
              <a:t>Fifth Outline Level</a:t>
            </a:r>
            <a:endParaRPr/>
          </a:p>
          <a:p>
            <a:pPr lvl="5">
              <a:buSzPct val="45000"/>
              <a:buFont typeface="StarSymbol"/>
              <a:buChar char=""/>
            </a:pPr>
            <a:r>
              <a:rPr lang="en-GB" sz="6600" strike="noStrike">
                <a:solidFill>
                  <a:srgbClr val="FFFFFF"/>
                </a:solidFill>
                <a:latin typeface="Arial"/>
                <a:ea typeface="ヒラギノ角ゴ Pro W3"/>
              </a:rPr>
              <a:t>Sixth Outline Level</a:t>
            </a:r>
            <a:endParaRPr/>
          </a:p>
          <a:p>
            <a:pPr>
              <a:lnSpc>
                <a:spcPct val="100000"/>
              </a:lnSpc>
            </a:pPr>
            <a:r>
              <a:rPr lang="en-GB" sz="6600" strike="noStrike">
                <a:solidFill>
                  <a:srgbClr val="FFFFFF"/>
                </a:solidFill>
                <a:latin typeface="Arial"/>
                <a:ea typeface="ヒラギノ角ゴ Pro W3"/>
              </a:rPr>
              <a:t>Seventh Outline Levelmain headline in
lower case here</a:t>
            </a:r>
            <a:endParaRPr/>
          </a:p>
        </p:txBody>
      </p:sp>
      <p:sp>
        <p:nvSpPr>
          <p:cNvPr id="24" name="PlaceHolder 24"/>
          <p:cNvSpPr>
            <a:spLocks noGrp="1"/>
          </p:cNvSpPr>
          <p:nvPr>
            <p:ph type="body"/>
          </p:nvPr>
        </p:nvSpPr>
        <p:spPr>
          <a:xfrm>
            <a:off x="422280" y="2659320"/>
            <a:ext cx="8243640" cy="1696680"/>
          </a:xfrm>
          <a:prstGeom prst="rect">
            <a:avLst/>
          </a:prstGeom>
        </p:spPr>
        <p:txBody>
          <a:bodyPr lIns="0" tIns="0" rIns="0" bIns="0"/>
          <a:lstStyle/>
          <a:p>
            <a:pPr>
              <a:buSzPct val="45000"/>
              <a:buFont typeface="StarSymbol"/>
              <a:buChar char=""/>
            </a:pPr>
            <a:r>
              <a:rPr lang="en-GB" strike="noStrike">
                <a:solidFill>
                  <a:srgbClr val="FFFFFF"/>
                </a:solidFill>
                <a:latin typeface="Arial"/>
                <a:ea typeface="ヒラギノ角ゴ Pro W3"/>
              </a:rPr>
              <a:t>Click to edit the outline text format</a:t>
            </a:r>
            <a:endParaRPr/>
          </a:p>
          <a:p>
            <a:pPr lvl="1">
              <a:buSzPct val="75000"/>
              <a:buFont typeface="StarSymbol"/>
              <a:buChar char=""/>
            </a:pPr>
            <a:r>
              <a:rPr lang="en-GB" strike="noStrike">
                <a:solidFill>
                  <a:srgbClr val="FFFFFF"/>
                </a:solidFill>
                <a:latin typeface="Arial"/>
                <a:ea typeface="ヒラギノ角ゴ Pro W3"/>
              </a:rPr>
              <a:t>Second Outline Level</a:t>
            </a:r>
            <a:endParaRPr/>
          </a:p>
          <a:p>
            <a:pPr lvl="2">
              <a:buSzPct val="45000"/>
              <a:buFont typeface="StarSymbol"/>
              <a:buChar char=""/>
            </a:pPr>
            <a:r>
              <a:rPr lang="en-GB" strike="noStrike">
                <a:solidFill>
                  <a:srgbClr val="FFFFFF"/>
                </a:solidFill>
                <a:latin typeface="Arial"/>
                <a:ea typeface="ヒラギノ角ゴ Pro W3"/>
              </a:rPr>
              <a:t>Third Outline Level</a:t>
            </a:r>
            <a:endParaRPr/>
          </a:p>
          <a:p>
            <a:pPr lvl="3">
              <a:buSzPct val="75000"/>
              <a:buFont typeface="StarSymbol"/>
              <a:buChar char=""/>
            </a:pPr>
            <a:r>
              <a:rPr lang="en-GB" strike="noStrike">
                <a:solidFill>
                  <a:srgbClr val="FFFFFF"/>
                </a:solidFill>
                <a:latin typeface="Arial"/>
                <a:ea typeface="ヒラギノ角ゴ Pro W3"/>
              </a:rPr>
              <a:t>Fourth Outline Level</a:t>
            </a:r>
            <a:endParaRPr/>
          </a:p>
          <a:p>
            <a:pPr lvl="4">
              <a:buSzPct val="45000"/>
              <a:buFont typeface="StarSymbol"/>
              <a:buChar char=""/>
            </a:pPr>
            <a:r>
              <a:rPr lang="en-GB" strike="noStrike">
                <a:solidFill>
                  <a:srgbClr val="FFFFFF"/>
                </a:solidFill>
                <a:latin typeface="Arial"/>
                <a:ea typeface="ヒラギノ角ゴ Pro W3"/>
              </a:rPr>
              <a:t>Fifth Outline Level</a:t>
            </a:r>
            <a:endParaRPr/>
          </a:p>
          <a:p>
            <a:pPr lvl="5">
              <a:buSzPct val="45000"/>
              <a:buFont typeface="StarSymbol"/>
              <a:buChar char=""/>
            </a:pPr>
            <a:r>
              <a:rPr lang="en-GB" strike="noStrike">
                <a:solidFill>
                  <a:srgbClr val="FFFFFF"/>
                </a:solidFill>
                <a:latin typeface="Arial"/>
                <a:ea typeface="ヒラギノ角ゴ Pro W3"/>
              </a:rPr>
              <a:t>Sixth Outline Level</a:t>
            </a:r>
            <a:endParaRPr/>
          </a:p>
          <a:p>
            <a:pPr>
              <a:lnSpc>
                <a:spcPct val="100000"/>
              </a:lnSpc>
            </a:pPr>
            <a:r>
              <a:rPr lang="en-GB" strike="noStrike">
                <a:solidFill>
                  <a:srgbClr val="FFFFFF"/>
                </a:solidFill>
                <a:latin typeface="Arial"/>
                <a:ea typeface="ヒラギノ角ゴ Pro W3"/>
              </a:rPr>
              <a:t>Seventh Outline LevelSupporting headline in sentence case here</a:t>
            </a:r>
            <a:endParaRPr/>
          </a:p>
          <a:p>
            <a:pPr>
              <a:lnSpc>
                <a:spcPct val="100000"/>
              </a:lnSpc>
              <a:buFont typeface="Arial"/>
              <a:buChar char="•"/>
            </a:pPr>
            <a:r>
              <a:rPr lang="en-GB" strike="noStrike">
                <a:solidFill>
                  <a:srgbClr val="FFFFFF"/>
                </a:solidFill>
                <a:latin typeface="Arial"/>
                <a:ea typeface="ヒラギノ角ゴ Pro W3"/>
              </a:rPr>
              <a:t>Author/Presenter</a:t>
            </a:r>
            <a:endParaRPr/>
          </a:p>
          <a:p>
            <a:pPr>
              <a:lnSpc>
                <a:spcPct val="100000"/>
              </a:lnSpc>
              <a:buFont typeface="Arial"/>
              <a:buChar char="•"/>
            </a:pPr>
            <a:r>
              <a:rPr lang="en-GB" strike="noStrike">
                <a:solidFill>
                  <a:srgbClr val="FFFFFF"/>
                </a:solidFill>
                <a:latin typeface="Arial"/>
                <a:ea typeface="ヒラギノ角ゴ Pro W3"/>
              </a:rPr>
              <a:t>DD-MM-YYYY</a:t>
            </a:r>
            <a:endParaRPr/>
          </a:p>
        </p:txBody>
      </p:sp>
      <p:pic>
        <p:nvPicPr>
          <p:cNvPr id="25" name="Picture 7"/>
          <p:cNvPicPr/>
          <p:nvPr/>
        </p:nvPicPr>
        <p:blipFill>
          <a:blip r:embed="rId15"/>
          <a:stretch/>
        </p:blipFill>
        <p:spPr>
          <a:xfrm>
            <a:off x="7245720" y="304560"/>
            <a:ext cx="1491840" cy="246600"/>
          </a:xfrm>
          <a:prstGeom prst="rect">
            <a:avLst/>
          </a:prstGeom>
          <a:ln>
            <a:noFill/>
          </a:ln>
        </p:spPr>
      </p:pic>
      <p:pic>
        <p:nvPicPr>
          <p:cNvPr id="26" name="Picture 8"/>
          <p:cNvPicPr/>
          <p:nvPr/>
        </p:nvPicPr>
        <p:blipFill>
          <a:blip r:embed="rId16"/>
          <a:stretch/>
        </p:blipFill>
        <p:spPr>
          <a:xfrm>
            <a:off x="179280" y="39960"/>
            <a:ext cx="1567080" cy="660240"/>
          </a:xfrm>
          <a:prstGeom prst="rect">
            <a:avLst/>
          </a:prstGeom>
          <a:ln>
            <a:noFill/>
          </a:ln>
        </p:spPr>
      </p:pic>
      <p:sp>
        <p:nvSpPr>
          <p:cNvPr id="27" name="PlaceHolder 25"/>
          <p:cNvSpPr>
            <a:spLocks noGrp="1"/>
          </p:cNvSpPr>
          <p:nvPr>
            <p:ph type="ftr"/>
          </p:nvPr>
        </p:nvSpPr>
        <p:spPr>
          <a:xfrm>
            <a:off x="558000" y="4567320"/>
            <a:ext cx="4308840" cy="273600"/>
          </a:xfrm>
          <a:prstGeom prst="rect">
            <a:avLst/>
          </a:prstGeom>
        </p:spPr>
        <p:txBody>
          <a:bodyPr lIns="0" rIns="0" anchor="ctr"/>
          <a:lstStyle/>
          <a:p>
            <a:pPr>
              <a:lnSpc>
                <a:spcPct val="100000"/>
              </a:lnSpc>
            </a:pPr>
            <a:r>
              <a:rPr lang="en-US" sz="800" strike="noStrike">
                <a:solidFill>
                  <a:srgbClr val="FFFFFF"/>
                </a:solidFill>
                <a:latin typeface="Arial"/>
                <a:ea typeface="ヒラギノ角ゴ Pro W3"/>
              </a:rPr>
              <a:t>Open BGW 16 Program Master Plan /  D528724907 / V1.3 / 2015-07-28</a:t>
            </a:r>
            <a:endParaRPr/>
          </a:p>
        </p:txBody>
      </p:sp>
      <p:sp>
        <p:nvSpPr>
          <p:cNvPr id="28" name="PlaceHolder 26"/>
          <p:cNvSpPr>
            <a:spLocks noGrp="1"/>
          </p:cNvSpPr>
          <p:nvPr>
            <p:ph type="title"/>
          </p:nvPr>
        </p:nvSpPr>
        <p:spPr>
          <a:xfrm>
            <a:off x="457200" y="205200"/>
            <a:ext cx="8229240" cy="858600"/>
          </a:xfrm>
          <a:prstGeom prst="rect">
            <a:avLst/>
          </a:prstGeom>
        </p:spPr>
        <p:txBody>
          <a:bodyPr lIns="0" tIns="0" rIns="0" bIns="0" anchor="ctr"/>
          <a:lstStyle/>
          <a:p>
            <a:r>
              <a:rPr lang="en-GB">
                <a:latin typeface="Arial"/>
              </a:rPr>
              <a:t>Click to edit the title text format</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3" name="Picture 62"/>
          <p:cNvPicPr/>
          <p:nvPr/>
        </p:nvPicPr>
        <p:blipFill>
          <a:blip r:embed="rId14"/>
          <a:stretch/>
        </p:blipFill>
        <p:spPr>
          <a:xfrm>
            <a:off x="360" y="0"/>
            <a:ext cx="360" cy="360"/>
          </a:xfrm>
          <a:prstGeom prst="rect">
            <a:avLst/>
          </a:prstGeom>
          <a:ln>
            <a:noFill/>
          </a:ln>
        </p:spPr>
      </p:pic>
      <p:sp>
        <p:nvSpPr>
          <p:cNvPr id="64" name="Line 1"/>
          <p:cNvSpPr/>
          <p:nvPr/>
        </p:nvSpPr>
        <p:spPr>
          <a:xfrm>
            <a:off x="-179280" y="593640"/>
            <a:ext cx="9502560" cy="0"/>
          </a:xfrm>
          <a:prstGeom prst="line">
            <a:avLst/>
          </a:prstGeom>
          <a:ln w="3240">
            <a:solidFill>
              <a:schemeClr val="bg1"/>
            </a:solidFill>
            <a:round/>
          </a:ln>
        </p:spPr>
      </p:sp>
      <p:sp>
        <p:nvSpPr>
          <p:cNvPr id="65" name="Line 2"/>
          <p:cNvSpPr/>
          <p:nvPr/>
        </p:nvSpPr>
        <p:spPr>
          <a:xfrm>
            <a:off x="-179280" y="4914720"/>
            <a:ext cx="9502560" cy="0"/>
          </a:xfrm>
          <a:prstGeom prst="line">
            <a:avLst/>
          </a:prstGeom>
          <a:ln w="3240">
            <a:solidFill>
              <a:schemeClr val="bg1"/>
            </a:solidFill>
            <a:round/>
          </a:ln>
        </p:spPr>
      </p:sp>
      <p:sp>
        <p:nvSpPr>
          <p:cNvPr id="66" name="Line 3"/>
          <p:cNvSpPr/>
          <p:nvPr/>
        </p:nvSpPr>
        <p:spPr>
          <a:xfrm>
            <a:off x="-179280" y="846000"/>
            <a:ext cx="9502560" cy="0"/>
          </a:xfrm>
          <a:prstGeom prst="line">
            <a:avLst/>
          </a:prstGeom>
          <a:ln w="3240">
            <a:solidFill>
              <a:schemeClr val="bg1"/>
            </a:solidFill>
            <a:round/>
          </a:ln>
        </p:spPr>
      </p:sp>
      <p:sp>
        <p:nvSpPr>
          <p:cNvPr id="67" name="Line 4"/>
          <p:cNvSpPr/>
          <p:nvPr/>
        </p:nvSpPr>
        <p:spPr>
          <a:xfrm flipH="1">
            <a:off x="-179280" y="1091880"/>
            <a:ext cx="9502560" cy="0"/>
          </a:xfrm>
          <a:prstGeom prst="line">
            <a:avLst/>
          </a:prstGeom>
          <a:ln w="3240">
            <a:solidFill>
              <a:schemeClr val="bg1"/>
            </a:solidFill>
            <a:round/>
          </a:ln>
        </p:spPr>
      </p:sp>
      <p:sp>
        <p:nvSpPr>
          <p:cNvPr id="68" name="Line 5"/>
          <p:cNvSpPr/>
          <p:nvPr/>
        </p:nvSpPr>
        <p:spPr>
          <a:xfrm>
            <a:off x="-179280" y="4665600"/>
            <a:ext cx="9502560" cy="0"/>
          </a:xfrm>
          <a:prstGeom prst="line">
            <a:avLst/>
          </a:prstGeom>
          <a:ln w="3240">
            <a:solidFill>
              <a:schemeClr val="bg1"/>
            </a:solidFill>
            <a:round/>
          </a:ln>
        </p:spPr>
      </p:sp>
      <p:sp>
        <p:nvSpPr>
          <p:cNvPr id="69" name="Line 6"/>
          <p:cNvSpPr/>
          <p:nvPr/>
        </p:nvSpPr>
        <p:spPr>
          <a:xfrm flipH="1">
            <a:off x="-179280" y="4400280"/>
            <a:ext cx="9502560" cy="0"/>
          </a:xfrm>
          <a:prstGeom prst="line">
            <a:avLst/>
          </a:prstGeom>
          <a:ln w="3240">
            <a:solidFill>
              <a:schemeClr val="bg1"/>
            </a:solidFill>
            <a:round/>
          </a:ln>
        </p:spPr>
      </p:sp>
      <p:sp>
        <p:nvSpPr>
          <p:cNvPr id="70" name="Line 7"/>
          <p:cNvSpPr/>
          <p:nvPr/>
        </p:nvSpPr>
        <p:spPr>
          <a:xfrm>
            <a:off x="-179280" y="280800"/>
            <a:ext cx="9502560" cy="0"/>
          </a:xfrm>
          <a:prstGeom prst="line">
            <a:avLst/>
          </a:prstGeom>
          <a:ln w="3240">
            <a:solidFill>
              <a:schemeClr val="bg1"/>
            </a:solidFill>
            <a:round/>
          </a:ln>
        </p:spPr>
      </p:sp>
      <p:sp>
        <p:nvSpPr>
          <p:cNvPr id="71" name="Line 8"/>
          <p:cNvSpPr/>
          <p:nvPr/>
        </p:nvSpPr>
        <p:spPr>
          <a:xfrm>
            <a:off x="417240" y="-147600"/>
            <a:ext cx="0" cy="5508360"/>
          </a:xfrm>
          <a:prstGeom prst="line">
            <a:avLst/>
          </a:prstGeom>
          <a:ln w="3240">
            <a:solidFill>
              <a:schemeClr val="bg1"/>
            </a:solidFill>
            <a:round/>
          </a:ln>
        </p:spPr>
      </p:sp>
      <p:sp>
        <p:nvSpPr>
          <p:cNvPr id="72" name="Line 9"/>
          <p:cNvSpPr/>
          <p:nvPr/>
        </p:nvSpPr>
        <p:spPr>
          <a:xfrm>
            <a:off x="8656560" y="-147600"/>
            <a:ext cx="0" cy="5508360"/>
          </a:xfrm>
          <a:prstGeom prst="line">
            <a:avLst/>
          </a:prstGeom>
          <a:ln w="3240">
            <a:solidFill>
              <a:schemeClr val="bg1"/>
            </a:solidFill>
            <a:round/>
          </a:ln>
        </p:spPr>
      </p:sp>
      <p:sp>
        <p:nvSpPr>
          <p:cNvPr id="73" name="CustomShape 10"/>
          <p:cNvSpPr/>
          <p:nvPr/>
        </p:nvSpPr>
        <p:spPr>
          <a:xfrm>
            <a:off x="83880" y="4763520"/>
            <a:ext cx="417600" cy="26712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nSpc>
                <a:spcPct val="100000"/>
              </a:lnSpc>
            </a:pPr>
            <a:fld id="{D649B389-F95E-4F12-9B53-4AC8AD3DEA45}" type="slidenum">
              <a:rPr lang="en-US" sz="800" strike="noStrike">
                <a:solidFill>
                  <a:srgbClr val="68717A"/>
                </a:solidFill>
                <a:latin typeface="Arial"/>
                <a:ea typeface="ヒラギノ角ゴ Pro W3"/>
              </a:rPr>
              <a:t>‹#›</a:t>
            </a:fld>
            <a:r>
              <a:rPr lang="en-US" sz="800" strike="noStrike">
                <a:solidFill>
                  <a:srgbClr val="68717A"/>
                </a:solidFill>
                <a:latin typeface="Arial"/>
                <a:ea typeface="ヒラギノ角ゴ Pro W3"/>
              </a:rPr>
              <a:t>/30</a:t>
            </a:r>
            <a:endParaRPr/>
          </a:p>
        </p:txBody>
      </p:sp>
      <p:sp>
        <p:nvSpPr>
          <p:cNvPr id="74" name="CustomShape 11"/>
          <p:cNvSpPr/>
          <p:nvPr/>
        </p:nvSpPr>
        <p:spPr>
          <a:xfrm>
            <a:off x="558000" y="4763520"/>
            <a:ext cx="1139760" cy="26712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nSpc>
                <a:spcPct val="100000"/>
              </a:lnSpc>
            </a:pPr>
            <a:r>
              <a:rPr lang="en-US" sz="800" b="1" strike="noStrike">
                <a:solidFill>
                  <a:srgbClr val="68717A"/>
                </a:solidFill>
                <a:latin typeface="Arial"/>
                <a:ea typeface="ヒラギノ角ゴ Pro W3"/>
              </a:rPr>
              <a:t>For internal use</a:t>
            </a:r>
            <a:endParaRPr/>
          </a:p>
        </p:txBody>
      </p:sp>
      <p:sp>
        <p:nvSpPr>
          <p:cNvPr id="75" name="CustomShape 12"/>
          <p:cNvSpPr/>
          <p:nvPr/>
        </p:nvSpPr>
        <p:spPr>
          <a:xfrm>
            <a:off x="4825080" y="4579560"/>
            <a:ext cx="2935080" cy="27360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gn="r">
              <a:lnSpc>
                <a:spcPct val="100000"/>
              </a:lnSpc>
            </a:pPr>
            <a:r>
              <a:rPr lang="en-US" sz="800" strike="noStrike">
                <a:solidFill>
                  <a:srgbClr val="68717A"/>
                </a:solidFill>
                <a:latin typeface="Arial"/>
                <a:ea typeface="ヒラギノ角ゴ Pro W3"/>
              </a:rPr>
              <a:t>© Nokia Solutions and Networks 2014</a:t>
            </a:r>
            <a:endParaRPr/>
          </a:p>
        </p:txBody>
      </p:sp>
      <p:pic>
        <p:nvPicPr>
          <p:cNvPr id="76" name="Picture 1"/>
          <p:cNvPicPr/>
          <p:nvPr/>
        </p:nvPicPr>
        <p:blipFill>
          <a:blip r:embed="rId15"/>
          <a:stretch/>
        </p:blipFill>
        <p:spPr>
          <a:xfrm>
            <a:off x="7959600" y="4672080"/>
            <a:ext cx="701280" cy="115560"/>
          </a:xfrm>
          <a:prstGeom prst="rect">
            <a:avLst/>
          </a:prstGeom>
          <a:ln w="9360">
            <a:noFill/>
          </a:ln>
        </p:spPr>
      </p:pic>
      <p:sp>
        <p:nvSpPr>
          <p:cNvPr id="77" name="PlaceHolder 13"/>
          <p:cNvSpPr>
            <a:spLocks noGrp="1"/>
          </p:cNvSpPr>
          <p:nvPr>
            <p:ph type="title"/>
          </p:nvPr>
        </p:nvSpPr>
        <p:spPr>
          <a:xfrm>
            <a:off x="417600" y="279360"/>
            <a:ext cx="8229240" cy="310680"/>
          </a:xfrm>
          <a:prstGeom prst="rect">
            <a:avLst/>
          </a:prstGeom>
        </p:spPr>
        <p:txBody>
          <a:bodyPr lIns="0" tIns="0" rIns="0" bIns="0"/>
          <a:lstStyle/>
          <a:p>
            <a:pPr>
              <a:lnSpc>
                <a:spcPct val="100000"/>
              </a:lnSpc>
            </a:pPr>
            <a:r>
              <a:rPr lang="en-GB" b="1" strike="noStrike">
                <a:solidFill>
                  <a:srgbClr val="124191"/>
                </a:solidFill>
                <a:latin typeface="Arial"/>
                <a:ea typeface="ヒラギノ角ゴ Pro W3"/>
              </a:rPr>
              <a:t>Click to edit the title text formatClick to edit Master title style</a:t>
            </a:r>
            <a:endParaRPr/>
          </a:p>
        </p:txBody>
      </p:sp>
      <p:sp>
        <p:nvSpPr>
          <p:cNvPr id="78" name="PlaceHolder 14"/>
          <p:cNvSpPr>
            <a:spLocks noGrp="1"/>
          </p:cNvSpPr>
          <p:nvPr>
            <p:ph type="body"/>
          </p:nvPr>
        </p:nvSpPr>
        <p:spPr>
          <a:xfrm>
            <a:off x="417600" y="1089000"/>
            <a:ext cx="8229240" cy="3306240"/>
          </a:xfrm>
          <a:prstGeom prst="rect">
            <a:avLst/>
          </a:prstGeom>
        </p:spPr>
        <p:txBody>
          <a:bodyPr lIns="0" tIns="0" rIns="0" bIns="0"/>
          <a:lstStyle/>
          <a:p>
            <a:pPr>
              <a:buSzPct val="45000"/>
              <a:buFont typeface="StarSymbol"/>
              <a:buChar char=""/>
            </a:pPr>
            <a:r>
              <a:rPr lang="en-GB" strike="noStrike">
                <a:solidFill>
                  <a:srgbClr val="124192"/>
                </a:solidFill>
                <a:latin typeface="Arial"/>
                <a:ea typeface="ヒラギノ角ゴ Pro W3"/>
              </a:rPr>
              <a:t>Click to edit the outline text format</a:t>
            </a:r>
            <a:endParaRPr/>
          </a:p>
          <a:p>
            <a:pPr lvl="1">
              <a:buSzPct val="75000"/>
              <a:buFont typeface="StarSymbol"/>
              <a:buChar char=""/>
            </a:pPr>
            <a:r>
              <a:rPr lang="en-GB" strike="noStrike">
                <a:solidFill>
                  <a:srgbClr val="124192"/>
                </a:solidFill>
                <a:latin typeface="Arial"/>
                <a:ea typeface="ヒラギノ角ゴ Pro W3"/>
              </a:rPr>
              <a:t>Second Outline Level</a:t>
            </a:r>
            <a:endParaRPr/>
          </a:p>
          <a:p>
            <a:pPr lvl="2">
              <a:buSzPct val="45000"/>
              <a:buFont typeface="StarSymbol"/>
              <a:buChar char=""/>
            </a:pPr>
            <a:r>
              <a:rPr lang="en-GB" strike="noStrike">
                <a:solidFill>
                  <a:srgbClr val="124192"/>
                </a:solidFill>
                <a:latin typeface="Arial"/>
                <a:ea typeface="ヒラギノ角ゴ Pro W3"/>
              </a:rPr>
              <a:t>Third Outline Level</a:t>
            </a:r>
            <a:endParaRPr/>
          </a:p>
          <a:p>
            <a:pPr lvl="3">
              <a:buSzPct val="75000"/>
              <a:buFont typeface="StarSymbol"/>
              <a:buChar char=""/>
            </a:pPr>
            <a:r>
              <a:rPr lang="en-GB" strike="noStrike">
                <a:solidFill>
                  <a:srgbClr val="124192"/>
                </a:solidFill>
                <a:latin typeface="Arial"/>
                <a:ea typeface="ヒラギノ角ゴ Pro W3"/>
              </a:rPr>
              <a:t>Fourth Outline Level</a:t>
            </a:r>
            <a:endParaRPr/>
          </a:p>
          <a:p>
            <a:pPr lvl="4">
              <a:buSzPct val="45000"/>
              <a:buFont typeface="StarSymbol"/>
              <a:buChar char=""/>
            </a:pPr>
            <a:r>
              <a:rPr lang="en-GB" strike="noStrike">
                <a:solidFill>
                  <a:srgbClr val="124192"/>
                </a:solidFill>
                <a:latin typeface="Arial"/>
                <a:ea typeface="ヒラギノ角ゴ Pro W3"/>
              </a:rPr>
              <a:t>Fifth Outline Level</a:t>
            </a:r>
            <a:endParaRPr/>
          </a:p>
          <a:p>
            <a:pPr lvl="5">
              <a:buSzPct val="45000"/>
              <a:buFont typeface="StarSymbol"/>
              <a:buChar char=""/>
            </a:pPr>
            <a:r>
              <a:rPr lang="en-GB" strike="noStrike">
                <a:solidFill>
                  <a:srgbClr val="124192"/>
                </a:solidFill>
                <a:latin typeface="Arial"/>
                <a:ea typeface="ヒラギノ角ゴ Pro W3"/>
              </a:rPr>
              <a:t>Sixth Outline Level</a:t>
            </a:r>
            <a:endParaRPr/>
          </a:p>
          <a:p>
            <a:pPr>
              <a:lnSpc>
                <a:spcPct val="100000"/>
              </a:lnSpc>
              <a:buFont typeface="Arial"/>
              <a:buChar char="•"/>
            </a:pPr>
            <a:r>
              <a:rPr lang="en-GB" strike="noStrike">
                <a:solidFill>
                  <a:srgbClr val="124192"/>
                </a:solidFill>
                <a:latin typeface="Arial"/>
                <a:ea typeface="ヒラギノ角ゴ Pro W3"/>
              </a:rPr>
              <a:t>Seventh Outline LevelClick to edit Master text styles</a:t>
            </a:r>
            <a:endParaRPr/>
          </a:p>
          <a:p>
            <a:pPr lvl="1">
              <a:lnSpc>
                <a:spcPct val="100000"/>
              </a:lnSpc>
              <a:buFont typeface="Lucida Grande"/>
              <a:buChar char="-"/>
            </a:pPr>
            <a:r>
              <a:rPr lang="en-GB" sz="1600" strike="noStrike">
                <a:solidFill>
                  <a:srgbClr val="124192"/>
                </a:solidFill>
                <a:latin typeface="Arial"/>
                <a:ea typeface="ヒラギノ角ゴ Pro W3"/>
              </a:rPr>
              <a:t>Second level</a:t>
            </a:r>
            <a:endParaRPr/>
          </a:p>
          <a:p>
            <a:pPr lvl="2">
              <a:lnSpc>
                <a:spcPct val="100000"/>
              </a:lnSpc>
              <a:buFont typeface="Arial"/>
              <a:buChar char="•"/>
            </a:pPr>
            <a:r>
              <a:rPr lang="en-GB" sz="1400" strike="noStrike">
                <a:solidFill>
                  <a:srgbClr val="124192"/>
                </a:solidFill>
                <a:latin typeface="Arial"/>
                <a:ea typeface="ヒラギノ角ゴ Pro W3"/>
              </a:rPr>
              <a:t>Third level</a:t>
            </a:r>
            <a:endParaRPr/>
          </a:p>
          <a:p>
            <a:pPr lvl="3">
              <a:lnSpc>
                <a:spcPct val="100000"/>
              </a:lnSpc>
              <a:buFont typeface="Lucida Grande"/>
              <a:buChar char="-"/>
            </a:pPr>
            <a:r>
              <a:rPr lang="en-GB" sz="1400" strike="noStrike">
                <a:solidFill>
                  <a:srgbClr val="124192"/>
                </a:solidFill>
                <a:latin typeface="Arial"/>
                <a:ea typeface="ヒラギノ角ゴ Pro W3"/>
              </a:rPr>
              <a:t>Fourth level</a:t>
            </a:r>
            <a:endParaRPr/>
          </a:p>
          <a:p>
            <a:pPr lvl="4">
              <a:lnSpc>
                <a:spcPct val="100000"/>
              </a:lnSpc>
              <a:buFont typeface="Arial"/>
              <a:buChar char="•"/>
            </a:pPr>
            <a:r>
              <a:rPr lang="en-GB" sz="1400" strike="noStrike">
                <a:solidFill>
                  <a:srgbClr val="124192"/>
                </a:solidFill>
                <a:latin typeface="Arial"/>
                <a:ea typeface="ヒラギノ角ゴ Pro W3"/>
              </a:rPr>
              <a:t>Fifth level</a:t>
            </a:r>
            <a:endParaRPr/>
          </a:p>
        </p:txBody>
      </p:sp>
      <p:sp>
        <p:nvSpPr>
          <p:cNvPr id="79" name="PlaceHolder 15"/>
          <p:cNvSpPr>
            <a:spLocks noGrp="1"/>
          </p:cNvSpPr>
          <p:nvPr>
            <p:ph type="ftr"/>
          </p:nvPr>
        </p:nvSpPr>
        <p:spPr>
          <a:xfrm>
            <a:off x="558000" y="4567320"/>
            <a:ext cx="4308840" cy="273600"/>
          </a:xfrm>
          <a:prstGeom prst="rect">
            <a:avLst/>
          </a:prstGeom>
        </p:spPr>
        <p:txBody>
          <a:bodyPr lIns="0" rIns="0" anchor="ctr"/>
          <a:lstStyle/>
          <a:p>
            <a:pPr>
              <a:lnSpc>
                <a:spcPct val="100000"/>
              </a:lnSpc>
            </a:pPr>
            <a:r>
              <a:rPr lang="en-US" sz="800" strike="noStrike">
                <a:solidFill>
                  <a:srgbClr val="68717A"/>
                </a:solidFill>
                <a:latin typeface="Arial"/>
                <a:ea typeface="ヒラギノ角ゴ Pro W3"/>
              </a:rPr>
              <a:t>Open BGW 16 Program Master Plan /  D528724907 / V1.3 / 2015-07-28</a:t>
            </a:r>
            <a:endParaRPr/>
          </a:p>
        </p:txBody>
      </p:sp>
      <p:sp>
        <p:nvSpPr>
          <p:cNvPr id="80" name="PlaceHolder 16"/>
          <p:cNvSpPr>
            <a:spLocks noGrp="1"/>
          </p:cNvSpPr>
          <p:nvPr>
            <p:ph type="body"/>
          </p:nvPr>
        </p:nvSpPr>
        <p:spPr>
          <a:xfrm>
            <a:off x="417960" y="573480"/>
            <a:ext cx="8227440" cy="265320"/>
          </a:xfrm>
          <a:prstGeom prst="rect">
            <a:avLst/>
          </a:prstGeom>
        </p:spPr>
        <p:txBody>
          <a:bodyPr lIns="0" tIns="0" rIns="0" bIns="0"/>
          <a:lstStyle/>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pic>
        <p:nvPicPr>
          <p:cNvPr id="81" name="Picture 80"/>
          <p:cNvPicPr/>
          <p:nvPr/>
        </p:nvPicPr>
        <p:blipFill>
          <a:blip r:embed="rId14"/>
          <a:stretch/>
        </p:blipFill>
        <p:spPr>
          <a:xfrm>
            <a:off x="360" y="0"/>
            <a:ext cx="360" cy="36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6" name="Picture 115"/>
          <p:cNvPicPr/>
          <p:nvPr/>
        </p:nvPicPr>
        <p:blipFill>
          <a:blip r:embed="rId14"/>
          <a:stretch/>
        </p:blipFill>
        <p:spPr>
          <a:xfrm>
            <a:off x="360" y="0"/>
            <a:ext cx="360" cy="360"/>
          </a:xfrm>
          <a:prstGeom prst="rect">
            <a:avLst/>
          </a:prstGeom>
          <a:ln>
            <a:noFill/>
          </a:ln>
        </p:spPr>
      </p:pic>
      <p:sp>
        <p:nvSpPr>
          <p:cNvPr id="117" name="Line 1"/>
          <p:cNvSpPr/>
          <p:nvPr/>
        </p:nvSpPr>
        <p:spPr>
          <a:xfrm>
            <a:off x="-179280" y="593640"/>
            <a:ext cx="9502560" cy="0"/>
          </a:xfrm>
          <a:prstGeom prst="line">
            <a:avLst/>
          </a:prstGeom>
          <a:ln w="3240">
            <a:solidFill>
              <a:schemeClr val="bg1"/>
            </a:solidFill>
            <a:round/>
          </a:ln>
        </p:spPr>
      </p:sp>
      <p:sp>
        <p:nvSpPr>
          <p:cNvPr id="118" name="Line 2"/>
          <p:cNvSpPr/>
          <p:nvPr/>
        </p:nvSpPr>
        <p:spPr>
          <a:xfrm>
            <a:off x="-179280" y="4914720"/>
            <a:ext cx="9502560" cy="0"/>
          </a:xfrm>
          <a:prstGeom prst="line">
            <a:avLst/>
          </a:prstGeom>
          <a:ln w="3240">
            <a:solidFill>
              <a:schemeClr val="bg1"/>
            </a:solidFill>
            <a:round/>
          </a:ln>
        </p:spPr>
      </p:sp>
      <p:sp>
        <p:nvSpPr>
          <p:cNvPr id="119" name="Line 3"/>
          <p:cNvSpPr/>
          <p:nvPr/>
        </p:nvSpPr>
        <p:spPr>
          <a:xfrm>
            <a:off x="-179280" y="846000"/>
            <a:ext cx="9502560" cy="0"/>
          </a:xfrm>
          <a:prstGeom prst="line">
            <a:avLst/>
          </a:prstGeom>
          <a:ln w="3240">
            <a:solidFill>
              <a:schemeClr val="bg1"/>
            </a:solidFill>
            <a:round/>
          </a:ln>
        </p:spPr>
      </p:sp>
      <p:sp>
        <p:nvSpPr>
          <p:cNvPr id="120" name="Line 4"/>
          <p:cNvSpPr/>
          <p:nvPr/>
        </p:nvSpPr>
        <p:spPr>
          <a:xfrm flipH="1">
            <a:off x="-179280" y="1091880"/>
            <a:ext cx="9502560" cy="0"/>
          </a:xfrm>
          <a:prstGeom prst="line">
            <a:avLst/>
          </a:prstGeom>
          <a:ln w="3240">
            <a:solidFill>
              <a:schemeClr val="bg1"/>
            </a:solidFill>
            <a:round/>
          </a:ln>
        </p:spPr>
      </p:sp>
      <p:sp>
        <p:nvSpPr>
          <p:cNvPr id="121" name="Line 5"/>
          <p:cNvSpPr/>
          <p:nvPr/>
        </p:nvSpPr>
        <p:spPr>
          <a:xfrm>
            <a:off x="-179280" y="4665600"/>
            <a:ext cx="9502560" cy="0"/>
          </a:xfrm>
          <a:prstGeom prst="line">
            <a:avLst/>
          </a:prstGeom>
          <a:ln w="3240">
            <a:solidFill>
              <a:schemeClr val="bg1"/>
            </a:solidFill>
            <a:round/>
          </a:ln>
        </p:spPr>
      </p:sp>
      <p:sp>
        <p:nvSpPr>
          <p:cNvPr id="122" name="Line 6"/>
          <p:cNvSpPr/>
          <p:nvPr/>
        </p:nvSpPr>
        <p:spPr>
          <a:xfrm flipH="1">
            <a:off x="-179280" y="4400280"/>
            <a:ext cx="9502560" cy="0"/>
          </a:xfrm>
          <a:prstGeom prst="line">
            <a:avLst/>
          </a:prstGeom>
          <a:ln w="3240">
            <a:solidFill>
              <a:schemeClr val="bg1"/>
            </a:solidFill>
            <a:round/>
          </a:ln>
        </p:spPr>
      </p:sp>
      <p:sp>
        <p:nvSpPr>
          <p:cNvPr id="123" name="Line 7"/>
          <p:cNvSpPr/>
          <p:nvPr/>
        </p:nvSpPr>
        <p:spPr>
          <a:xfrm>
            <a:off x="-179280" y="280800"/>
            <a:ext cx="9502560" cy="0"/>
          </a:xfrm>
          <a:prstGeom prst="line">
            <a:avLst/>
          </a:prstGeom>
          <a:ln w="3240">
            <a:solidFill>
              <a:schemeClr val="bg1"/>
            </a:solidFill>
            <a:round/>
          </a:ln>
        </p:spPr>
      </p:sp>
      <p:sp>
        <p:nvSpPr>
          <p:cNvPr id="124" name="Line 8"/>
          <p:cNvSpPr/>
          <p:nvPr/>
        </p:nvSpPr>
        <p:spPr>
          <a:xfrm>
            <a:off x="417240" y="-147600"/>
            <a:ext cx="0" cy="5508360"/>
          </a:xfrm>
          <a:prstGeom prst="line">
            <a:avLst/>
          </a:prstGeom>
          <a:ln w="3240">
            <a:solidFill>
              <a:schemeClr val="bg1"/>
            </a:solidFill>
            <a:round/>
          </a:ln>
        </p:spPr>
      </p:sp>
      <p:sp>
        <p:nvSpPr>
          <p:cNvPr id="125" name="Line 9"/>
          <p:cNvSpPr/>
          <p:nvPr/>
        </p:nvSpPr>
        <p:spPr>
          <a:xfrm>
            <a:off x="8656560" y="-147600"/>
            <a:ext cx="0" cy="5508360"/>
          </a:xfrm>
          <a:prstGeom prst="line">
            <a:avLst/>
          </a:prstGeom>
          <a:ln w="3240">
            <a:solidFill>
              <a:schemeClr val="bg1"/>
            </a:solidFill>
            <a:round/>
          </a:ln>
        </p:spPr>
      </p:sp>
      <p:sp>
        <p:nvSpPr>
          <p:cNvPr id="126" name="CustomShape 10"/>
          <p:cNvSpPr/>
          <p:nvPr/>
        </p:nvSpPr>
        <p:spPr>
          <a:xfrm>
            <a:off x="83880" y="4763520"/>
            <a:ext cx="417600" cy="26712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nSpc>
                <a:spcPct val="100000"/>
              </a:lnSpc>
            </a:pPr>
            <a:fld id="{B5B3E5B5-AE1D-4676-9575-F225CBB9F4E3}" type="slidenum">
              <a:rPr lang="en-US" sz="800" strike="noStrike">
                <a:solidFill>
                  <a:srgbClr val="68717A"/>
                </a:solidFill>
                <a:latin typeface="Arial"/>
                <a:ea typeface="ヒラギノ角ゴ Pro W3"/>
              </a:rPr>
              <a:t>‹#›</a:t>
            </a:fld>
            <a:r>
              <a:rPr lang="en-US" sz="800" strike="noStrike">
                <a:solidFill>
                  <a:srgbClr val="68717A"/>
                </a:solidFill>
                <a:latin typeface="Arial"/>
                <a:ea typeface="ヒラギノ角ゴ Pro W3"/>
              </a:rPr>
              <a:t>/30</a:t>
            </a:r>
            <a:endParaRPr/>
          </a:p>
        </p:txBody>
      </p:sp>
      <p:sp>
        <p:nvSpPr>
          <p:cNvPr id="127" name="CustomShape 11"/>
          <p:cNvSpPr/>
          <p:nvPr/>
        </p:nvSpPr>
        <p:spPr>
          <a:xfrm>
            <a:off x="558000" y="4763520"/>
            <a:ext cx="1139760" cy="26712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nSpc>
                <a:spcPct val="100000"/>
              </a:lnSpc>
            </a:pPr>
            <a:r>
              <a:rPr lang="en-US" sz="800" b="1" strike="noStrike">
                <a:solidFill>
                  <a:srgbClr val="68717A"/>
                </a:solidFill>
                <a:latin typeface="Arial"/>
                <a:ea typeface="ヒラギノ角ゴ Pro W3"/>
              </a:rPr>
              <a:t>For internal use</a:t>
            </a:r>
            <a:endParaRPr/>
          </a:p>
        </p:txBody>
      </p:sp>
      <p:sp>
        <p:nvSpPr>
          <p:cNvPr id="128" name="CustomShape 12"/>
          <p:cNvSpPr/>
          <p:nvPr/>
        </p:nvSpPr>
        <p:spPr>
          <a:xfrm>
            <a:off x="4825080" y="4579560"/>
            <a:ext cx="2935080" cy="27360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gn="r">
              <a:lnSpc>
                <a:spcPct val="100000"/>
              </a:lnSpc>
            </a:pPr>
            <a:r>
              <a:rPr lang="en-US" sz="800" strike="noStrike">
                <a:solidFill>
                  <a:srgbClr val="68717A"/>
                </a:solidFill>
                <a:latin typeface="Arial"/>
                <a:ea typeface="ヒラギノ角ゴ Pro W3"/>
              </a:rPr>
              <a:t>© Nokia Solutions and Networks 2014</a:t>
            </a:r>
            <a:endParaRPr/>
          </a:p>
        </p:txBody>
      </p:sp>
      <p:pic>
        <p:nvPicPr>
          <p:cNvPr id="129" name="Picture 1"/>
          <p:cNvPicPr/>
          <p:nvPr/>
        </p:nvPicPr>
        <p:blipFill>
          <a:blip r:embed="rId15"/>
          <a:stretch/>
        </p:blipFill>
        <p:spPr>
          <a:xfrm>
            <a:off x="7959600" y="4672080"/>
            <a:ext cx="701280" cy="115560"/>
          </a:xfrm>
          <a:prstGeom prst="rect">
            <a:avLst/>
          </a:prstGeom>
          <a:ln w="9360">
            <a:noFill/>
          </a:ln>
        </p:spPr>
      </p:pic>
      <p:sp>
        <p:nvSpPr>
          <p:cNvPr id="130" name="PlaceHolder 13"/>
          <p:cNvSpPr>
            <a:spLocks noGrp="1"/>
          </p:cNvSpPr>
          <p:nvPr>
            <p:ph type="title"/>
          </p:nvPr>
        </p:nvSpPr>
        <p:spPr>
          <a:xfrm>
            <a:off x="417600" y="279360"/>
            <a:ext cx="8229240" cy="310680"/>
          </a:xfrm>
          <a:prstGeom prst="rect">
            <a:avLst/>
          </a:prstGeom>
        </p:spPr>
        <p:txBody>
          <a:bodyPr lIns="0" tIns="0" rIns="0" bIns="0"/>
          <a:lstStyle/>
          <a:p>
            <a:pPr>
              <a:lnSpc>
                <a:spcPct val="100000"/>
              </a:lnSpc>
            </a:pPr>
            <a:r>
              <a:rPr lang="en-GB" b="1" strike="noStrike">
                <a:solidFill>
                  <a:srgbClr val="124191"/>
                </a:solidFill>
                <a:latin typeface="Arial"/>
                <a:ea typeface="ヒラギノ角ゴ Pro W3"/>
              </a:rPr>
              <a:t>Click to edit the title text formatClick to edit Master title style</a:t>
            </a:r>
            <a:endParaRPr/>
          </a:p>
        </p:txBody>
      </p:sp>
      <p:sp>
        <p:nvSpPr>
          <p:cNvPr id="131" name="PlaceHolder 14"/>
          <p:cNvSpPr>
            <a:spLocks noGrp="1"/>
          </p:cNvSpPr>
          <p:nvPr>
            <p:ph type="ftr"/>
          </p:nvPr>
        </p:nvSpPr>
        <p:spPr>
          <a:xfrm>
            <a:off x="558000" y="4567320"/>
            <a:ext cx="4308840" cy="273600"/>
          </a:xfrm>
          <a:prstGeom prst="rect">
            <a:avLst/>
          </a:prstGeom>
        </p:spPr>
        <p:txBody>
          <a:bodyPr lIns="0" rIns="0" anchor="ctr"/>
          <a:lstStyle/>
          <a:p>
            <a:pPr>
              <a:lnSpc>
                <a:spcPct val="100000"/>
              </a:lnSpc>
            </a:pPr>
            <a:r>
              <a:rPr lang="en-US" sz="800" strike="noStrike">
                <a:solidFill>
                  <a:srgbClr val="68717A"/>
                </a:solidFill>
                <a:latin typeface="Arial"/>
                <a:ea typeface="ヒラギノ角ゴ Pro W3"/>
              </a:rPr>
              <a:t>Open BGW 16 Program Master Plan /  D528724907 / V1.3 / 2015-07-28</a:t>
            </a:r>
            <a:endParaRPr/>
          </a:p>
        </p:txBody>
      </p:sp>
      <p:sp>
        <p:nvSpPr>
          <p:cNvPr id="132" name="PlaceHolder 15"/>
          <p:cNvSpPr>
            <a:spLocks noGrp="1"/>
          </p:cNvSpPr>
          <p:nvPr>
            <p:ph type="body"/>
          </p:nvPr>
        </p:nvSpPr>
        <p:spPr>
          <a:xfrm>
            <a:off x="417960" y="537840"/>
            <a:ext cx="8227440" cy="301320"/>
          </a:xfrm>
          <a:prstGeom prst="rect">
            <a:avLst/>
          </a:prstGeom>
        </p:spPr>
        <p:txBody>
          <a:bodyPr lIns="0" tIns="0" rIns="0" bIns="0"/>
          <a:lstStyle/>
          <a:p>
            <a:pPr>
              <a:buSzPct val="45000"/>
              <a:buFont typeface="StarSymbol"/>
              <a:buChar char=""/>
            </a:pPr>
            <a:r>
              <a:rPr lang="en-GB" sz="3200" strike="noStrike">
                <a:solidFill>
                  <a:srgbClr val="A8BBC0"/>
                </a:solidFill>
                <a:latin typeface="Arial"/>
                <a:ea typeface="ヒラギノ角ゴ Pro W3"/>
              </a:rPr>
              <a:t>Click to edit the outline text format</a:t>
            </a:r>
            <a:endParaRPr/>
          </a:p>
          <a:p>
            <a:pPr lvl="1">
              <a:buSzPct val="75000"/>
              <a:buFont typeface="StarSymbol"/>
              <a:buChar char=""/>
            </a:pPr>
            <a:r>
              <a:rPr lang="en-GB" sz="3200" strike="noStrike">
                <a:solidFill>
                  <a:srgbClr val="A8BBC0"/>
                </a:solidFill>
                <a:latin typeface="Arial"/>
                <a:ea typeface="ヒラギノ角ゴ Pro W3"/>
              </a:rPr>
              <a:t>Second Outline Level</a:t>
            </a:r>
            <a:endParaRPr/>
          </a:p>
          <a:p>
            <a:pPr lvl="2">
              <a:buSzPct val="45000"/>
              <a:buFont typeface="StarSymbol"/>
              <a:buChar char=""/>
            </a:pPr>
            <a:r>
              <a:rPr lang="en-GB" sz="3200" strike="noStrike">
                <a:solidFill>
                  <a:srgbClr val="A8BBC0"/>
                </a:solidFill>
                <a:latin typeface="Arial"/>
                <a:ea typeface="ヒラギノ角ゴ Pro W3"/>
              </a:rPr>
              <a:t>Third Outline Level</a:t>
            </a:r>
            <a:endParaRPr/>
          </a:p>
          <a:p>
            <a:pPr lvl="3">
              <a:buSzPct val="75000"/>
              <a:buFont typeface="StarSymbol"/>
              <a:buChar char=""/>
            </a:pPr>
            <a:r>
              <a:rPr lang="en-GB" sz="3200" strike="noStrike">
                <a:solidFill>
                  <a:srgbClr val="A8BBC0"/>
                </a:solidFill>
                <a:latin typeface="Arial"/>
                <a:ea typeface="ヒラギノ角ゴ Pro W3"/>
              </a:rPr>
              <a:t>Fourth Outline Level</a:t>
            </a:r>
            <a:endParaRPr/>
          </a:p>
          <a:p>
            <a:pPr lvl="4">
              <a:buSzPct val="45000"/>
              <a:buFont typeface="StarSymbol"/>
              <a:buChar char=""/>
            </a:pPr>
            <a:r>
              <a:rPr lang="en-GB" sz="3200" strike="noStrike">
                <a:solidFill>
                  <a:srgbClr val="A8BBC0"/>
                </a:solidFill>
                <a:latin typeface="Arial"/>
                <a:ea typeface="ヒラギノ角ゴ Pro W3"/>
              </a:rPr>
              <a:t>Fifth Outline Level</a:t>
            </a:r>
            <a:endParaRPr/>
          </a:p>
          <a:p>
            <a:pPr lvl="5">
              <a:buSzPct val="45000"/>
              <a:buFont typeface="StarSymbol"/>
              <a:buChar char=""/>
            </a:pPr>
            <a:r>
              <a:rPr lang="en-GB" sz="3200" strike="noStrike">
                <a:solidFill>
                  <a:srgbClr val="A8BBC0"/>
                </a:solidFill>
                <a:latin typeface="Arial"/>
                <a:ea typeface="ヒラギノ角ゴ Pro W3"/>
              </a:rPr>
              <a:t>Sixth Outline Level</a:t>
            </a:r>
            <a:endParaRPr/>
          </a:p>
          <a:p>
            <a:pPr>
              <a:lnSpc>
                <a:spcPct val="100000"/>
              </a:lnSpc>
            </a:pPr>
            <a:r>
              <a:rPr lang="en-GB" sz="3200" strike="noStrike">
                <a:solidFill>
                  <a:srgbClr val="A8BBC0"/>
                </a:solidFill>
                <a:latin typeface="Arial"/>
                <a:ea typeface="ヒラギノ角ゴ Pro W3"/>
              </a:rPr>
              <a:t>Seventh Outline LevelClick to edit Master text styles</a:t>
            </a:r>
            <a:endParaRPr/>
          </a:p>
        </p:txBody>
      </p:sp>
      <p:pic>
        <p:nvPicPr>
          <p:cNvPr id="133" name="Picture 132"/>
          <p:cNvPicPr/>
          <p:nvPr/>
        </p:nvPicPr>
        <p:blipFill>
          <a:blip r:embed="rId14"/>
          <a:stretch/>
        </p:blipFill>
        <p:spPr>
          <a:xfrm>
            <a:off x="360" y="0"/>
            <a:ext cx="360" cy="36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22280" y="556200"/>
            <a:ext cx="8605800" cy="1725120"/>
          </a:xfrm>
          <a:prstGeom prst="rect">
            <a:avLst/>
          </a:prstGeom>
          <a:noFill/>
          <a:ln>
            <a:noFill/>
          </a:ln>
        </p:spPr>
        <p:txBody>
          <a:bodyPr lIns="0" tIns="0" rIns="0" bIns="0" anchor="ctr"/>
          <a:lstStyle/>
          <a:p>
            <a:pPr>
              <a:lnSpc>
                <a:spcPct val="100000"/>
              </a:lnSpc>
            </a:pPr>
            <a:r>
              <a:rPr lang="en-GB" sz="3600" strike="noStrike">
                <a:solidFill>
                  <a:srgbClr val="FFFFFF"/>
                </a:solidFill>
                <a:latin typeface="Arial"/>
                <a:ea typeface="ヒラギノ角ゴ Pro W3"/>
              </a:rPr>
              <a:t>Coop Deployment
</a:t>
            </a:r>
            <a:endParaRPr/>
          </a:p>
        </p:txBody>
      </p:sp>
      <p:sp>
        <p:nvSpPr>
          <p:cNvPr id="174" name="TextShape 2"/>
          <p:cNvSpPr txBox="1"/>
          <p:nvPr/>
        </p:nvSpPr>
        <p:spPr>
          <a:xfrm>
            <a:off x="422280" y="2981160"/>
            <a:ext cx="8243640" cy="1371240"/>
          </a:xfrm>
          <a:prstGeom prst="rect">
            <a:avLst/>
          </a:prstGeom>
          <a:noFill/>
          <a:ln>
            <a:noFill/>
          </a:ln>
        </p:spPr>
        <p:txBody>
          <a:bodyPr lIns="0" tIns="0" rIns="0" bIns="0"/>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Coop Security –WAM --continue </a:t>
            </a:r>
            <a:endParaRPr/>
          </a:p>
        </p:txBody>
      </p:sp>
      <p:sp>
        <p:nvSpPr>
          <p:cNvPr id="199" name="CustomShape 2"/>
          <p:cNvSpPr/>
          <p:nvPr/>
        </p:nvSpPr>
        <p:spPr>
          <a:xfrm>
            <a:off x="301680" y="705960"/>
            <a:ext cx="8273520" cy="350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StarSymbol"/>
              <a:buChar char="-"/>
            </a:pPr>
            <a:r>
              <a:rPr lang="en-US" sz="2000" strike="noStrike">
                <a:solidFill>
                  <a:srgbClr val="124191"/>
                </a:solidFill>
                <a:latin typeface="Arial"/>
                <a:ea typeface="ヒラギノ角ゴ Pro W3"/>
              </a:rPr>
              <a:t>With automated authentication (Web SSO), the WAM service authenticates users on behalf of the integrated application. The platform allows the user to gain access to multiple web applications and resources with </a:t>
            </a:r>
            <a:r>
              <a:rPr lang="en-US" sz="2000" strike="noStrike">
                <a:solidFill>
                  <a:srgbClr val="FF0000"/>
                </a:solidFill>
                <a:latin typeface="Arial"/>
                <a:ea typeface="ヒラギノ角ゴ Pro W3"/>
              </a:rPr>
              <a:t>a single login</a:t>
            </a:r>
            <a:r>
              <a:rPr lang="en-US" sz="2000" strike="noStrike">
                <a:solidFill>
                  <a:srgbClr val="124191"/>
                </a:solidFill>
                <a:latin typeface="Arial"/>
                <a:ea typeface="ヒラギノ角ゴ Pro W3"/>
              </a:rPr>
              <a:t>.</a:t>
            </a:r>
            <a:endParaRPr/>
          </a:p>
          <a:p>
            <a:pPr>
              <a:lnSpc>
                <a:spcPct val="100000"/>
              </a:lnSpc>
              <a:buFont typeface="StarSymbol"/>
              <a:buChar char="-"/>
            </a:pPr>
            <a:r>
              <a:rPr lang="en-US" sz="2000" strike="noStrike">
                <a:solidFill>
                  <a:srgbClr val="124191"/>
                </a:solidFill>
                <a:latin typeface="Arial"/>
                <a:ea typeface="ヒラギノ角ゴ Pro W3"/>
              </a:rPr>
              <a:t>WAM does not manage user accounts and credentials by itself but </a:t>
            </a:r>
            <a:r>
              <a:rPr lang="en-US" sz="2000" strike="noStrike">
                <a:solidFill>
                  <a:srgbClr val="FF0000"/>
                </a:solidFill>
                <a:latin typeface="Arial"/>
                <a:ea typeface="ヒラギノ角ゴ Pro W3"/>
              </a:rPr>
              <a:t>relies on NSN directory services</a:t>
            </a:r>
            <a:r>
              <a:rPr lang="en-US" sz="2000" strike="noStrike">
                <a:solidFill>
                  <a:srgbClr val="124191"/>
                </a:solidFill>
                <a:latin typeface="Arial"/>
                <a:ea typeface="ヒラギノ角ゴ Pro W3"/>
              </a:rPr>
              <a:t>. Consequently needs a NSN user the  NSN Network account username/password, when accessing an application relying on WAM. For external users in NOLS or Central Entitlement, the credentials are managed within the respective process.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Coop Security –WAM --Benefits </a:t>
            </a:r>
            <a:endParaRPr/>
          </a:p>
        </p:txBody>
      </p:sp>
      <p:sp>
        <p:nvSpPr>
          <p:cNvPr id="201" name="CustomShape 2"/>
          <p:cNvSpPr/>
          <p:nvPr/>
        </p:nvSpPr>
        <p:spPr>
          <a:xfrm>
            <a:off x="301680" y="705960"/>
            <a:ext cx="8344800" cy="283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StarSymbol"/>
              <a:buChar char="-"/>
            </a:pPr>
            <a:r>
              <a:rPr lang="en-US" sz="2000" strike="noStrike">
                <a:solidFill>
                  <a:srgbClr val="124191"/>
                </a:solidFill>
                <a:latin typeface="Arial"/>
                <a:ea typeface="ヒラギノ角ゴ Pro W3"/>
              </a:rPr>
              <a:t>Improved end user satisfaction - one login gives access to several applications and reduces the need for additional authentications</a:t>
            </a:r>
            <a:endParaRPr/>
          </a:p>
          <a:p>
            <a:pPr>
              <a:lnSpc>
                <a:spcPct val="100000"/>
              </a:lnSpc>
              <a:buFont typeface="StarSymbol"/>
              <a:buChar char="-"/>
            </a:pPr>
            <a:r>
              <a:rPr lang="en-US" sz="2000" strike="noStrike">
                <a:solidFill>
                  <a:srgbClr val="124191"/>
                </a:solidFill>
                <a:latin typeface="Arial"/>
                <a:ea typeface="ヒラギノ角ゴ Pro W3"/>
              </a:rPr>
              <a:t>Increased productivity - less passwords for end user, reduces help desk calls and increases productivity time</a:t>
            </a:r>
            <a:endParaRPr/>
          </a:p>
          <a:p>
            <a:pPr>
              <a:lnSpc>
                <a:spcPct val="100000"/>
              </a:lnSpc>
              <a:buFont typeface="StarSymbol"/>
              <a:buChar char="-"/>
            </a:pPr>
            <a:r>
              <a:rPr lang="en-US" sz="2000" strike="noStrike">
                <a:solidFill>
                  <a:srgbClr val="124191"/>
                </a:solidFill>
                <a:latin typeface="Arial"/>
                <a:ea typeface="ヒラギノ角ゴ Pro W3"/>
              </a:rPr>
              <a:t>Increased security - centrally managed user life cycle guarantees provisioning and de-provisioning of needed access</a:t>
            </a:r>
            <a:endParaRPr/>
          </a:p>
          <a:p>
            <a:pPr>
              <a:lnSpc>
                <a:spcPct val="100000"/>
              </a:lnSpc>
              <a:buFont typeface="StarSymbol"/>
              <a:buChar char="-"/>
            </a:pPr>
            <a:r>
              <a:rPr lang="en-US" sz="2000" strike="noStrike">
                <a:solidFill>
                  <a:srgbClr val="124191"/>
                </a:solidFill>
                <a:latin typeface="Arial"/>
                <a:ea typeface="ヒラギノ角ゴ Pro W3"/>
              </a:rPr>
              <a:t>Decreased create and operation costs - by using a common shared WAM platform, application development can be faster. Operations can be more efficient by reuse of capacity and knowledge.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sz="2000" b="1" strike="noStrike">
                <a:solidFill>
                  <a:srgbClr val="124191"/>
                </a:solidFill>
                <a:latin typeface="Arial"/>
                <a:ea typeface="ヒラギノ角ゴ Pro W3"/>
              </a:rPr>
              <a:t>Coop Global Load Balance(Domain Name)</a:t>
            </a:r>
            <a:endParaRPr/>
          </a:p>
        </p:txBody>
      </p:sp>
      <p:sp>
        <p:nvSpPr>
          <p:cNvPr id="203" name="TextShape 2"/>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pic>
        <p:nvPicPr>
          <p:cNvPr id="204" name="Content Placeholder 4"/>
          <p:cNvPicPr/>
          <p:nvPr/>
        </p:nvPicPr>
        <p:blipFill>
          <a:blip r:embed="rId3"/>
          <a:stretch/>
        </p:blipFill>
        <p:spPr>
          <a:xfrm>
            <a:off x="1593000" y="1089000"/>
            <a:ext cx="5878440" cy="3306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sz="2000" b="1" strike="noStrike">
                <a:solidFill>
                  <a:srgbClr val="124191"/>
                </a:solidFill>
                <a:latin typeface="Arial"/>
                <a:ea typeface="ヒラギノ角ゴ Pro W3"/>
              </a:rPr>
              <a:t>Coop Global Load Balance(Domain Name)</a:t>
            </a:r>
            <a:endParaRPr/>
          </a:p>
        </p:txBody>
      </p:sp>
      <p:sp>
        <p:nvSpPr>
          <p:cNvPr id="206" name="TextShape 2"/>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pic>
        <p:nvPicPr>
          <p:cNvPr id="207" name="Content Placeholder 3"/>
          <p:cNvPicPr/>
          <p:nvPr/>
        </p:nvPicPr>
        <p:blipFill>
          <a:blip r:embed="rId3"/>
          <a:stretch/>
        </p:blipFill>
        <p:spPr>
          <a:xfrm>
            <a:off x="1091880" y="1089000"/>
            <a:ext cx="6880320" cy="3306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Domain Name, what?</a:t>
            </a:r>
            <a:endParaRPr/>
          </a:p>
        </p:txBody>
      </p:sp>
      <p:sp>
        <p:nvSpPr>
          <p:cNvPr id="209" name="TextShape 2"/>
          <p:cNvSpPr txBox="1"/>
          <p:nvPr/>
        </p:nvSpPr>
        <p:spPr>
          <a:xfrm>
            <a:off x="417600" y="1089000"/>
            <a:ext cx="8229240" cy="3306240"/>
          </a:xfrm>
          <a:prstGeom prst="rect">
            <a:avLst/>
          </a:prstGeom>
          <a:noFill/>
          <a:ln>
            <a:noFill/>
          </a:ln>
        </p:spPr>
        <p:txBody>
          <a:bodyPr lIns="0" tIns="0" rIns="0" bIns="0"/>
          <a:lstStyle/>
          <a:p>
            <a:pPr>
              <a:lnSpc>
                <a:spcPct val="100000"/>
              </a:lnSpc>
              <a:buFont typeface="Arial"/>
              <a:buChar char="-"/>
            </a:pPr>
            <a:r>
              <a:rPr lang="en-GB" sz="2400" strike="noStrike">
                <a:solidFill>
                  <a:srgbClr val="124192"/>
                </a:solidFill>
                <a:latin typeface="Arial"/>
                <a:ea typeface="ヒラギノ角ゴ Pro W3"/>
              </a:rPr>
              <a:t>Provide better service for users, provide service from nearest server;</a:t>
            </a:r>
            <a:endParaRPr/>
          </a:p>
          <a:p>
            <a:pPr>
              <a:lnSpc>
                <a:spcPct val="100000"/>
              </a:lnSpc>
              <a:buFont typeface="Arial"/>
              <a:buChar char="-"/>
            </a:pPr>
            <a:r>
              <a:rPr lang="en-GB" sz="2400" strike="noStrike">
                <a:solidFill>
                  <a:srgbClr val="124192"/>
                </a:solidFill>
                <a:latin typeface="Arial"/>
                <a:ea typeface="ヒラギノ角ゴ Pro W3"/>
              </a:rPr>
              <a:t>Enable Health check – the other will take over until it recover again;</a:t>
            </a:r>
            <a:endParaRPr/>
          </a:p>
          <a:p>
            <a:pPr>
              <a:lnSpc>
                <a:spcPct val="100000"/>
              </a:lnSpc>
            </a:pPr>
            <a:r>
              <a:rPr lang="en-GB" sz="2400" strike="noStrike">
                <a:solidFill>
                  <a:srgbClr val="124192"/>
                </a:solidFill>
                <a:latin typeface="Arial"/>
                <a:ea typeface="ヒラギノ角ゴ Pro W3"/>
              </a:rPr>
              <a:t>	</a:t>
            </a:r>
            <a:endParaRPr/>
          </a:p>
          <a:p>
            <a:pPr>
              <a:lnSpc>
                <a:spcPct val="100000"/>
              </a:lnSpc>
            </a:pPr>
            <a:endParaRPr/>
          </a:p>
        </p:txBody>
      </p:sp>
      <p:sp>
        <p:nvSpPr>
          <p:cNvPr id="210"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Domain Name, what?</a:t>
            </a:r>
            <a:endParaRPr/>
          </a:p>
        </p:txBody>
      </p:sp>
      <p:sp>
        <p:nvSpPr>
          <p:cNvPr id="209" name="TextShape 2"/>
          <p:cNvSpPr txBox="1"/>
          <p:nvPr/>
        </p:nvSpPr>
        <p:spPr>
          <a:xfrm>
            <a:off x="417600" y="1089000"/>
            <a:ext cx="8229240" cy="3306240"/>
          </a:xfrm>
          <a:prstGeom prst="rect">
            <a:avLst/>
          </a:prstGeom>
          <a:noFill/>
          <a:ln>
            <a:noFill/>
          </a:ln>
        </p:spPr>
        <p:txBody>
          <a:bodyPr lIns="0" tIns="0" rIns="0" bIns="0"/>
          <a:lstStyle/>
          <a:p>
            <a:pPr>
              <a:lnSpc>
                <a:spcPct val="100000"/>
              </a:lnSpc>
            </a:pPr>
            <a:r>
              <a:rPr lang="en-GB" sz="2400" strike="noStrike" dirty="0">
                <a:solidFill>
                  <a:srgbClr val="124192"/>
                </a:solidFill>
                <a:latin typeface="Arial"/>
                <a:ea typeface="ヒラギノ角ゴ Pro W3"/>
              </a:rPr>
              <a:t>	</a:t>
            </a:r>
            <a:endParaRPr dirty="0"/>
          </a:p>
          <a:p>
            <a:pPr>
              <a:lnSpc>
                <a:spcPct val="100000"/>
              </a:lnSpc>
            </a:pPr>
            <a:endParaRPr dirty="0"/>
          </a:p>
        </p:txBody>
      </p:sp>
      <p:sp>
        <p:nvSpPr>
          <p:cNvPr id="210"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05" y="706140"/>
            <a:ext cx="7619048" cy="4285714"/>
          </a:xfrm>
          <a:prstGeom prst="rect">
            <a:avLst/>
          </a:prstGeom>
        </p:spPr>
      </p:pic>
    </p:spTree>
    <p:extLst>
      <p:ext uri="{BB962C8B-B14F-4D97-AF65-F5344CB8AC3E}">
        <p14:creationId xmlns:p14="http://schemas.microsoft.com/office/powerpoint/2010/main" val="24235287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Domain Name, what?</a:t>
            </a:r>
            <a:endParaRPr/>
          </a:p>
        </p:txBody>
      </p:sp>
      <p:sp>
        <p:nvSpPr>
          <p:cNvPr id="209" name="TextShape 2"/>
          <p:cNvSpPr txBox="1"/>
          <p:nvPr/>
        </p:nvSpPr>
        <p:spPr>
          <a:xfrm>
            <a:off x="417600" y="1089000"/>
            <a:ext cx="8229240" cy="3306240"/>
          </a:xfrm>
          <a:prstGeom prst="rect">
            <a:avLst/>
          </a:prstGeom>
          <a:noFill/>
          <a:ln>
            <a:noFill/>
          </a:ln>
        </p:spPr>
        <p:txBody>
          <a:bodyPr lIns="0" tIns="0" rIns="0" bIns="0"/>
          <a:lstStyle/>
          <a:p>
            <a:pPr>
              <a:lnSpc>
                <a:spcPct val="100000"/>
              </a:lnSpc>
            </a:pPr>
            <a:r>
              <a:rPr lang="en-GB" sz="2400" strike="noStrike" dirty="0">
                <a:solidFill>
                  <a:srgbClr val="124192"/>
                </a:solidFill>
                <a:latin typeface="Arial"/>
                <a:ea typeface="ヒラギノ角ゴ Pro W3"/>
              </a:rPr>
              <a:t>	</a:t>
            </a:r>
            <a:endParaRPr dirty="0"/>
          </a:p>
          <a:p>
            <a:pPr>
              <a:lnSpc>
                <a:spcPct val="100000"/>
              </a:lnSpc>
            </a:pPr>
            <a:endParaRPr dirty="0"/>
          </a:p>
        </p:txBody>
      </p:sp>
      <p:sp>
        <p:nvSpPr>
          <p:cNvPr id="210"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20" y="706140"/>
            <a:ext cx="7619048" cy="4285714"/>
          </a:xfrm>
          <a:prstGeom prst="rect">
            <a:avLst/>
          </a:prstGeom>
        </p:spPr>
      </p:pic>
    </p:spTree>
    <p:extLst>
      <p:ext uri="{BB962C8B-B14F-4D97-AF65-F5344CB8AC3E}">
        <p14:creationId xmlns:p14="http://schemas.microsoft.com/office/powerpoint/2010/main" val="831417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Domain Name, How?</a:t>
            </a:r>
            <a:endParaRPr/>
          </a:p>
        </p:txBody>
      </p:sp>
      <p:sp>
        <p:nvSpPr>
          <p:cNvPr id="212" name="TextShape 2"/>
          <p:cNvSpPr txBox="1"/>
          <p:nvPr/>
        </p:nvSpPr>
        <p:spPr>
          <a:xfrm>
            <a:off x="417600" y="1089000"/>
            <a:ext cx="8229240" cy="3306240"/>
          </a:xfrm>
          <a:prstGeom prst="rect">
            <a:avLst/>
          </a:prstGeom>
          <a:noFill/>
          <a:ln>
            <a:noFill/>
          </a:ln>
        </p:spPr>
        <p:txBody>
          <a:bodyPr lIns="0" tIns="0" rIns="0" bIns="0"/>
          <a:lstStyle/>
          <a:p>
            <a:pPr>
              <a:lnSpc>
                <a:spcPct val="100000"/>
              </a:lnSpc>
            </a:pPr>
            <a:r>
              <a:rPr lang="en-GB" sz="2400" strike="noStrike">
                <a:solidFill>
                  <a:srgbClr val="124192"/>
                </a:solidFill>
                <a:latin typeface="Arial"/>
                <a:ea typeface="ヒラギノ角ゴ Pro W3"/>
              </a:rPr>
              <a:t>	</a:t>
            </a:r>
            <a:endParaRPr/>
          </a:p>
          <a:p>
            <a:pPr>
              <a:lnSpc>
                <a:spcPct val="100000"/>
              </a:lnSpc>
            </a:pPr>
            <a:endParaRPr/>
          </a:p>
        </p:txBody>
      </p:sp>
      <p:sp>
        <p:nvSpPr>
          <p:cNvPr id="213"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pic>
        <p:nvPicPr>
          <p:cNvPr id="214" name="Picture 3"/>
          <p:cNvPicPr/>
          <p:nvPr/>
        </p:nvPicPr>
        <p:blipFill>
          <a:blip r:embed="rId3"/>
          <a:stretch/>
        </p:blipFill>
        <p:spPr>
          <a:xfrm>
            <a:off x="272160" y="706320"/>
            <a:ext cx="6762240" cy="3879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Domain Name, How? – Global Load Balance</a:t>
            </a:r>
            <a:endParaRPr/>
          </a:p>
        </p:txBody>
      </p:sp>
      <p:sp>
        <p:nvSpPr>
          <p:cNvPr id="216" name="TextShape 2"/>
          <p:cNvSpPr txBox="1"/>
          <p:nvPr/>
        </p:nvSpPr>
        <p:spPr>
          <a:xfrm>
            <a:off x="417600" y="1089000"/>
            <a:ext cx="8229240" cy="3306240"/>
          </a:xfrm>
          <a:prstGeom prst="rect">
            <a:avLst/>
          </a:prstGeom>
          <a:noFill/>
          <a:ln>
            <a:noFill/>
          </a:ln>
        </p:spPr>
        <p:txBody>
          <a:bodyPr lIns="0" tIns="0" rIns="0" bIns="0"/>
          <a:lstStyle/>
          <a:p>
            <a:pPr>
              <a:lnSpc>
                <a:spcPct val="100000"/>
              </a:lnSpc>
            </a:pPr>
            <a:r>
              <a:rPr lang="en-GB" sz="2400" strike="noStrike">
                <a:solidFill>
                  <a:srgbClr val="124192"/>
                </a:solidFill>
                <a:latin typeface="Arial"/>
                <a:ea typeface="ヒラギノ角ゴ Pro W3"/>
              </a:rPr>
              <a:t>	</a:t>
            </a:r>
            <a:endParaRPr/>
          </a:p>
          <a:p>
            <a:pPr>
              <a:lnSpc>
                <a:spcPct val="100000"/>
              </a:lnSpc>
            </a:pPr>
            <a:endParaRPr/>
          </a:p>
        </p:txBody>
      </p:sp>
      <p:sp>
        <p:nvSpPr>
          <p:cNvPr id="217"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pic>
        <p:nvPicPr>
          <p:cNvPr id="218" name="Picture 4"/>
          <p:cNvPicPr/>
          <p:nvPr/>
        </p:nvPicPr>
        <p:blipFill>
          <a:blip r:embed="rId3"/>
          <a:stretch/>
        </p:blipFill>
        <p:spPr>
          <a:xfrm>
            <a:off x="1285560" y="884880"/>
            <a:ext cx="5304960" cy="3238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sz="2000" b="1" strike="noStrike">
                <a:solidFill>
                  <a:srgbClr val="124191"/>
                </a:solidFill>
                <a:latin typeface="Arial"/>
                <a:ea typeface="ヒラギノ角ゴ Pro W3"/>
              </a:rPr>
              <a:t>Goop Site Load Balance</a:t>
            </a:r>
            <a:endParaRPr/>
          </a:p>
        </p:txBody>
      </p:sp>
      <p:pic>
        <p:nvPicPr>
          <p:cNvPr id="220" name="Content Placeholder 3"/>
          <p:cNvPicPr/>
          <p:nvPr/>
        </p:nvPicPr>
        <p:blipFill>
          <a:blip r:embed="rId3"/>
          <a:stretch/>
        </p:blipFill>
        <p:spPr>
          <a:xfrm>
            <a:off x="1302120" y="762120"/>
            <a:ext cx="6459840" cy="3633480"/>
          </a:xfrm>
          <a:prstGeom prst="rect">
            <a:avLst/>
          </a:prstGeom>
          <a:ln>
            <a:noFill/>
          </a:ln>
        </p:spPr>
      </p:pic>
      <p:sp>
        <p:nvSpPr>
          <p:cNvPr id="221" name="TextShape 2"/>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
        <p:nvSpPr>
          <p:cNvPr id="222" name="CustomShape 3"/>
          <p:cNvSpPr/>
          <p:nvPr/>
        </p:nvSpPr>
        <p:spPr>
          <a:xfrm>
            <a:off x="542160" y="4430160"/>
            <a:ext cx="4308840" cy="27360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nSpc>
                <a:spcPct val="100000"/>
              </a:lnSpc>
            </a:pPr>
            <a:r>
              <a:rPr lang="en-US" sz="800" strike="noStrike">
                <a:solidFill>
                  <a:srgbClr val="68717A"/>
                </a:solidFill>
                <a:latin typeface="Arial"/>
                <a:ea typeface="ヒラギノ角ゴ Pro W3"/>
              </a:rPr>
              <a:t>xxx Project Plan /  V0.1 / 2016-01-22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Contents</a:t>
            </a:r>
            <a:endParaRPr/>
          </a:p>
        </p:txBody>
      </p:sp>
      <p:sp>
        <p:nvSpPr>
          <p:cNvPr id="176" name="TextShape 2"/>
          <p:cNvSpPr txBox="1"/>
          <p:nvPr/>
        </p:nvSpPr>
        <p:spPr>
          <a:xfrm>
            <a:off x="417240" y="872280"/>
            <a:ext cx="8103600" cy="3567240"/>
          </a:xfrm>
          <a:prstGeom prst="rect">
            <a:avLst/>
          </a:prstGeom>
          <a:noFill/>
          <a:ln>
            <a:noFill/>
          </a:ln>
        </p:spPr>
        <p:txBody>
          <a:bodyPr lIns="0" tIns="0" rIns="0" bIns="0"/>
          <a:lstStyle/>
          <a:p>
            <a:pPr>
              <a:lnSpc>
                <a:spcPct val="100000"/>
              </a:lnSpc>
              <a:buFont typeface="Arial"/>
              <a:buChar char="•"/>
            </a:pPr>
            <a:r>
              <a:rPr lang="en-GB" sz="2400" strike="noStrike" dirty="0">
                <a:solidFill>
                  <a:srgbClr val="124192"/>
                </a:solidFill>
                <a:latin typeface="Arial"/>
                <a:ea typeface="ヒラギノ角ゴ Pro W3"/>
              </a:rPr>
              <a:t>Current Coop Deployment Structure(Overview)</a:t>
            </a:r>
            <a:endParaRPr sz="2400" dirty="0"/>
          </a:p>
          <a:p>
            <a:pPr>
              <a:lnSpc>
                <a:spcPct val="100000"/>
              </a:lnSpc>
              <a:buFont typeface="Arial"/>
              <a:buChar char="•"/>
            </a:pPr>
            <a:r>
              <a:rPr lang="en-GB" sz="2400" strike="noStrike" dirty="0">
                <a:solidFill>
                  <a:srgbClr val="124192"/>
                </a:solidFill>
                <a:latin typeface="Arial"/>
                <a:ea typeface="ヒラギノ角ゴ Pro W3"/>
              </a:rPr>
              <a:t>Coop Security </a:t>
            </a:r>
            <a:endParaRPr sz="2400" dirty="0"/>
          </a:p>
          <a:p>
            <a:pPr>
              <a:lnSpc>
                <a:spcPct val="100000"/>
              </a:lnSpc>
              <a:buFont typeface="Arial"/>
              <a:buChar char="•"/>
            </a:pPr>
            <a:r>
              <a:rPr lang="en-GB" sz="2400" strike="noStrike" dirty="0">
                <a:solidFill>
                  <a:srgbClr val="124192"/>
                </a:solidFill>
                <a:latin typeface="Arial"/>
                <a:ea typeface="ヒラギノ角ゴ Pro W3"/>
              </a:rPr>
              <a:t>Coop Global Load Balance(Domain Name)</a:t>
            </a:r>
            <a:endParaRPr sz="2400" dirty="0"/>
          </a:p>
          <a:p>
            <a:pPr>
              <a:lnSpc>
                <a:spcPct val="100000"/>
              </a:lnSpc>
              <a:buFont typeface="Arial"/>
              <a:buChar char="•"/>
            </a:pPr>
            <a:r>
              <a:rPr lang="en-GB" sz="2400" dirty="0">
                <a:solidFill>
                  <a:srgbClr val="124192"/>
                </a:solidFill>
                <a:latin typeface="Arial"/>
                <a:ea typeface="ヒラギノ角ゴ Pro W3"/>
              </a:rPr>
              <a:t>C</a:t>
            </a:r>
            <a:r>
              <a:rPr lang="en-GB" sz="2400" strike="noStrike">
                <a:solidFill>
                  <a:srgbClr val="124192"/>
                </a:solidFill>
                <a:latin typeface="Arial"/>
                <a:ea typeface="ヒラギノ角ゴ Pro W3"/>
              </a:rPr>
              <a:t>oop </a:t>
            </a:r>
            <a:r>
              <a:rPr lang="en-GB" sz="2400" strike="noStrike" dirty="0">
                <a:solidFill>
                  <a:srgbClr val="124192"/>
                </a:solidFill>
                <a:latin typeface="Arial"/>
                <a:ea typeface="ヒラギノ角ゴ Pro W3"/>
              </a:rPr>
              <a:t>Site Load Balance(PM2)</a:t>
            </a:r>
            <a:endParaRPr sz="2400" dirty="0"/>
          </a:p>
          <a:p>
            <a:pPr>
              <a:lnSpc>
                <a:spcPct val="100000"/>
              </a:lnSpc>
              <a:buFont typeface="Arial"/>
              <a:buChar char="•"/>
            </a:pPr>
            <a:r>
              <a:rPr lang="en-GB" sz="2400" strike="noStrike" dirty="0">
                <a:solidFill>
                  <a:srgbClr val="124192"/>
                </a:solidFill>
                <a:latin typeface="Arial"/>
                <a:ea typeface="ヒラギノ角ゴ Pro W3"/>
              </a:rPr>
              <a:t>Databases Cluster(Replica Set)</a:t>
            </a:r>
            <a:endParaRPr sz="2400" dirty="0"/>
          </a:p>
          <a:p>
            <a:pPr>
              <a:lnSpc>
                <a:spcPct val="100000"/>
              </a:lnSpc>
              <a:buFont typeface="Arial"/>
              <a:buChar char="•"/>
            </a:pPr>
            <a:r>
              <a:rPr lang="en-GB" sz="2400" strike="noStrike" dirty="0">
                <a:solidFill>
                  <a:srgbClr val="124192"/>
                </a:solidFill>
                <a:latin typeface="Arial"/>
                <a:ea typeface="ヒラギノ角ゴ Pro W3"/>
              </a:rPr>
              <a:t>Continuous Deployment</a:t>
            </a:r>
            <a:endParaRPr sz="2400" dirty="0"/>
          </a:p>
          <a:p>
            <a:pPr>
              <a:lnSpc>
                <a:spcPct val="100000"/>
              </a:lnSpc>
            </a:pPr>
            <a:endParaRPr dirty="0"/>
          </a:p>
          <a:p>
            <a:pPr>
              <a:lnSpc>
                <a:spcPct val="100000"/>
              </a:lnSpc>
            </a:pPr>
            <a:endParaRPr dirty="0"/>
          </a:p>
        </p:txBody>
      </p:sp>
      <p:sp>
        <p:nvSpPr>
          <p:cNvPr id="177" name="TextShape 3"/>
          <p:cNvSpPr txBox="1"/>
          <p:nvPr/>
        </p:nvSpPr>
        <p:spPr>
          <a:xfrm>
            <a:off x="558000" y="4567320"/>
            <a:ext cx="4308840" cy="273600"/>
          </a:xfrm>
          <a:prstGeom prst="rect">
            <a:avLst/>
          </a:prstGeom>
          <a:noFill/>
          <a:ln>
            <a:noFill/>
          </a:ln>
        </p:spPr>
        <p:txBody>
          <a:bodyPr lIns="0" rIns="0" anchor="ctr"/>
          <a:lstStyle/>
          <a:p>
            <a:endParaRPr/>
          </a:p>
        </p:txBody>
      </p:sp>
      <p:sp>
        <p:nvSpPr>
          <p:cNvPr id="178" name="TextShape 4"/>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
        <p:nvSpPr>
          <p:cNvPr id="179" name="CustomShape 5"/>
          <p:cNvSpPr/>
          <p:nvPr/>
        </p:nvSpPr>
        <p:spPr>
          <a:xfrm>
            <a:off x="4420800" y="560880"/>
            <a:ext cx="4287600" cy="4152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sz="2000" b="1" strike="noStrike">
                <a:solidFill>
                  <a:srgbClr val="124191"/>
                </a:solidFill>
                <a:latin typeface="Arial"/>
                <a:ea typeface="ヒラギノ角ゴ Pro W3"/>
              </a:rPr>
              <a:t>Goop Site Load Balance</a:t>
            </a:r>
            <a:endParaRPr/>
          </a:p>
        </p:txBody>
      </p:sp>
      <p:sp>
        <p:nvSpPr>
          <p:cNvPr id="224" name="TextShape 2"/>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
        <p:nvSpPr>
          <p:cNvPr id="225" name="CustomShape 3"/>
          <p:cNvSpPr/>
          <p:nvPr/>
        </p:nvSpPr>
        <p:spPr>
          <a:xfrm>
            <a:off x="542160" y="4430160"/>
            <a:ext cx="4308840" cy="273600"/>
          </a:xfrm>
          <a:prstGeom prst="rect">
            <a:avLst/>
          </a:prstGeom>
          <a:noFill/>
          <a:ln>
            <a:noFill/>
          </a:ln>
        </p:spPr>
        <p:style>
          <a:lnRef idx="0">
            <a:scrgbClr r="0" g="0" b="0"/>
          </a:lnRef>
          <a:fillRef idx="0">
            <a:scrgbClr r="0" g="0" b="0"/>
          </a:fillRef>
          <a:effectRef idx="0">
            <a:scrgbClr r="0" g="0" b="0"/>
          </a:effectRef>
          <a:fontRef idx="minor"/>
        </p:style>
        <p:txBody>
          <a:bodyPr lIns="0" rIns="0" anchor="ctr"/>
          <a:lstStyle/>
          <a:p>
            <a:pPr>
              <a:lnSpc>
                <a:spcPct val="100000"/>
              </a:lnSpc>
            </a:pPr>
            <a:r>
              <a:rPr lang="en-US" sz="800" strike="noStrike">
                <a:solidFill>
                  <a:srgbClr val="68717A"/>
                </a:solidFill>
                <a:latin typeface="Arial"/>
                <a:ea typeface="ヒラギノ角ゴ Pro W3"/>
              </a:rPr>
              <a:t>xxx Project Plan /  V0.1 / 2016-01-22</a:t>
            </a:r>
            <a:endParaRPr/>
          </a:p>
        </p:txBody>
      </p:sp>
      <p:pic>
        <p:nvPicPr>
          <p:cNvPr id="226" name="Content Placeholder 4"/>
          <p:cNvPicPr/>
          <p:nvPr/>
        </p:nvPicPr>
        <p:blipFill>
          <a:blip r:embed="rId3"/>
          <a:stretch/>
        </p:blipFill>
        <p:spPr>
          <a:xfrm>
            <a:off x="2227320" y="1089000"/>
            <a:ext cx="3993840" cy="3306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Databases Cluster(Replica Set)</a:t>
            </a:r>
            <a:endParaRPr/>
          </a:p>
        </p:txBody>
      </p:sp>
      <p:sp>
        <p:nvSpPr>
          <p:cNvPr id="228" name="TextShape 2"/>
          <p:cNvSpPr txBox="1"/>
          <p:nvPr/>
        </p:nvSpPr>
        <p:spPr>
          <a:xfrm>
            <a:off x="417600" y="1089000"/>
            <a:ext cx="8229240" cy="3306240"/>
          </a:xfrm>
          <a:prstGeom prst="rect">
            <a:avLst/>
          </a:prstGeom>
          <a:noFill/>
          <a:ln>
            <a:noFill/>
          </a:ln>
        </p:spPr>
        <p:txBody>
          <a:bodyPr lIns="0" tIns="0" rIns="0" bIns="0"/>
          <a:lstStyle/>
          <a:p>
            <a:pPr>
              <a:lnSpc>
                <a:spcPct val="100000"/>
              </a:lnSpc>
              <a:buFont typeface="Arial"/>
              <a:buChar char="-"/>
            </a:pPr>
            <a:r>
              <a:rPr lang="en-GB" sz="2400" strike="noStrike">
                <a:solidFill>
                  <a:srgbClr val="124192"/>
                </a:solidFill>
                <a:latin typeface="Arial"/>
                <a:ea typeface="ヒラギノ角ゴ Pro W3"/>
              </a:rPr>
              <a:t>Database: MongoDB</a:t>
            </a:r>
            <a:endParaRPr/>
          </a:p>
          <a:p>
            <a:pPr>
              <a:lnSpc>
                <a:spcPct val="100000"/>
              </a:lnSpc>
              <a:buFont typeface="Arial"/>
              <a:buChar char="-"/>
            </a:pPr>
            <a:r>
              <a:rPr lang="en-GB" sz="2400" strike="noStrike">
                <a:solidFill>
                  <a:srgbClr val="124192"/>
                </a:solidFill>
                <a:latin typeface="Arial"/>
                <a:ea typeface="ヒラギノ角ゴ Pro W3"/>
              </a:rPr>
              <a:t>Mode: Replica Set</a:t>
            </a:r>
            <a:endParaRPr/>
          </a:p>
          <a:p>
            <a:pPr>
              <a:lnSpc>
                <a:spcPct val="100000"/>
              </a:lnSpc>
              <a:buFont typeface="Arial"/>
              <a:buChar char="-"/>
            </a:pPr>
            <a:r>
              <a:rPr lang="en-GB" sz="2400" strike="noStrike">
                <a:solidFill>
                  <a:srgbClr val="124192"/>
                </a:solidFill>
                <a:latin typeface="Arial"/>
                <a:ea typeface="ヒラギノ角ゴ Pro W3"/>
              </a:rPr>
              <a:t>Target:</a:t>
            </a:r>
            <a:endParaRPr/>
          </a:p>
          <a:p>
            <a:pPr lvl="1">
              <a:lnSpc>
                <a:spcPct val="100000"/>
              </a:lnSpc>
              <a:buFont typeface="Lucida Grande"/>
              <a:buChar char="-"/>
            </a:pPr>
            <a:r>
              <a:rPr lang="en-GB" sz="2200" strike="noStrike">
                <a:solidFill>
                  <a:srgbClr val="124192"/>
                </a:solidFill>
                <a:latin typeface="Arial"/>
                <a:ea typeface="ヒラギノ角ゴ Pro W3"/>
              </a:rPr>
              <a:t>Improve redundancy, automate failover;</a:t>
            </a:r>
            <a:endParaRPr/>
          </a:p>
          <a:p>
            <a:pPr lvl="1">
              <a:lnSpc>
                <a:spcPct val="100000"/>
              </a:lnSpc>
              <a:buFont typeface="Lucida Grande"/>
              <a:buChar char="-"/>
            </a:pPr>
            <a:r>
              <a:rPr lang="en-GB" sz="2200" strike="noStrike">
                <a:solidFill>
                  <a:srgbClr val="124192"/>
                </a:solidFill>
                <a:latin typeface="Arial"/>
                <a:ea typeface="ヒラギノ角ゴ Pro W3"/>
              </a:rPr>
              <a:t>Databases load balance within members</a:t>
            </a:r>
            <a:endParaRPr/>
          </a:p>
          <a:p>
            <a:pPr lvl="1">
              <a:lnSpc>
                <a:spcPct val="100000"/>
              </a:lnSpc>
              <a:buFont typeface="Lucida Grande"/>
              <a:buChar char="-"/>
            </a:pPr>
            <a:r>
              <a:rPr lang="en-GB" sz="2200" strike="noStrike">
                <a:solidFill>
                  <a:srgbClr val="124192"/>
                </a:solidFill>
                <a:latin typeface="Arial"/>
                <a:ea typeface="ヒラギノ角ゴ Pro W3"/>
              </a:rPr>
              <a:t>Speed up read speed;</a:t>
            </a:r>
            <a:endParaRPr/>
          </a:p>
          <a:p>
            <a:pPr>
              <a:lnSpc>
                <a:spcPct val="100000"/>
              </a:lnSpc>
            </a:pPr>
            <a:r>
              <a:rPr lang="en-GB" sz="2400" strike="noStrike">
                <a:solidFill>
                  <a:srgbClr val="124192"/>
                </a:solidFill>
                <a:latin typeface="Arial"/>
                <a:ea typeface="ヒラギノ角ゴ Pro W3"/>
              </a:rPr>
              <a:t>	</a:t>
            </a:r>
            <a:endParaRPr/>
          </a:p>
          <a:p>
            <a:pPr>
              <a:lnSpc>
                <a:spcPct val="100000"/>
              </a:lnSpc>
            </a:pPr>
            <a:endParaRPr/>
          </a:p>
        </p:txBody>
      </p:sp>
      <p:sp>
        <p:nvSpPr>
          <p:cNvPr id="229"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Databases Cluster(Replica Set) -- why not </a:t>
            </a:r>
            <a:r>
              <a:rPr lang="en-GB" sz="2000" b="1" strike="noStrike">
                <a:solidFill>
                  <a:srgbClr val="124191"/>
                </a:solidFill>
                <a:latin typeface="Arial"/>
                <a:ea typeface="ヒラギノ角ゴ Pro W3"/>
              </a:rPr>
              <a:t>Master – Slave </a:t>
            </a:r>
            <a:endParaRPr/>
          </a:p>
        </p:txBody>
      </p:sp>
      <p:sp>
        <p:nvSpPr>
          <p:cNvPr id="231" name="TextShape 2"/>
          <p:cNvSpPr txBox="1"/>
          <p:nvPr/>
        </p:nvSpPr>
        <p:spPr>
          <a:xfrm>
            <a:off x="417600" y="1089000"/>
            <a:ext cx="8229240" cy="3306240"/>
          </a:xfrm>
          <a:prstGeom prst="rect">
            <a:avLst/>
          </a:prstGeom>
          <a:noFill/>
          <a:ln>
            <a:noFill/>
          </a:ln>
        </p:spPr>
        <p:txBody>
          <a:bodyPr lIns="0" tIns="0" rIns="0" bIns="0"/>
          <a:lstStyle/>
          <a:p>
            <a:pPr>
              <a:lnSpc>
                <a:spcPct val="100000"/>
              </a:lnSpc>
              <a:buFont typeface="Arial"/>
              <a:buChar char="-"/>
            </a:pPr>
            <a:r>
              <a:rPr lang="en-GB" sz="2400" strike="noStrike">
                <a:solidFill>
                  <a:srgbClr val="124192"/>
                </a:solidFill>
                <a:latin typeface="Arial"/>
                <a:ea typeface="ヒラギノ角ゴ Pro W3"/>
              </a:rPr>
              <a:t>Why not Master – Slave mode</a:t>
            </a:r>
            <a:endParaRPr/>
          </a:p>
          <a:p>
            <a:pPr lvl="1">
              <a:lnSpc>
                <a:spcPct val="100000"/>
              </a:lnSpc>
              <a:buFont typeface="Lucida Grande"/>
              <a:buChar char="-"/>
            </a:pPr>
            <a:r>
              <a:rPr lang="en-GB" sz="2200" strike="noStrike">
                <a:solidFill>
                  <a:srgbClr val="124192"/>
                </a:solidFill>
                <a:latin typeface="Arial"/>
                <a:ea typeface="ヒラギノ角ゴ Pro W3"/>
              </a:rPr>
              <a:t>Mongo deprecates the use of master-slave replication for components of sharded clusters.</a:t>
            </a:r>
            <a:endParaRPr/>
          </a:p>
          <a:p>
            <a:pPr lvl="1">
              <a:lnSpc>
                <a:spcPct val="100000"/>
              </a:lnSpc>
              <a:buFont typeface="Lucida Grande"/>
              <a:buChar char="-"/>
            </a:pPr>
            <a:r>
              <a:rPr lang="en-GB" sz="2200" strike="noStrike">
                <a:solidFill>
                  <a:srgbClr val="124192"/>
                </a:solidFill>
                <a:latin typeface="Arial"/>
                <a:ea typeface="ヒラギノ角ゴ Pro W3"/>
              </a:rPr>
              <a:t>master-slave replication provides less redundancy and does not automate failover</a:t>
            </a:r>
            <a:endParaRPr/>
          </a:p>
          <a:p>
            <a:pPr>
              <a:lnSpc>
                <a:spcPct val="100000"/>
              </a:lnSpc>
            </a:pPr>
            <a:r>
              <a:rPr lang="en-GB" sz="2400" strike="noStrike">
                <a:solidFill>
                  <a:srgbClr val="124192"/>
                </a:solidFill>
                <a:latin typeface="Arial"/>
                <a:ea typeface="ヒラギノ角ゴ Pro W3"/>
              </a:rPr>
              <a:t>	</a:t>
            </a:r>
            <a:endParaRPr/>
          </a:p>
          <a:p>
            <a:pPr>
              <a:lnSpc>
                <a:spcPct val="100000"/>
              </a:lnSpc>
            </a:pPr>
            <a:endParaRPr/>
          </a:p>
        </p:txBody>
      </p:sp>
      <p:sp>
        <p:nvSpPr>
          <p:cNvPr id="232"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Replica Cluster</a:t>
            </a:r>
            <a:endParaRPr/>
          </a:p>
        </p:txBody>
      </p:sp>
      <p:sp>
        <p:nvSpPr>
          <p:cNvPr id="234" name="TextShape 2"/>
          <p:cNvSpPr txBox="1"/>
          <p:nvPr/>
        </p:nvSpPr>
        <p:spPr>
          <a:xfrm>
            <a:off x="417600" y="1089000"/>
            <a:ext cx="8229240" cy="3306240"/>
          </a:xfrm>
          <a:prstGeom prst="rect">
            <a:avLst/>
          </a:prstGeom>
          <a:noFill/>
          <a:ln>
            <a:noFill/>
          </a:ln>
        </p:spPr>
        <p:txBody>
          <a:bodyPr lIns="0" tIns="0" rIns="0" bIns="0"/>
          <a:lstStyle/>
          <a:p>
            <a:pPr>
              <a:lnSpc>
                <a:spcPct val="100000"/>
              </a:lnSpc>
              <a:buFont typeface="Arial"/>
              <a:buChar char="-"/>
            </a:pPr>
            <a:r>
              <a:rPr lang="en-GB" sz="2400" strike="noStrike">
                <a:solidFill>
                  <a:srgbClr val="124192"/>
                </a:solidFill>
                <a:latin typeface="Arial"/>
                <a:ea typeface="ヒラギノ角ゴ Pro W3"/>
              </a:rPr>
              <a:t>Database: MongoDB</a:t>
            </a:r>
            <a:endParaRPr/>
          </a:p>
          <a:p>
            <a:pPr>
              <a:lnSpc>
                <a:spcPct val="100000"/>
              </a:lnSpc>
              <a:buFont typeface="Arial"/>
              <a:buChar char="-"/>
            </a:pPr>
            <a:r>
              <a:rPr lang="en-GB" sz="2400" strike="noStrike">
                <a:solidFill>
                  <a:srgbClr val="124192"/>
                </a:solidFill>
                <a:latin typeface="Arial"/>
                <a:ea typeface="ヒラギノ角ゴ Pro W3"/>
              </a:rPr>
              <a:t>Mode: Replica Set</a:t>
            </a:r>
            <a:endParaRPr/>
          </a:p>
          <a:p>
            <a:pPr>
              <a:lnSpc>
                <a:spcPct val="100000"/>
              </a:lnSpc>
              <a:buFont typeface="Arial"/>
              <a:buChar char="-"/>
            </a:pPr>
            <a:r>
              <a:rPr lang="en-GB" sz="2400" strike="noStrike">
                <a:solidFill>
                  <a:srgbClr val="124192"/>
                </a:solidFill>
                <a:latin typeface="Arial"/>
                <a:ea typeface="ヒラギノ角ゴ Pro W3"/>
              </a:rPr>
              <a:t>Target:</a:t>
            </a:r>
            <a:endParaRPr/>
          </a:p>
          <a:p>
            <a:pPr lvl="1">
              <a:lnSpc>
                <a:spcPct val="100000"/>
              </a:lnSpc>
              <a:buFont typeface="Lucida Grande"/>
              <a:buChar char="-"/>
            </a:pPr>
            <a:r>
              <a:rPr lang="en-GB" sz="2200" strike="noStrike">
                <a:solidFill>
                  <a:srgbClr val="124192"/>
                </a:solidFill>
                <a:latin typeface="Arial"/>
                <a:ea typeface="ヒラギノ角ゴ Pro W3"/>
              </a:rPr>
              <a:t>Improve redundancy, automate failover;</a:t>
            </a:r>
            <a:endParaRPr/>
          </a:p>
          <a:p>
            <a:pPr lvl="1">
              <a:lnSpc>
                <a:spcPct val="100000"/>
              </a:lnSpc>
              <a:buFont typeface="Lucida Grande"/>
              <a:buChar char="-"/>
            </a:pPr>
            <a:r>
              <a:rPr lang="en-GB" sz="2200" strike="noStrike">
                <a:solidFill>
                  <a:srgbClr val="124192"/>
                </a:solidFill>
                <a:latin typeface="Arial"/>
                <a:ea typeface="ヒラギノ角ゴ Pro W3"/>
              </a:rPr>
              <a:t>Databases load balance within members</a:t>
            </a:r>
            <a:endParaRPr/>
          </a:p>
          <a:p>
            <a:pPr lvl="1">
              <a:lnSpc>
                <a:spcPct val="100000"/>
              </a:lnSpc>
              <a:buFont typeface="Lucida Grande"/>
              <a:buChar char="-"/>
            </a:pPr>
            <a:r>
              <a:rPr lang="en-GB" sz="2200" strike="noStrike">
                <a:solidFill>
                  <a:srgbClr val="124192"/>
                </a:solidFill>
                <a:latin typeface="Arial"/>
                <a:ea typeface="ヒラギノ角ゴ Pro W3"/>
              </a:rPr>
              <a:t>Speed up read speed;</a:t>
            </a:r>
            <a:endParaRPr/>
          </a:p>
          <a:p>
            <a:pPr>
              <a:lnSpc>
                <a:spcPct val="100000"/>
              </a:lnSpc>
            </a:pPr>
            <a:r>
              <a:rPr lang="en-GB" sz="2400" strike="noStrike">
                <a:solidFill>
                  <a:srgbClr val="124192"/>
                </a:solidFill>
                <a:latin typeface="Arial"/>
                <a:ea typeface="ヒラギノ角ゴ Pro W3"/>
              </a:rPr>
              <a:t>	</a:t>
            </a:r>
            <a:endParaRPr/>
          </a:p>
          <a:p>
            <a:pPr>
              <a:lnSpc>
                <a:spcPct val="100000"/>
              </a:lnSpc>
            </a:pPr>
            <a:endParaRPr/>
          </a:p>
        </p:txBody>
      </p:sp>
      <p:sp>
        <p:nvSpPr>
          <p:cNvPr id="235"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Databases Cluster(Replica Set)</a:t>
            </a:r>
            <a:endParaRPr/>
          </a:p>
        </p:txBody>
      </p:sp>
      <p:sp>
        <p:nvSpPr>
          <p:cNvPr id="237" name="TextShape 2"/>
          <p:cNvSpPr txBox="1"/>
          <p:nvPr/>
        </p:nvSpPr>
        <p:spPr>
          <a:xfrm>
            <a:off x="417600" y="914400"/>
            <a:ext cx="8229240" cy="3306240"/>
          </a:xfrm>
          <a:prstGeom prst="rect">
            <a:avLst/>
          </a:prstGeom>
          <a:noFill/>
          <a:ln>
            <a:noFill/>
          </a:ln>
        </p:spPr>
        <p:txBody>
          <a:bodyPr lIns="0" tIns="0" rIns="0" bIns="0"/>
          <a:lstStyle/>
          <a:p>
            <a:pPr>
              <a:lnSpc>
                <a:spcPct val="100000"/>
              </a:lnSpc>
              <a:buFont typeface="Arial"/>
              <a:buChar char="-"/>
            </a:pPr>
            <a:r>
              <a:rPr lang="en-GB" sz="2400" strike="noStrike">
                <a:solidFill>
                  <a:srgbClr val="124192"/>
                </a:solidFill>
                <a:latin typeface="Arial"/>
                <a:ea typeface="ヒラギノ角ゴ Pro W3"/>
              </a:rPr>
              <a:t>Primary.</a:t>
            </a:r>
            <a:endParaRPr/>
          </a:p>
          <a:p>
            <a:pPr>
              <a:lnSpc>
                <a:spcPct val="100000"/>
              </a:lnSpc>
              <a:buFont typeface="Arial"/>
              <a:buChar char="-"/>
            </a:pPr>
            <a:r>
              <a:rPr lang="en-GB" sz="2400" strike="noStrike">
                <a:solidFill>
                  <a:srgbClr val="124192"/>
                </a:solidFill>
                <a:latin typeface="Arial"/>
                <a:ea typeface="ヒラギノ角ゴ Pro W3"/>
              </a:rPr>
              <a:t>    The primary receives all write operations.</a:t>
            </a:r>
            <a:endParaRPr/>
          </a:p>
          <a:p>
            <a:pPr>
              <a:lnSpc>
                <a:spcPct val="100000"/>
              </a:lnSpc>
              <a:buFont typeface="Arial"/>
              <a:buChar char="-"/>
            </a:pPr>
            <a:r>
              <a:rPr lang="en-GB" sz="2400" strike="noStrike">
                <a:solidFill>
                  <a:srgbClr val="124192"/>
                </a:solidFill>
                <a:latin typeface="Arial"/>
                <a:ea typeface="ヒラギノ角ゴ Pro W3"/>
              </a:rPr>
              <a:t>Secondaries.</a:t>
            </a:r>
            <a:endParaRPr/>
          </a:p>
          <a:p>
            <a:pPr>
              <a:lnSpc>
                <a:spcPct val="100000"/>
              </a:lnSpc>
              <a:buFont typeface="Arial"/>
              <a:buChar char="-"/>
            </a:pPr>
            <a:r>
              <a:rPr lang="en-GB" sz="2400" strike="noStrike">
                <a:solidFill>
                  <a:srgbClr val="124192"/>
                </a:solidFill>
                <a:latin typeface="Arial"/>
                <a:ea typeface="ヒラギノ角ゴ Pro W3"/>
              </a:rPr>
              <a:t>    Secondaries replicate operations from the primary to maintain an identical data set. Secondaries may have additional configurations for special usage profiles. For example, secondaries may be non-voting or priority 0. 	</a:t>
            </a:r>
            <a:endParaRPr/>
          </a:p>
          <a:p>
            <a:pPr>
              <a:lnSpc>
                <a:spcPct val="100000"/>
              </a:lnSpc>
              <a:buFont typeface="Arial"/>
              <a:buChar char="-"/>
            </a:pPr>
            <a:r>
              <a:rPr lang="en-GB" sz="2400" strike="noStrike">
                <a:solidFill>
                  <a:srgbClr val="124192"/>
                </a:solidFill>
                <a:latin typeface="Arial"/>
                <a:ea typeface="ヒラギノ角ゴ Pro W3"/>
              </a:rPr>
              <a:t>Arbiter(vote only)</a:t>
            </a:r>
            <a:endParaRPr/>
          </a:p>
          <a:p>
            <a:pPr>
              <a:lnSpc>
                <a:spcPct val="100000"/>
              </a:lnSpc>
            </a:pPr>
            <a:endParaRPr/>
          </a:p>
        </p:txBody>
      </p:sp>
      <p:sp>
        <p:nvSpPr>
          <p:cNvPr id="238"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Databases Cluster(Replica Set) 1 primary + 2 secondary</a:t>
            </a:r>
            <a:endParaRPr/>
          </a:p>
        </p:txBody>
      </p:sp>
      <p:pic>
        <p:nvPicPr>
          <p:cNvPr id="240" name="Picture 10"/>
          <p:cNvPicPr/>
          <p:nvPr/>
        </p:nvPicPr>
        <p:blipFill>
          <a:blip r:embed="rId2"/>
          <a:stretch/>
        </p:blipFill>
        <p:spPr>
          <a:xfrm>
            <a:off x="1193400" y="1287720"/>
            <a:ext cx="6677640" cy="2676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Databases Cluster(Replica Set) --Elections
</a:t>
            </a:r>
            <a:endParaRPr/>
          </a:p>
        </p:txBody>
      </p:sp>
      <p:pic>
        <p:nvPicPr>
          <p:cNvPr id="242" name="Picture 2"/>
          <p:cNvPicPr/>
          <p:nvPr/>
        </p:nvPicPr>
        <p:blipFill>
          <a:blip r:embed="rId2"/>
          <a:stretch/>
        </p:blipFill>
        <p:spPr>
          <a:xfrm>
            <a:off x="2014200" y="704520"/>
            <a:ext cx="5115240" cy="3733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Databases Cluster(Replica Set) --Elections
</a:t>
            </a:r>
            <a:endParaRPr/>
          </a:p>
        </p:txBody>
      </p:sp>
      <p:pic>
        <p:nvPicPr>
          <p:cNvPr id="244" name="Picture 5"/>
          <p:cNvPicPr/>
          <p:nvPr/>
        </p:nvPicPr>
        <p:blipFill>
          <a:blip r:embed="rId2"/>
          <a:stretch/>
        </p:blipFill>
        <p:spPr>
          <a:xfrm>
            <a:off x="853200" y="590400"/>
            <a:ext cx="6839640" cy="4191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Databases Cluster(Replica Set) –Read Preference
</a:t>
            </a:r>
            <a:endParaRPr/>
          </a:p>
        </p:txBody>
      </p:sp>
      <p:pic>
        <p:nvPicPr>
          <p:cNvPr id="246" name="Picture 4"/>
          <p:cNvPicPr/>
          <p:nvPr/>
        </p:nvPicPr>
        <p:blipFill>
          <a:blip r:embed="rId2"/>
          <a:stretch/>
        </p:blipFill>
        <p:spPr>
          <a:xfrm>
            <a:off x="1198080" y="738000"/>
            <a:ext cx="5715360" cy="3667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Continuous Deployment 
	</a:t>
            </a:r>
            <a:endParaRPr/>
          </a:p>
        </p:txBody>
      </p:sp>
      <p:sp>
        <p:nvSpPr>
          <p:cNvPr id="248" name="TextShape 2"/>
          <p:cNvSpPr txBox="1"/>
          <p:nvPr/>
        </p:nvSpPr>
        <p:spPr>
          <a:xfrm>
            <a:off x="417600" y="884880"/>
            <a:ext cx="8229240" cy="3306240"/>
          </a:xfrm>
          <a:prstGeom prst="rect">
            <a:avLst/>
          </a:prstGeom>
          <a:noFill/>
          <a:ln>
            <a:noFill/>
          </a:ln>
        </p:spPr>
        <p:txBody>
          <a:bodyPr lIns="0" tIns="0" rIns="0" bIns="0"/>
          <a:lstStyle/>
          <a:p>
            <a:pPr>
              <a:lnSpc>
                <a:spcPct val="100000"/>
              </a:lnSpc>
              <a:buFont typeface="Arial"/>
              <a:buChar char="-"/>
            </a:pPr>
            <a:r>
              <a:rPr lang="en-GB" sz="2400" strike="noStrike">
                <a:solidFill>
                  <a:srgbClr val="124192"/>
                </a:solidFill>
                <a:latin typeface="Arial"/>
                <a:ea typeface="ヒラギノ角ゴ Pro W3"/>
              </a:rPr>
              <a:t>“Every software development team should have a fully automated deployment process.” It’s not even a debate. It’s a declaration.</a:t>
            </a:r>
            <a:endParaRPr/>
          </a:p>
          <a:p>
            <a:pPr>
              <a:lnSpc>
                <a:spcPct val="100000"/>
              </a:lnSpc>
              <a:buFont typeface="Arial"/>
              <a:buChar char="-"/>
            </a:pPr>
            <a:r>
              <a:rPr lang="en-GB" sz="2400" strike="noStrike">
                <a:solidFill>
                  <a:srgbClr val="124192"/>
                </a:solidFill>
                <a:latin typeface="Arial"/>
                <a:ea typeface="ヒラギノ角ゴ Pro W3"/>
              </a:rPr>
              <a:t>In actual fact there are only a small percentage of software development teams who have a ‘one-click’, totally hands-off, fully automated deployment process. Many teams have a partially manual deployment process and most have an entirely manual process.</a:t>
            </a:r>
            <a:endParaRPr/>
          </a:p>
        </p:txBody>
      </p:sp>
      <p:sp>
        <p:nvSpPr>
          <p:cNvPr id="249"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Current Coop Deployment Structure(Overview) – 1</a:t>
            </a:r>
            <a:endParaRPr/>
          </a:p>
        </p:txBody>
      </p:sp>
      <p:sp>
        <p:nvSpPr>
          <p:cNvPr id="181" name="CustomShape 2"/>
          <p:cNvSpPr/>
          <p:nvPr/>
        </p:nvSpPr>
        <p:spPr>
          <a:xfrm>
            <a:off x="301680" y="923400"/>
            <a:ext cx="827352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StarSymbol"/>
              <a:buChar char="-"/>
            </a:pPr>
            <a:r>
              <a:rPr lang="en-US" sz="2400" strike="noStrike">
                <a:solidFill>
                  <a:srgbClr val="124191"/>
                </a:solidFill>
                <a:latin typeface="Arial"/>
                <a:ea typeface="ヒラギノ角ゴ Pro W3"/>
              </a:rPr>
              <a:t>Coop uses node.js as backend;</a:t>
            </a:r>
            <a:endParaRPr/>
          </a:p>
          <a:p>
            <a:pPr>
              <a:lnSpc>
                <a:spcPct val="100000"/>
              </a:lnSpc>
              <a:buFont typeface="StarSymbol"/>
              <a:buChar char="-"/>
            </a:pPr>
            <a:r>
              <a:rPr lang="en-US" sz="2400" strike="noStrike">
                <a:solidFill>
                  <a:srgbClr val="124191"/>
                </a:solidFill>
                <a:latin typeface="Arial"/>
                <a:ea typeface="ヒラギノ角ゴ Pro W3"/>
              </a:rPr>
              <a:t>Coop uses Independent frontend;</a:t>
            </a:r>
            <a:endParaRPr/>
          </a:p>
          <a:p>
            <a:pPr>
              <a:lnSpc>
                <a:spcPct val="100000"/>
              </a:lnSpc>
              <a:buFont typeface="StarSymbol"/>
              <a:buChar char="-"/>
            </a:pPr>
            <a:r>
              <a:rPr lang="en-US" sz="2400" strike="noStrike">
                <a:solidFill>
                  <a:srgbClr val="124191"/>
                </a:solidFill>
                <a:latin typeface="Arial"/>
                <a:ea typeface="ヒラギノ角ゴ Pro W3"/>
              </a:rPr>
              <a:t>Frontend communicate with Backend via API interface;</a:t>
            </a:r>
            <a:endParaRPr/>
          </a:p>
          <a:p>
            <a:pPr>
              <a:lnSpc>
                <a:spcPct val="100000"/>
              </a:lnSpc>
            </a:pPr>
            <a:endParaRPr/>
          </a:p>
          <a:p>
            <a:pPr>
              <a:lnSpc>
                <a:spcPct val="100000"/>
              </a:lnSpc>
              <a:buFont typeface="StarSymbol"/>
              <a:buChar char="-"/>
            </a:pPr>
            <a:r>
              <a:rPr lang="en-US" sz="2400" strike="noStrike">
                <a:solidFill>
                  <a:srgbClr val="124191"/>
                </a:solidFill>
                <a:latin typeface="Arial"/>
                <a:ea typeface="ヒラギノ角ゴ Pro W3"/>
              </a:rPr>
              <a:t>Conclusion: two ports set, one for backend, one for frontend</a:t>
            </a:r>
            <a:endParaRPr/>
          </a:p>
        </p:txBody>
      </p:sp>
      <p:sp>
        <p:nvSpPr>
          <p:cNvPr id="182" name="CustomShape 3"/>
          <p:cNvSpPr/>
          <p:nvPr/>
        </p:nvSpPr>
        <p:spPr>
          <a:xfrm rot="16200000">
            <a:off x="1525680" y="3133800"/>
            <a:ext cx="1482840" cy="1482840"/>
          </a:xfrm>
          <a:prstGeom prst="downArrow">
            <a:avLst>
              <a:gd name="adj1" fmla="val 50000"/>
              <a:gd name="adj2" fmla="val 35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p:spPr>
        <p:style>
          <a:lnRef idx="0">
            <a:scrgbClr r="0" g="0" b="0"/>
          </a:lnRef>
          <a:fillRef idx="0">
            <a:scrgbClr r="0" g="0" b="0"/>
          </a:fillRef>
          <a:effectRef idx="2">
            <a:scrgbClr r="0" g="0" b="0"/>
          </a:effectRef>
          <a:fontRef idx="minor"/>
        </p:style>
        <p:txBody>
          <a:bodyPr vert="vert" lIns="85320" tIns="85320" rIns="85320" bIns="85320" anchor="ctr"/>
          <a:lstStyle/>
          <a:p>
            <a:pPr algn="ctr">
              <a:lnSpc>
                <a:spcPct val="90000"/>
              </a:lnSpc>
            </a:pPr>
            <a:r>
              <a:rPr lang="en-US" sz="1200" strike="noStrike">
                <a:solidFill>
                  <a:srgbClr val="FFFFFF"/>
                </a:solidFill>
                <a:latin typeface="Arial"/>
                <a:ea typeface="ヒラギノ角ゴ Pro W3"/>
              </a:rPr>
              <a:t>Frontend(80)</a:t>
            </a:r>
            <a:endParaRPr/>
          </a:p>
        </p:txBody>
      </p:sp>
      <p:sp>
        <p:nvSpPr>
          <p:cNvPr id="183" name="CustomShape 4"/>
          <p:cNvSpPr/>
          <p:nvPr/>
        </p:nvSpPr>
        <p:spPr>
          <a:xfrm rot="5400000">
            <a:off x="5187960" y="3133440"/>
            <a:ext cx="1482840" cy="1482840"/>
          </a:xfrm>
          <a:prstGeom prst="downArrow">
            <a:avLst>
              <a:gd name="adj1" fmla="val 50000"/>
              <a:gd name="adj2" fmla="val 35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p:spPr>
        <p:style>
          <a:lnRef idx="0">
            <a:scrgbClr r="0" g="0" b="0"/>
          </a:lnRef>
          <a:fillRef idx="0">
            <a:scrgbClr r="0" g="0" b="0"/>
          </a:fillRef>
          <a:effectRef idx="2">
            <a:scrgbClr r="0" g="0" b="0"/>
          </a:effectRef>
          <a:fontRef idx="minor"/>
        </p:style>
        <p:txBody>
          <a:bodyPr lIns="85320" tIns="85320" rIns="85320" bIns="85320" anchor="ctr"/>
          <a:lstStyle/>
          <a:p>
            <a:pPr algn="ctr">
              <a:lnSpc>
                <a:spcPct val="90000"/>
              </a:lnSpc>
            </a:pPr>
            <a:r>
              <a:rPr lang="en-US" sz="1200" strike="noStrike">
                <a:solidFill>
                  <a:srgbClr val="FFFFFF"/>
                </a:solidFill>
                <a:latin typeface="Arial"/>
                <a:ea typeface="ヒラギノ角ゴ Pro W3"/>
              </a:rPr>
              <a:t>Backend(3001)</a:t>
            </a:r>
            <a:endParaRPr/>
          </a:p>
        </p:txBody>
      </p:sp>
      <p:sp>
        <p:nvSpPr>
          <p:cNvPr id="184" name="CustomShape 5"/>
          <p:cNvSpPr/>
          <p:nvPr/>
        </p:nvSpPr>
        <p:spPr>
          <a:xfrm>
            <a:off x="3349800" y="3392640"/>
            <a:ext cx="1248840" cy="1031760"/>
          </a:xfrm>
          <a:prstGeom prst="rect">
            <a:avLst/>
          </a:prstGeom>
          <a:ln>
            <a:solidFill>
              <a:srgbClr val="D3D4D5"/>
            </a:solidFill>
            <a:round/>
          </a:ln>
          <a:effectLst>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tIns="90000" rIns="90000" bIns="90000"/>
          <a:lstStyle/>
          <a:p>
            <a:pPr algn="ctr">
              <a:lnSpc>
                <a:spcPct val="100000"/>
              </a:lnSpc>
            </a:pPr>
            <a:r>
              <a:rPr lang="en-US" strike="noStrike">
                <a:solidFill>
                  <a:srgbClr val="A8BBC0"/>
                </a:solidFill>
                <a:latin typeface="Arial"/>
                <a:ea typeface="ヒラギノ角ゴ Pro W3"/>
              </a:rPr>
              <a:t>Ajax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Continuous Deployment – why aren’t you doing it? 
	</a:t>
            </a:r>
            <a:endParaRPr/>
          </a:p>
        </p:txBody>
      </p:sp>
      <p:sp>
        <p:nvSpPr>
          <p:cNvPr id="251" name="TextShape 2"/>
          <p:cNvSpPr txBox="1"/>
          <p:nvPr/>
        </p:nvSpPr>
        <p:spPr>
          <a:xfrm>
            <a:off x="417600" y="884880"/>
            <a:ext cx="8229240" cy="3306240"/>
          </a:xfrm>
          <a:prstGeom prst="rect">
            <a:avLst/>
          </a:prstGeom>
          <a:noFill/>
          <a:ln>
            <a:noFill/>
          </a:ln>
        </p:spPr>
        <p:txBody>
          <a:bodyPr lIns="0" tIns="0" rIns="0" bIns="0"/>
          <a:lstStyle/>
          <a:p>
            <a:pPr>
              <a:lnSpc>
                <a:spcPct val="100000"/>
              </a:lnSpc>
              <a:buFont typeface="Arial"/>
              <a:buChar char="-"/>
            </a:pPr>
            <a:r>
              <a:rPr lang="en-GB" sz="2400" strike="noStrike">
                <a:solidFill>
                  <a:srgbClr val="124192"/>
                </a:solidFill>
                <a:latin typeface="Arial"/>
                <a:ea typeface="ヒラギノ角ゴ Pro W3"/>
              </a:rPr>
              <a:t> “Setting-up automated deployment will take forever! It’ll steal time from developing the actual software my team has been assembled to create!”</a:t>
            </a:r>
            <a:endParaRPr/>
          </a:p>
          <a:p>
            <a:pPr>
              <a:lnSpc>
                <a:spcPct val="100000"/>
              </a:lnSpc>
              <a:buFont typeface="Arial"/>
              <a:buChar char="-"/>
            </a:pPr>
            <a:r>
              <a:rPr lang="en-GB" sz="2400" strike="noStrike">
                <a:solidFill>
                  <a:srgbClr val="124192"/>
                </a:solidFill>
                <a:latin typeface="Arial"/>
                <a:ea typeface="ヒラギノ角ゴ Pro W3"/>
              </a:rPr>
              <a:t>  “Our deployment process has so many moving parts, how do I even begin to automate it?”</a:t>
            </a:r>
            <a:endParaRPr/>
          </a:p>
          <a:p>
            <a:pPr>
              <a:lnSpc>
                <a:spcPct val="100000"/>
              </a:lnSpc>
              <a:buFont typeface="Arial"/>
              <a:buChar char="-"/>
            </a:pPr>
            <a:r>
              <a:rPr lang="en-GB" sz="2400" strike="noStrike">
                <a:solidFill>
                  <a:srgbClr val="124192"/>
                </a:solidFill>
                <a:latin typeface="Arial"/>
                <a:ea typeface="ヒラギノ角ゴ Pro W3"/>
              </a:rPr>
              <a:t>   “It’ll just drain energy from our developers – who would rather be solving business problems and not writing scripts to copy files across a network.”</a:t>
            </a:r>
            <a:endParaRPr/>
          </a:p>
        </p:txBody>
      </p:sp>
      <p:sp>
        <p:nvSpPr>
          <p:cNvPr id="252"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Continuous Deployment – Benefit	</a:t>
            </a:r>
            <a:endParaRPr/>
          </a:p>
        </p:txBody>
      </p:sp>
      <p:sp>
        <p:nvSpPr>
          <p:cNvPr id="254" name="TextShape 2"/>
          <p:cNvSpPr txBox="1"/>
          <p:nvPr/>
        </p:nvSpPr>
        <p:spPr>
          <a:xfrm>
            <a:off x="417600" y="884880"/>
            <a:ext cx="8229240" cy="3306240"/>
          </a:xfrm>
          <a:prstGeom prst="rect">
            <a:avLst/>
          </a:prstGeom>
          <a:noFill/>
          <a:ln>
            <a:noFill/>
          </a:ln>
        </p:spPr>
        <p:txBody>
          <a:bodyPr lIns="0" tIns="0" rIns="0" bIns="0"/>
          <a:lstStyle/>
          <a:p>
            <a:pPr>
              <a:lnSpc>
                <a:spcPct val="100000"/>
              </a:lnSpc>
              <a:buFont typeface="Arial"/>
              <a:buChar char="-"/>
            </a:pPr>
            <a:r>
              <a:rPr lang="en-GB" sz="2400" strike="noStrike">
                <a:solidFill>
                  <a:srgbClr val="124192"/>
                </a:solidFill>
                <a:latin typeface="Arial"/>
                <a:ea typeface="ヒラギノ角ゴ Pro W3"/>
              </a:rPr>
              <a:t>#1: Deployments become much less error-prone and much more repeatable</a:t>
            </a:r>
            <a:endParaRPr/>
          </a:p>
          <a:p>
            <a:pPr>
              <a:lnSpc>
                <a:spcPct val="100000"/>
              </a:lnSpc>
              <a:buFont typeface="Arial"/>
              <a:buChar char="-"/>
            </a:pPr>
            <a:r>
              <a:rPr lang="en-GB" sz="2400" strike="noStrike">
                <a:solidFill>
                  <a:srgbClr val="124192"/>
                </a:solidFill>
                <a:latin typeface="Arial"/>
                <a:ea typeface="ヒラギノ角ゴ Pro W3"/>
              </a:rPr>
              <a:t>#2: Anyone in the team can deploy software</a:t>
            </a:r>
            <a:endParaRPr/>
          </a:p>
          <a:p>
            <a:pPr>
              <a:lnSpc>
                <a:spcPct val="100000"/>
              </a:lnSpc>
              <a:buFont typeface="Arial"/>
              <a:buChar char="-"/>
            </a:pPr>
            <a:r>
              <a:rPr lang="en-GB" sz="2400" strike="noStrike">
                <a:solidFill>
                  <a:srgbClr val="124192"/>
                </a:solidFill>
                <a:latin typeface="Arial"/>
                <a:ea typeface="ヒラギノ角ゴ Pro W3"/>
              </a:rPr>
              <a:t>#3: Engineers spend their time developing software</a:t>
            </a:r>
            <a:endParaRPr/>
          </a:p>
          <a:p>
            <a:pPr>
              <a:lnSpc>
                <a:spcPct val="100000"/>
              </a:lnSpc>
              <a:buFont typeface="Arial"/>
              <a:buChar char="-"/>
            </a:pPr>
            <a:r>
              <a:rPr lang="en-GB" sz="2400" strike="noStrike">
                <a:solidFill>
                  <a:srgbClr val="124192"/>
                </a:solidFill>
                <a:latin typeface="Arial"/>
                <a:ea typeface="ヒラギノ角ゴ Pro W3"/>
              </a:rPr>
              <a:t>#4: Deploying to somewhere new is not a headache</a:t>
            </a:r>
            <a:endParaRPr/>
          </a:p>
          <a:p>
            <a:pPr>
              <a:lnSpc>
                <a:spcPct val="100000"/>
              </a:lnSpc>
              <a:buFont typeface="Arial"/>
              <a:buChar char="-"/>
            </a:pPr>
            <a:r>
              <a:rPr lang="en-GB" sz="2400" strike="noStrike">
                <a:solidFill>
                  <a:srgbClr val="124192"/>
                </a:solidFill>
                <a:latin typeface="Arial"/>
                <a:ea typeface="ヒラギノ角ゴ Pro W3"/>
              </a:rPr>
              <a:t>#5: You can release more frequently</a:t>
            </a:r>
            <a:endParaRPr/>
          </a:p>
        </p:txBody>
      </p:sp>
      <p:sp>
        <p:nvSpPr>
          <p:cNvPr id="255" name="TextShape 3"/>
          <p:cNvSpPr txBox="1"/>
          <p:nvPr/>
        </p:nvSpPr>
        <p:spPr>
          <a:xfrm>
            <a:off x="417960" y="573480"/>
            <a:ext cx="8227440" cy="265320"/>
          </a:xfrm>
          <a:prstGeom prst="rect">
            <a:avLst/>
          </a:prstGeom>
          <a:noFill/>
          <a:ln>
            <a:noFill/>
          </a:ln>
        </p:spPr>
        <p:txBody>
          <a:bodyPr lIns="0" tIns="0" rIns="0" bIns="0"/>
          <a:lstStyle/>
          <a:p>
            <a:pPr>
              <a:lnSpc>
                <a:spcPct val="100000"/>
              </a:lnSpc>
            </a:pPr>
            <a:r>
              <a:rPr lang="en-GB" strike="noStrike">
                <a:solidFill>
                  <a:srgbClr val="124192"/>
                </a:solidFill>
                <a:latin typeface="Arial"/>
                <a:ea typeface="ヒラギノ角ゴ Pro W3"/>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Current Coop Deployment Structure(Overview) – 2</a:t>
            </a:r>
            <a:endParaRPr/>
          </a:p>
        </p:txBody>
      </p:sp>
      <p:sp>
        <p:nvSpPr>
          <p:cNvPr id="186" name="CustomShape 2"/>
          <p:cNvSpPr/>
          <p:nvPr/>
        </p:nvSpPr>
        <p:spPr>
          <a:xfrm>
            <a:off x="301680" y="705960"/>
            <a:ext cx="8273520" cy="41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StarSymbol"/>
              <a:buChar char="-"/>
            </a:pPr>
            <a:r>
              <a:rPr lang="en-US" sz="2000" strike="noStrike">
                <a:solidFill>
                  <a:srgbClr val="124191"/>
                </a:solidFill>
                <a:latin typeface="Arial"/>
                <a:ea typeface="ヒラギノ角ゴ Pro W3"/>
              </a:rPr>
              <a:t>Three phases/environment for Web develop &amp;&amp; Management</a:t>
            </a:r>
            <a:endParaRPr/>
          </a:p>
          <a:p>
            <a:pPr lvl="1">
              <a:lnSpc>
                <a:spcPct val="100000"/>
              </a:lnSpc>
              <a:buFont typeface="StarSymbol"/>
              <a:buChar char="-"/>
            </a:pPr>
            <a:r>
              <a:rPr lang="en-US" sz="2000" strike="noStrike">
                <a:solidFill>
                  <a:srgbClr val="124191"/>
                </a:solidFill>
                <a:latin typeface="Arial"/>
                <a:ea typeface="ヒラギノ角ゴ Pro W3"/>
              </a:rPr>
              <a:t>Test</a:t>
            </a:r>
            <a:endParaRPr/>
          </a:p>
          <a:p>
            <a:pPr lvl="2">
              <a:lnSpc>
                <a:spcPct val="100000"/>
              </a:lnSpc>
              <a:buFont typeface="StarSymbol"/>
              <a:buChar char="-"/>
            </a:pPr>
            <a:r>
              <a:rPr lang="en-US" sz="2000" strike="noStrike">
                <a:solidFill>
                  <a:srgbClr val="124191"/>
                </a:solidFill>
                <a:latin typeface="Arial"/>
                <a:ea typeface="ヒラギノ角ゴ Pro W3"/>
              </a:rPr>
              <a:t>UT(backend verify)</a:t>
            </a:r>
            <a:endParaRPr/>
          </a:p>
          <a:p>
            <a:pPr lvl="2">
              <a:lnSpc>
                <a:spcPct val="100000"/>
              </a:lnSpc>
              <a:buFont typeface="StarSymbol"/>
              <a:buChar char="-"/>
            </a:pPr>
            <a:r>
              <a:rPr lang="en-US" sz="2000" strike="noStrike">
                <a:solidFill>
                  <a:srgbClr val="124191"/>
                </a:solidFill>
                <a:latin typeface="Arial"/>
                <a:ea typeface="ヒラギノ角ゴ Pro W3"/>
              </a:rPr>
              <a:t>AT(frontend verify)</a:t>
            </a:r>
            <a:endParaRPr/>
          </a:p>
          <a:p>
            <a:pPr lvl="2">
              <a:lnSpc>
                <a:spcPct val="100000"/>
              </a:lnSpc>
              <a:buFont typeface="StarSymbol"/>
              <a:buChar char="-"/>
            </a:pPr>
            <a:r>
              <a:rPr lang="en-US" sz="2000" strike="noStrike">
                <a:solidFill>
                  <a:srgbClr val="124191"/>
                </a:solidFill>
                <a:latin typeface="Arial"/>
                <a:ea typeface="ヒラギノ角ゴ Pro W3"/>
              </a:rPr>
              <a:t>Manually verify(http://testcoop.china.nsn-net.net)</a:t>
            </a:r>
            <a:endParaRPr/>
          </a:p>
          <a:p>
            <a:pPr lvl="1">
              <a:lnSpc>
                <a:spcPct val="100000"/>
              </a:lnSpc>
              <a:buFont typeface="StarSymbol"/>
              <a:buChar char="-"/>
            </a:pPr>
            <a:r>
              <a:rPr lang="en-US" sz="2000" strike="noStrike">
                <a:solidFill>
                  <a:srgbClr val="124191"/>
                </a:solidFill>
                <a:latin typeface="Arial"/>
                <a:ea typeface="ヒラギノ角ゴ Pro W3"/>
              </a:rPr>
              <a:t>Development</a:t>
            </a:r>
            <a:endParaRPr/>
          </a:p>
          <a:p>
            <a:pPr lvl="2">
              <a:lnSpc>
                <a:spcPct val="100000"/>
              </a:lnSpc>
              <a:buFont typeface="StarSymbol"/>
              <a:buChar char="-"/>
            </a:pPr>
            <a:r>
              <a:rPr lang="en-US" sz="2000" strike="noStrike">
                <a:solidFill>
                  <a:srgbClr val="124191"/>
                </a:solidFill>
                <a:latin typeface="Arial"/>
                <a:ea typeface="ヒラギノ角ゴ Pro W3"/>
              </a:rPr>
              <a:t>Developers’ personal setup</a:t>
            </a:r>
            <a:endParaRPr/>
          </a:p>
          <a:p>
            <a:pPr lvl="2">
              <a:lnSpc>
                <a:spcPct val="100000"/>
              </a:lnSpc>
              <a:buFont typeface="StarSymbol"/>
              <a:buChar char="-"/>
            </a:pPr>
            <a:r>
              <a:rPr lang="en-US" sz="2000" strike="noStrike">
                <a:solidFill>
                  <a:srgbClr val="124191"/>
                </a:solidFill>
                <a:latin typeface="Arial"/>
                <a:ea typeface="ヒラギノ角ゴ Pro W3"/>
              </a:rPr>
              <a:t>http://hzogrvm01.china.nsn-net.net</a:t>
            </a:r>
            <a:endParaRPr/>
          </a:p>
          <a:p>
            <a:pPr lvl="1">
              <a:lnSpc>
                <a:spcPct val="100000"/>
              </a:lnSpc>
              <a:buFont typeface="StarSymbol"/>
              <a:buChar char="-"/>
            </a:pPr>
            <a:r>
              <a:rPr lang="en-US" sz="2000" strike="noStrike">
                <a:solidFill>
                  <a:srgbClr val="124191"/>
                </a:solidFill>
                <a:latin typeface="Arial"/>
                <a:ea typeface="ヒラギノ角ゴ Pro W3"/>
              </a:rPr>
              <a:t>Production</a:t>
            </a:r>
            <a:endParaRPr/>
          </a:p>
          <a:p>
            <a:pPr lvl="2">
              <a:lnSpc>
                <a:spcPct val="100000"/>
              </a:lnSpc>
              <a:buFont typeface="StarSymbol"/>
              <a:buChar char="-"/>
            </a:pPr>
            <a:r>
              <a:rPr lang="en-US" sz="2000" u="sng" strike="noStrike">
                <a:solidFill>
                  <a:srgbClr val="124191"/>
                </a:solidFill>
                <a:latin typeface="Arial"/>
                <a:ea typeface="ヒラギノ角ゴ Pro W3"/>
              </a:rPr>
              <a:t>http://coop.china.nsn-net.net</a:t>
            </a:r>
            <a:r>
              <a:rPr lang="en-US" sz="2000" strike="noStrike">
                <a:solidFill>
                  <a:srgbClr val="124191"/>
                </a:solidFill>
                <a:latin typeface="Arial"/>
                <a:ea typeface="ヒラギノ角ゴ Pro W3"/>
              </a:rPr>
              <a:t>(Old)</a:t>
            </a:r>
            <a:endParaRPr/>
          </a:p>
          <a:p>
            <a:pPr lvl="2">
              <a:lnSpc>
                <a:spcPct val="100000"/>
              </a:lnSpc>
              <a:buFont typeface="StarSymbol"/>
              <a:buChar char="-"/>
            </a:pPr>
            <a:r>
              <a:rPr lang="en-US" sz="2000" strike="noStrike">
                <a:solidFill>
                  <a:srgbClr val="124191"/>
                </a:solidFill>
                <a:latin typeface="Arial"/>
                <a:ea typeface="ヒラギノ角ゴ Pro W3"/>
              </a:rPr>
              <a:t>http</a:t>
            </a:r>
            <a:r>
              <a:rPr lang="en-US" sz="2000" strike="noStrike">
                <a:solidFill>
                  <a:srgbClr val="CC0000"/>
                </a:solidFill>
                <a:latin typeface="Arial"/>
                <a:ea typeface="ヒラギノ角ゴ Pro W3"/>
              </a:rPr>
              <a:t>s</a:t>
            </a:r>
            <a:r>
              <a:rPr lang="en-US" sz="2000" strike="noStrike">
                <a:solidFill>
                  <a:srgbClr val="124191"/>
                </a:solidFill>
                <a:latin typeface="Arial"/>
                <a:ea typeface="ヒラギノ角ゴ Pro W3"/>
              </a:rPr>
              <a:t>://coop.int.net.nokia.com(New)</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Current Coop Deployment Structure(Overview)3 --Mapping</a:t>
            </a:r>
            <a:endParaRPr/>
          </a:p>
        </p:txBody>
      </p:sp>
      <p:sp>
        <p:nvSpPr>
          <p:cNvPr id="188" name="CustomShape 2"/>
          <p:cNvSpPr/>
          <p:nvPr/>
        </p:nvSpPr>
        <p:spPr>
          <a:xfrm>
            <a:off x="301680" y="705960"/>
            <a:ext cx="8273520" cy="417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StarSymbol"/>
              <a:buChar char="-"/>
            </a:pPr>
            <a:r>
              <a:rPr lang="en-US" sz="2000" strike="noStrike">
                <a:solidFill>
                  <a:srgbClr val="124191"/>
                </a:solidFill>
                <a:latin typeface="Arial"/>
                <a:ea typeface="ヒラギノ角ゴ Pro W3"/>
              </a:rPr>
              <a:t>coop.china.nsn-net.net(80) -&gt; coop.int.net.nokia.com(81)</a:t>
            </a:r>
            <a:endParaRPr/>
          </a:p>
          <a:p>
            <a:pPr>
              <a:lnSpc>
                <a:spcPct val="100000"/>
              </a:lnSpc>
              <a:buFont typeface="StarSymbol"/>
              <a:buChar char="-"/>
            </a:pPr>
            <a:r>
              <a:rPr lang="en-US" sz="2000" strike="noStrike">
                <a:solidFill>
                  <a:srgbClr val="124191"/>
                </a:solidFill>
                <a:latin typeface="Arial"/>
                <a:ea typeface="ヒラギノ角ゴ Pro W3"/>
              </a:rPr>
              <a:t>coop.china.nsn-net.net(3000) -&gt; coop.int.net.nokia.com(3001)</a:t>
            </a:r>
            <a:endParaRPr/>
          </a:p>
          <a:p>
            <a:pPr>
              <a:lnSpc>
                <a:spcPct val="100000"/>
              </a:lnSpc>
              <a:buFont typeface="StarSymbol"/>
              <a:buChar char="-"/>
            </a:pPr>
            <a:r>
              <a:rPr lang="en-US" sz="2000" strike="noStrike">
                <a:solidFill>
                  <a:srgbClr val="124191"/>
                </a:solidFill>
                <a:latin typeface="Arial"/>
                <a:ea typeface="ヒラギノ角ゴ Pro W3"/>
              </a:rPr>
              <a:t>coop.int.net.nokia.com(80) –&gt; redirect  coop.int.net.nokia.com(443)</a:t>
            </a:r>
            <a:endParaRPr/>
          </a:p>
          <a:p>
            <a:pPr>
              <a:lnSpc>
                <a:spcPct val="100000"/>
              </a:lnSpc>
              <a:buFont typeface="StarSymbol"/>
              <a:buChar char="-"/>
            </a:pPr>
            <a:r>
              <a:rPr lang="en-US" sz="2000" strike="noStrike">
                <a:solidFill>
                  <a:srgbClr val="124191"/>
                </a:solidFill>
                <a:latin typeface="Arial"/>
                <a:ea typeface="ヒラギノ角ゴ Pro W3"/>
              </a:rPr>
              <a:t>coop.int.net.nokia.com(443)/ci/ -&gt; proxy Jenkins</a:t>
            </a:r>
            <a:endParaRPr/>
          </a:p>
          <a:p>
            <a:pPr>
              <a:lnSpc>
                <a:spcPct val="100000"/>
              </a:lnSpc>
              <a:buFont typeface="StarSymbol"/>
              <a:buChar char="-"/>
            </a:pPr>
            <a:r>
              <a:rPr lang="en-US" sz="2000" strike="noStrike">
                <a:solidFill>
                  <a:srgbClr val="124191"/>
                </a:solidFill>
                <a:latin typeface="Arial"/>
                <a:ea typeface="ヒラギノ角ゴ Pro W3"/>
              </a:rPr>
              <a:t>coop.int.net.nokia.com(443)/cpd/falcon/ -&gt; proxy becrtt01(gerrit, http)</a:t>
            </a:r>
            <a:endParaRPr/>
          </a:p>
          <a:p>
            <a:pPr>
              <a:lnSpc>
                <a:spcPct val="100000"/>
              </a:lnSpc>
              <a:buFont typeface="StarSymbol"/>
              <a:buChar char="-"/>
            </a:pPr>
            <a:r>
              <a:rPr lang="en-US" sz="2000" strike="noStrike">
                <a:solidFill>
                  <a:srgbClr val="124191"/>
                </a:solidFill>
                <a:latin typeface="Arial"/>
                <a:ea typeface="ヒラギノ角ゴ Pro W3"/>
              </a:rPr>
              <a:t>coop.int.net.nokia.com(443)/api/v3/projects/ -&gt; proxy becrtt01(gerrit, http)</a:t>
            </a:r>
            <a:endParaRPr/>
          </a:p>
          <a:p>
            <a:pPr>
              <a:lnSpc>
                <a:spcPct val="100000"/>
              </a:lnSpc>
              <a:buFont typeface="StarSymbol"/>
              <a:buChar char="-"/>
            </a:pPr>
            <a:r>
              <a:rPr lang="en-US" sz="2000" strike="noStrike">
                <a:solidFill>
                  <a:srgbClr val="124191"/>
                </a:solidFill>
                <a:latin typeface="Arial"/>
                <a:ea typeface="ヒラギノ角ゴ Pro W3"/>
              </a:rPr>
              <a:t>coop.int.net.nokia.com(443)/ext/api/ -&gt; proxy Coop Backend</a:t>
            </a:r>
            <a:endParaRPr/>
          </a:p>
          <a:p>
            <a:pPr>
              <a:lnSpc>
                <a:spcPct val="100000"/>
              </a:lnSpc>
              <a:buFont typeface="StarSymbol"/>
              <a:buChar char="-"/>
            </a:pPr>
            <a:r>
              <a:rPr lang="en-US" sz="2000" strike="noStrike">
                <a:solidFill>
                  <a:srgbClr val="124191"/>
                </a:solidFill>
                <a:latin typeface="Arial"/>
                <a:ea typeface="ヒラギノ角ゴ Pro W3"/>
              </a:rPr>
              <a:t>…</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Current Coop Deployment Structure(Overview)4 --Target</a:t>
            </a:r>
            <a:endParaRPr/>
          </a:p>
        </p:txBody>
      </p:sp>
      <p:pic>
        <p:nvPicPr>
          <p:cNvPr id="190" name="Picture 3"/>
          <p:cNvPicPr/>
          <p:nvPr/>
        </p:nvPicPr>
        <p:blipFill>
          <a:blip r:embed="rId2"/>
          <a:stretch/>
        </p:blipFill>
        <p:spPr>
          <a:xfrm>
            <a:off x="189000" y="487080"/>
            <a:ext cx="8686440" cy="465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Current Coop Deployment Structure(Overview)5 --Servers</a:t>
            </a:r>
            <a:endParaRPr/>
          </a:p>
        </p:txBody>
      </p:sp>
      <p:sp>
        <p:nvSpPr>
          <p:cNvPr id="192" name="CustomShape 2"/>
          <p:cNvSpPr/>
          <p:nvPr/>
        </p:nvSpPr>
        <p:spPr>
          <a:xfrm>
            <a:off x="301680" y="705960"/>
            <a:ext cx="8273520" cy="143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a:p>
          <a:p>
            <a:pPr>
              <a:lnSpc>
                <a:spcPct val="100000"/>
              </a:lnSpc>
            </a:pPr>
            <a:endParaRPr/>
          </a:p>
          <a:p>
            <a:pPr>
              <a:lnSpc>
                <a:spcPct val="100000"/>
              </a:lnSpc>
            </a:pPr>
            <a:endParaRPr/>
          </a:p>
          <a:p>
            <a:pPr>
              <a:lnSpc>
                <a:spcPct val="100000"/>
              </a:lnSpc>
            </a:pPr>
            <a:endParaRPr/>
          </a:p>
        </p:txBody>
      </p:sp>
      <p:pic>
        <p:nvPicPr>
          <p:cNvPr id="193" name="Picture 5"/>
          <p:cNvPicPr/>
          <p:nvPr/>
        </p:nvPicPr>
        <p:blipFill>
          <a:blip r:embed="rId2"/>
          <a:stretch/>
        </p:blipFill>
        <p:spPr>
          <a:xfrm>
            <a:off x="0" y="705960"/>
            <a:ext cx="8998920" cy="4161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Coop Security </a:t>
            </a:r>
            <a:endParaRPr/>
          </a:p>
        </p:txBody>
      </p:sp>
      <p:sp>
        <p:nvSpPr>
          <p:cNvPr id="195" name="CustomShape 2"/>
          <p:cNvSpPr/>
          <p:nvPr/>
        </p:nvSpPr>
        <p:spPr>
          <a:xfrm>
            <a:off x="301680" y="705960"/>
            <a:ext cx="8273520" cy="26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StarSymbol"/>
              <a:buChar char="-"/>
            </a:pPr>
            <a:r>
              <a:rPr lang="en-US" sz="2000" strike="noStrike">
                <a:solidFill>
                  <a:srgbClr val="124191"/>
                </a:solidFill>
                <a:latin typeface="Arial"/>
                <a:ea typeface="ヒラギノ角ゴ Pro W3"/>
              </a:rPr>
              <a:t>http vs https</a:t>
            </a:r>
            <a:endParaRPr/>
          </a:p>
          <a:p>
            <a:pPr>
              <a:lnSpc>
                <a:spcPct val="100000"/>
              </a:lnSpc>
              <a:buFont typeface="StarSymbol"/>
              <a:buChar char="-"/>
            </a:pPr>
            <a:r>
              <a:rPr lang="en-US" sz="2000" strike="noStrike">
                <a:solidFill>
                  <a:srgbClr val="124191"/>
                </a:solidFill>
                <a:latin typeface="Arial"/>
                <a:ea typeface="ヒラギノ角ゴ Pro W3"/>
              </a:rPr>
              <a:t>Self-sign vs Symantec Sign</a:t>
            </a:r>
            <a:endParaRPr/>
          </a:p>
          <a:p>
            <a:pPr lvl="1">
              <a:lnSpc>
                <a:spcPct val="100000"/>
              </a:lnSpc>
              <a:buFont typeface="StarSymbol"/>
              <a:buChar char="-"/>
            </a:pPr>
            <a:r>
              <a:rPr lang="en-US" sz="2000" u="sng" strike="noStrike">
                <a:solidFill>
                  <a:srgbClr val="124191"/>
                </a:solidFill>
                <a:latin typeface="Arial"/>
                <a:ea typeface="ヒラギノ角ゴ Pro W3"/>
              </a:rPr>
              <a:t>https://coop.int.net.nokia.com/</a:t>
            </a:r>
            <a:endParaRPr/>
          </a:p>
          <a:p>
            <a:pPr lvl="1">
              <a:lnSpc>
                <a:spcPct val="100000"/>
              </a:lnSpc>
              <a:buFont typeface="StarSymbol"/>
              <a:buChar char="-"/>
            </a:pPr>
            <a:r>
              <a:rPr lang="en-US" sz="2000" u="sng" strike="noStrike">
                <a:solidFill>
                  <a:srgbClr val="124191"/>
                </a:solidFill>
                <a:latin typeface="Arial"/>
                <a:ea typeface="ヒラギノ角ゴ Pro W3"/>
              </a:rPr>
              <a:t>https://testcoop.china.nsn-net.net/</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17600" y="279360"/>
            <a:ext cx="8229240" cy="310680"/>
          </a:xfrm>
          <a:prstGeom prst="rect">
            <a:avLst/>
          </a:prstGeom>
          <a:noFill/>
          <a:ln>
            <a:noFill/>
          </a:ln>
        </p:spPr>
        <p:txBody>
          <a:bodyPr lIns="0" tIns="0" rIns="0" bIns="0"/>
          <a:lstStyle/>
          <a:p>
            <a:pPr>
              <a:lnSpc>
                <a:spcPct val="100000"/>
              </a:lnSpc>
            </a:pPr>
            <a:r>
              <a:rPr lang="en-GB" b="1" strike="noStrike">
                <a:solidFill>
                  <a:srgbClr val="124191"/>
                </a:solidFill>
                <a:latin typeface="Arial"/>
                <a:ea typeface="ヒラギノ角ゴ Pro W3"/>
              </a:rPr>
              <a:t>Coop Security -WAM </a:t>
            </a:r>
            <a:endParaRPr/>
          </a:p>
        </p:txBody>
      </p:sp>
      <p:sp>
        <p:nvSpPr>
          <p:cNvPr id="197" name="CustomShape 2"/>
          <p:cNvSpPr/>
          <p:nvPr/>
        </p:nvSpPr>
        <p:spPr>
          <a:xfrm>
            <a:off x="301680" y="705960"/>
            <a:ext cx="8273520" cy="32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StarSymbol"/>
              <a:buChar char="-"/>
            </a:pPr>
            <a:r>
              <a:rPr lang="en-US" sz="2000" strike="noStrike">
                <a:solidFill>
                  <a:srgbClr val="124191"/>
                </a:solidFill>
                <a:latin typeface="Arial"/>
                <a:ea typeface="ヒラギノ角ゴ Pro W3"/>
              </a:rPr>
              <a:t>Web Access Management (WAM) Service provides a</a:t>
            </a:r>
            <a:r>
              <a:rPr lang="en-US" sz="2000" strike="noStrike">
                <a:solidFill>
                  <a:srgbClr val="800000"/>
                </a:solidFill>
                <a:latin typeface="Arial"/>
                <a:ea typeface="ヒラギノ角ゴ Pro W3"/>
              </a:rPr>
              <a:t> centralized and secure infrastructure</a:t>
            </a:r>
            <a:r>
              <a:rPr lang="en-US" sz="2000" strike="noStrike">
                <a:solidFill>
                  <a:srgbClr val="124191"/>
                </a:solidFill>
                <a:latin typeface="Arial"/>
                <a:ea typeface="ヒラギノ角ゴ Pro W3"/>
              </a:rPr>
              <a:t> for managing user authentication and access to Web applications.</a:t>
            </a:r>
            <a:endParaRPr/>
          </a:p>
          <a:p>
            <a:pPr>
              <a:lnSpc>
                <a:spcPct val="100000"/>
              </a:lnSpc>
              <a:buFont typeface="StarSymbol"/>
              <a:buChar char="-"/>
            </a:pPr>
            <a:r>
              <a:rPr lang="en-US" sz="2000" strike="noStrike">
                <a:solidFill>
                  <a:srgbClr val="124191"/>
                </a:solidFill>
                <a:latin typeface="Arial"/>
                <a:ea typeface="ヒラギノ角ゴ Pro W3"/>
              </a:rPr>
              <a:t>It provides a WEB SSO “Single Sign On” capability, which permits a user to enter one username and password in order to </a:t>
            </a:r>
            <a:r>
              <a:rPr lang="en-US" sz="2000" strike="noStrike">
                <a:solidFill>
                  <a:srgbClr val="800000"/>
                </a:solidFill>
                <a:latin typeface="Arial"/>
                <a:ea typeface="ヒラギノ角ゴ Pro W3"/>
              </a:rPr>
              <a:t>access multiple applications</a:t>
            </a:r>
            <a:r>
              <a:rPr lang="en-US" sz="2000" strike="noStrike">
                <a:solidFill>
                  <a:srgbClr val="124191"/>
                </a:solidFill>
                <a:latin typeface="Arial"/>
                <a:ea typeface="ヒラギノ角ゴ Pro W3"/>
              </a:rPr>
              <a:t>. The service eliminates the need for different usernames and passwords, and makes the IT environment more efficient and user friendly.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1178</Words>
  <Application>Microsoft Office PowerPoint</Application>
  <PresentationFormat>On-screen Show (16:9)</PresentationFormat>
  <Paragraphs>159</Paragraphs>
  <Slides>31</Slides>
  <Notes>18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31</vt:i4>
      </vt:variant>
    </vt:vector>
  </HeadingPairs>
  <TitlesOfParts>
    <vt:vector size="40" baseType="lpstr">
      <vt:lpstr>Lucida Grande</vt:lpstr>
      <vt:lpstr>StarSymbol</vt:lpstr>
      <vt:lpstr>ヒラギノ角ゴ Pro W3</vt:lpstr>
      <vt:lpstr>Arial</vt:lpstr>
      <vt:lpstr>DejaVu Sans</vt:lpstr>
      <vt:lpstr>Times New Roman</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Changping (Nokia - CN/Hangzhou)</dc:creator>
  <cp:lastModifiedBy>Zhou, Changping (Nokia - CN/Hangzhou)</cp:lastModifiedBy>
  <cp:revision>3</cp:revision>
  <dcterms:modified xsi:type="dcterms:W3CDTF">2017-06-20T05:13:26Z</dcterms:modified>
</cp:coreProperties>
</file>