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322" r:id="rId2"/>
    <p:sldId id="299" r:id="rId3"/>
    <p:sldId id="328" r:id="rId4"/>
    <p:sldId id="331" r:id="rId5"/>
    <p:sldId id="332" r:id="rId6"/>
    <p:sldId id="329" r:id="rId7"/>
    <p:sldId id="286" r:id="rId8"/>
  </p:sldIdLst>
  <p:sldSz cx="12192000" cy="6858000"/>
  <p:notesSz cx="6858000" cy="9144000"/>
  <p:custDataLst>
    <p:tags r:id="rId1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4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4860"/>
    <a:srgbClr val="4C5E74"/>
    <a:srgbClr val="4D5F75"/>
    <a:srgbClr val="4B6075"/>
    <a:srgbClr val="F5F4EF"/>
    <a:srgbClr val="444F53"/>
    <a:srgbClr val="4A5F74"/>
    <a:srgbClr val="339A99"/>
    <a:srgbClr val="EBE9D0"/>
    <a:srgbClr val="0383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12" autoAdjust="0"/>
    <p:restoredTop sz="96314" autoAdjust="0"/>
  </p:normalViewPr>
  <p:slideViewPr>
    <p:cSldViewPr snapToGrid="0" showGuides="1">
      <p:cViewPr varScale="1">
        <p:scale>
          <a:sx n="110" d="100"/>
          <a:sy n="110" d="100"/>
        </p:scale>
        <p:origin x="810" y="102"/>
      </p:cViewPr>
      <p:guideLst>
        <p:guide orient="horz" pos="254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541E46-6EB0-44B2-82B5-86F15F8B6D9E}" type="datetimeFigureOut">
              <a:rPr lang="zh-CN" altLang="en-US" smtClean="0"/>
              <a:t>2020/6/22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6F5BE6-F7C7-41E3-9584-D4ED6DE056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70192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6F5BE6-F7C7-41E3-9584-D4ED6DE056F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14244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86112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6F5BE6-F7C7-41E3-9584-D4ED6DE056F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75186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6F5BE6-F7C7-41E3-9584-D4ED6DE056F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26132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DEAE63-D6C4-437F-B8DA-DA689F991AA7}" type="slidenum">
              <a:rPr lang="zh-CN" altLang="en-US" smtClean="0"/>
              <a:pPr/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54481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 userDrawn="1"/>
        </p:nvCxnSpPr>
        <p:spPr>
          <a:xfrm>
            <a:off x="5496560" y="850132"/>
            <a:ext cx="1127760" cy="0"/>
          </a:xfrm>
          <a:prstGeom prst="line">
            <a:avLst/>
          </a:prstGeom>
          <a:ln w="19050">
            <a:solidFill>
              <a:srgbClr val="3048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等腰三角形 7"/>
          <p:cNvSpPr/>
          <p:nvPr userDrawn="1"/>
        </p:nvSpPr>
        <p:spPr>
          <a:xfrm rot="10800000">
            <a:off x="6002812" y="850132"/>
            <a:ext cx="115256" cy="76399"/>
          </a:xfrm>
          <a:prstGeom prst="triangle">
            <a:avLst/>
          </a:prstGeom>
          <a:solidFill>
            <a:srgbClr val="3048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3011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70D86-9754-4443-9CA0-396C6AD3AAF3}" type="datetimeFigureOut">
              <a:rPr lang="zh-CN" altLang="en-US" smtClean="0"/>
              <a:t>2020/6/22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54A74-8552-4CA6-8096-43634C5B79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8747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70D86-9754-4443-9CA0-396C6AD3AAF3}" type="datetimeFigureOut">
              <a:rPr lang="zh-CN" altLang="en-US" smtClean="0"/>
              <a:t>2020/6/22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54A74-8552-4CA6-8096-43634C5B79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6682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70D86-9754-4443-9CA0-396C6AD3AAF3}" type="datetimeFigureOut">
              <a:rPr lang="zh-CN" altLang="en-US" smtClean="0"/>
              <a:t>2020/6/22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54A74-8552-4CA6-8096-43634C5B79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8888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70D86-9754-4443-9CA0-396C6AD3AAF3}" type="datetimeFigureOut">
              <a:rPr lang="zh-CN" altLang="en-US" smtClean="0"/>
              <a:t>2020/6/22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54A74-8552-4CA6-8096-43634C5B79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2341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70D86-9754-4443-9CA0-396C6AD3AAF3}" type="datetimeFigureOut">
              <a:rPr lang="zh-CN" altLang="en-US" smtClean="0"/>
              <a:t>2020/6/22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54A74-8552-4CA6-8096-43634C5B79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723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70D86-9754-4443-9CA0-396C6AD3AAF3}" type="datetimeFigureOut">
              <a:rPr lang="zh-CN" altLang="en-US" smtClean="0"/>
              <a:t>2020/6/22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54A74-8552-4CA6-8096-43634C5B79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1634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70D86-9754-4443-9CA0-396C6AD3AAF3}" type="datetimeFigureOut">
              <a:rPr lang="zh-CN" altLang="en-US" smtClean="0"/>
              <a:t>2020/6/22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54A74-8552-4CA6-8096-43634C5B79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5977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70D86-9754-4443-9CA0-396C6AD3AAF3}" type="datetimeFigureOut">
              <a:rPr lang="zh-CN" altLang="en-US" smtClean="0"/>
              <a:t>2020/6/22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54A74-8552-4CA6-8096-43634C5B79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0695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70D86-9754-4443-9CA0-396C6AD3AAF3}" type="datetimeFigureOut">
              <a:rPr lang="zh-CN" altLang="en-US" smtClean="0"/>
              <a:t>2020/6/22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54A74-8552-4CA6-8096-43634C5B79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0982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70D86-9754-4443-9CA0-396C6AD3AAF3}" type="datetimeFigureOut">
              <a:rPr lang="zh-CN" altLang="en-US" smtClean="0"/>
              <a:t>2020/6/22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54A74-8552-4CA6-8096-43634C5B79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8782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370D86-9754-4443-9CA0-396C6AD3AAF3}" type="datetimeFigureOut">
              <a:rPr lang="zh-CN" altLang="en-US" smtClean="0"/>
              <a:t>2020/6/22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654A74-8552-4CA6-8096-43634C5B79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78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381966" y="3609441"/>
            <a:ext cx="8148167" cy="861760"/>
          </a:xfrm>
          <a:prstGeom prst="rect">
            <a:avLst/>
          </a:prstGeom>
        </p:spPr>
        <p:txBody>
          <a:bodyPr wrap="none" lIns="91428" tIns="45713" rIns="91428" bIns="45713">
            <a:spAutoFit/>
          </a:bodyPr>
          <a:lstStyle/>
          <a:p>
            <a:pPr algn="r"/>
            <a:r>
              <a:rPr lang="en-US" altLang="zh-CN" sz="5000" dirty="0">
                <a:solidFill>
                  <a:srgbClr val="4B6075"/>
                </a:solidFill>
                <a:latin typeface="微软雅黑" pitchFamily="34" charset="-122"/>
                <a:ea typeface="微软雅黑" pitchFamily="34" charset="-122"/>
              </a:rPr>
              <a:t>SQL server </a:t>
            </a:r>
            <a:r>
              <a:rPr lang="zh-CN" altLang="en-US" sz="5000" dirty="0">
                <a:solidFill>
                  <a:srgbClr val="4B6075"/>
                </a:solidFill>
                <a:latin typeface="微软雅黑" pitchFamily="34" charset="-122"/>
                <a:ea typeface="微软雅黑" pitchFamily="34" charset="-122"/>
              </a:rPr>
              <a:t>零碎点回顾专题</a:t>
            </a:r>
          </a:p>
        </p:txBody>
      </p:sp>
      <p:cxnSp>
        <p:nvCxnSpPr>
          <p:cNvPr id="7" name="直接连接符 6"/>
          <p:cNvCxnSpPr/>
          <p:nvPr/>
        </p:nvCxnSpPr>
        <p:spPr>
          <a:xfrm>
            <a:off x="1503680" y="4500880"/>
            <a:ext cx="9194800" cy="0"/>
          </a:xfrm>
          <a:prstGeom prst="line">
            <a:avLst/>
          </a:prstGeom>
          <a:ln w="28575">
            <a:solidFill>
              <a:srgbClr val="4B607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组合 18"/>
          <p:cNvGrpSpPr/>
          <p:nvPr/>
        </p:nvGrpSpPr>
        <p:grpSpPr>
          <a:xfrm>
            <a:off x="8504475" y="5483558"/>
            <a:ext cx="309030" cy="309030"/>
            <a:chOff x="6389502" y="5571667"/>
            <a:chExt cx="309030" cy="309030"/>
          </a:xfrm>
        </p:grpSpPr>
        <p:sp>
          <p:nvSpPr>
            <p:cNvPr id="16" name="椭圆 15"/>
            <p:cNvSpPr/>
            <p:nvPr/>
          </p:nvSpPr>
          <p:spPr>
            <a:xfrm>
              <a:off x="6389502" y="5571667"/>
              <a:ext cx="309030" cy="309030"/>
            </a:xfrm>
            <a:prstGeom prst="ellipse">
              <a:avLst/>
            </a:prstGeom>
            <a:solidFill>
              <a:srgbClr val="4A5F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Freeform 45"/>
            <p:cNvSpPr>
              <a:spLocks noChangeArrowheads="1"/>
            </p:cNvSpPr>
            <p:nvPr/>
          </p:nvSpPr>
          <p:spPr bwMode="auto">
            <a:xfrm>
              <a:off x="6455779" y="5631258"/>
              <a:ext cx="176475" cy="174932"/>
            </a:xfrm>
            <a:custGeom>
              <a:avLst/>
              <a:gdLst>
                <a:gd name="T0" fmla="*/ 354 w 391"/>
                <a:gd name="T1" fmla="*/ 35 h 391"/>
                <a:gd name="T2" fmla="*/ 354 w 391"/>
                <a:gd name="T3" fmla="*/ 35 h 391"/>
                <a:gd name="T4" fmla="*/ 292 w 391"/>
                <a:gd name="T5" fmla="*/ 0 h 391"/>
                <a:gd name="T6" fmla="*/ 169 w 391"/>
                <a:gd name="T7" fmla="*/ 133 h 391"/>
                <a:gd name="T8" fmla="*/ 26 w 391"/>
                <a:gd name="T9" fmla="*/ 275 h 391"/>
                <a:gd name="T10" fmla="*/ 0 w 391"/>
                <a:gd name="T11" fmla="*/ 390 h 391"/>
                <a:gd name="T12" fmla="*/ 116 w 391"/>
                <a:gd name="T13" fmla="*/ 363 h 391"/>
                <a:gd name="T14" fmla="*/ 266 w 391"/>
                <a:gd name="T15" fmla="*/ 222 h 391"/>
                <a:gd name="T16" fmla="*/ 390 w 391"/>
                <a:gd name="T17" fmla="*/ 97 h 391"/>
                <a:gd name="T18" fmla="*/ 354 w 391"/>
                <a:gd name="T19" fmla="*/ 35 h 391"/>
                <a:gd name="T20" fmla="*/ 116 w 391"/>
                <a:gd name="T21" fmla="*/ 354 h 391"/>
                <a:gd name="T22" fmla="*/ 116 w 391"/>
                <a:gd name="T23" fmla="*/ 354 h 391"/>
                <a:gd name="T24" fmla="*/ 71 w 391"/>
                <a:gd name="T25" fmla="*/ 363 h 391"/>
                <a:gd name="T26" fmla="*/ 54 w 391"/>
                <a:gd name="T27" fmla="*/ 337 h 391"/>
                <a:gd name="T28" fmla="*/ 35 w 391"/>
                <a:gd name="T29" fmla="*/ 319 h 391"/>
                <a:gd name="T30" fmla="*/ 44 w 391"/>
                <a:gd name="T31" fmla="*/ 284 h 391"/>
                <a:gd name="T32" fmla="*/ 54 w 391"/>
                <a:gd name="T33" fmla="*/ 266 h 391"/>
                <a:gd name="T34" fmla="*/ 98 w 391"/>
                <a:gd name="T35" fmla="*/ 292 h 391"/>
                <a:gd name="T36" fmla="*/ 124 w 391"/>
                <a:gd name="T37" fmla="*/ 337 h 391"/>
                <a:gd name="T38" fmla="*/ 116 w 391"/>
                <a:gd name="T39" fmla="*/ 354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91" h="391">
                  <a:moveTo>
                    <a:pt x="354" y="35"/>
                  </a:moveTo>
                  <a:lnTo>
                    <a:pt x="354" y="35"/>
                  </a:lnTo>
                  <a:cubicBezTo>
                    <a:pt x="319" y="0"/>
                    <a:pt x="292" y="0"/>
                    <a:pt x="292" y="0"/>
                  </a:cubicBezTo>
                  <a:cubicBezTo>
                    <a:pt x="169" y="133"/>
                    <a:pt x="169" y="133"/>
                    <a:pt x="169" y="133"/>
                  </a:cubicBezTo>
                  <a:cubicBezTo>
                    <a:pt x="26" y="275"/>
                    <a:pt x="26" y="275"/>
                    <a:pt x="26" y="275"/>
                  </a:cubicBezTo>
                  <a:cubicBezTo>
                    <a:pt x="0" y="390"/>
                    <a:pt x="0" y="390"/>
                    <a:pt x="0" y="390"/>
                  </a:cubicBezTo>
                  <a:cubicBezTo>
                    <a:pt x="116" y="363"/>
                    <a:pt x="116" y="363"/>
                    <a:pt x="116" y="363"/>
                  </a:cubicBezTo>
                  <a:cubicBezTo>
                    <a:pt x="266" y="222"/>
                    <a:pt x="266" y="222"/>
                    <a:pt x="266" y="222"/>
                  </a:cubicBezTo>
                  <a:cubicBezTo>
                    <a:pt x="390" y="97"/>
                    <a:pt x="390" y="97"/>
                    <a:pt x="390" y="97"/>
                  </a:cubicBezTo>
                  <a:cubicBezTo>
                    <a:pt x="390" y="97"/>
                    <a:pt x="390" y="71"/>
                    <a:pt x="354" y="35"/>
                  </a:cubicBezTo>
                  <a:close/>
                  <a:moveTo>
                    <a:pt x="116" y="354"/>
                  </a:moveTo>
                  <a:lnTo>
                    <a:pt x="116" y="354"/>
                  </a:lnTo>
                  <a:cubicBezTo>
                    <a:pt x="71" y="363"/>
                    <a:pt x="71" y="363"/>
                    <a:pt x="71" y="363"/>
                  </a:cubicBezTo>
                  <a:cubicBezTo>
                    <a:pt x="71" y="354"/>
                    <a:pt x="63" y="346"/>
                    <a:pt x="54" y="337"/>
                  </a:cubicBezTo>
                  <a:cubicBezTo>
                    <a:pt x="44" y="328"/>
                    <a:pt x="35" y="328"/>
                    <a:pt x="35" y="319"/>
                  </a:cubicBezTo>
                  <a:cubicBezTo>
                    <a:pt x="44" y="284"/>
                    <a:pt x="44" y="284"/>
                    <a:pt x="44" y="284"/>
                  </a:cubicBezTo>
                  <a:cubicBezTo>
                    <a:pt x="54" y="266"/>
                    <a:pt x="54" y="266"/>
                    <a:pt x="54" y="266"/>
                  </a:cubicBezTo>
                  <a:cubicBezTo>
                    <a:pt x="54" y="266"/>
                    <a:pt x="71" y="266"/>
                    <a:pt x="98" y="292"/>
                  </a:cubicBezTo>
                  <a:cubicBezTo>
                    <a:pt x="124" y="319"/>
                    <a:pt x="124" y="337"/>
                    <a:pt x="124" y="337"/>
                  </a:cubicBezTo>
                  <a:lnTo>
                    <a:pt x="116" y="35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45712" tIns="22856" rIns="45712" bIns="22856" anchor="ctr"/>
            <a:lstStyle/>
            <a:p>
              <a:pPr>
                <a:defRPr/>
              </a:pPr>
              <a:endParaRPr lang="en-US" sz="900" dirty="0"/>
            </a:p>
          </p:txBody>
        </p:sp>
      </p:grpSp>
      <p:sp>
        <p:nvSpPr>
          <p:cNvPr id="20" name="TextBox 10"/>
          <p:cNvSpPr txBox="1"/>
          <p:nvPr/>
        </p:nvSpPr>
        <p:spPr>
          <a:xfrm>
            <a:off x="8813505" y="5480059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rgbClr val="4B60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乾子大大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EE43A334-0ABF-4DB2-A970-9CDCAF7D801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1373" y="1283226"/>
            <a:ext cx="2670578" cy="1784783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B937A1FE-A200-443F-AD15-0716B6259AE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658" y="4822032"/>
            <a:ext cx="4281675" cy="1443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173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7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5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75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5072372" y="365605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304860"/>
                </a:solidFill>
                <a:latin typeface="微软雅黑" pitchFamily="34" charset="-122"/>
                <a:ea typeface="微软雅黑" pitchFamily="34" charset="-122"/>
              </a:rPr>
              <a:t>论理基础文献</a:t>
            </a:r>
          </a:p>
        </p:txBody>
      </p:sp>
      <p:sp>
        <p:nvSpPr>
          <p:cNvPr id="28" name="Text Box 2"/>
          <p:cNvSpPr txBox="1">
            <a:spLocks noChangeArrowheads="1"/>
          </p:cNvSpPr>
          <p:nvPr/>
        </p:nvSpPr>
        <p:spPr bwMode="auto">
          <a:xfrm>
            <a:off x="9691565" y="7077405"/>
            <a:ext cx="2527807" cy="379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1867" dirty="0">
                <a:solidFill>
                  <a:srgbClr val="00AEEE"/>
                </a:solidFill>
                <a:latin typeface="微软雅黑" pitchFamily="34" charset="-122"/>
                <a:ea typeface="微软雅黑" pitchFamily="34" charset="-122"/>
              </a:rPr>
              <a:t>延迟符号</a:t>
            </a:r>
            <a:endParaRPr lang="nl-NL" altLang="zh-CN" sz="1867" dirty="0">
              <a:solidFill>
                <a:srgbClr val="00AEE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DB39573C-AECF-4627-912E-4E8A50E9B4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084" y="967666"/>
            <a:ext cx="4092614" cy="5288286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096F2B6E-D39F-4156-9CF9-6FBD24E201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9300" y="967666"/>
            <a:ext cx="4092614" cy="5288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06709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6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6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6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3281934" y="2387870"/>
            <a:ext cx="8910066" cy="2087737"/>
            <a:chOff x="3281934" y="2387870"/>
            <a:chExt cx="8910066" cy="2087737"/>
          </a:xfrm>
        </p:grpSpPr>
        <p:sp>
          <p:nvSpPr>
            <p:cNvPr id="4" name="椭圆 3"/>
            <p:cNvSpPr/>
            <p:nvPr/>
          </p:nvSpPr>
          <p:spPr>
            <a:xfrm>
              <a:off x="3281934" y="2387870"/>
              <a:ext cx="2001012" cy="2082260"/>
            </a:xfrm>
            <a:prstGeom prst="ellipse">
              <a:avLst/>
            </a:prstGeom>
            <a:solidFill>
              <a:srgbClr val="3048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4251960" y="2397633"/>
              <a:ext cx="7940040" cy="2077974"/>
            </a:xfrm>
            <a:prstGeom prst="rect">
              <a:avLst/>
            </a:prstGeom>
            <a:solidFill>
              <a:srgbClr val="3048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3735280" y="2544697"/>
            <a:ext cx="1783846" cy="1783846"/>
            <a:chOff x="5735754" y="1140916"/>
            <a:chExt cx="720495" cy="720495"/>
          </a:xfrm>
        </p:grpSpPr>
        <p:sp>
          <p:nvSpPr>
            <p:cNvPr id="7" name="椭圆 6"/>
            <p:cNvSpPr/>
            <p:nvPr/>
          </p:nvSpPr>
          <p:spPr>
            <a:xfrm>
              <a:off x="5735754" y="1140916"/>
              <a:ext cx="720495" cy="720495"/>
            </a:xfrm>
            <a:prstGeom prst="ellipse">
              <a:avLst/>
            </a:prstGeom>
            <a:solidFill>
              <a:srgbClr val="4C5E7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Freeform 42"/>
            <p:cNvSpPr>
              <a:spLocks noEditPoints="1"/>
            </p:cNvSpPr>
            <p:nvPr/>
          </p:nvSpPr>
          <p:spPr bwMode="auto">
            <a:xfrm>
              <a:off x="5894624" y="1311296"/>
              <a:ext cx="402752" cy="394719"/>
            </a:xfrm>
            <a:custGeom>
              <a:avLst/>
              <a:gdLst>
                <a:gd name="T0" fmla="*/ 25 w 596"/>
                <a:gd name="T1" fmla="*/ 345 h 583"/>
                <a:gd name="T2" fmla="*/ 25 w 596"/>
                <a:gd name="T3" fmla="*/ 62 h 583"/>
                <a:gd name="T4" fmla="*/ 61 w 596"/>
                <a:gd name="T5" fmla="*/ 26 h 583"/>
                <a:gd name="T6" fmla="*/ 534 w 596"/>
                <a:gd name="T7" fmla="*/ 26 h 583"/>
                <a:gd name="T8" fmla="*/ 570 w 596"/>
                <a:gd name="T9" fmla="*/ 62 h 583"/>
                <a:gd name="T10" fmla="*/ 570 w 596"/>
                <a:gd name="T11" fmla="*/ 345 h 583"/>
                <a:gd name="T12" fmla="*/ 534 w 596"/>
                <a:gd name="T13" fmla="*/ 381 h 583"/>
                <a:gd name="T14" fmla="*/ 61 w 596"/>
                <a:gd name="T15" fmla="*/ 381 h 583"/>
                <a:gd name="T16" fmla="*/ 25 w 596"/>
                <a:gd name="T17" fmla="*/ 345 h 583"/>
                <a:gd name="T18" fmla="*/ 534 w 596"/>
                <a:gd name="T19" fmla="*/ 406 h 583"/>
                <a:gd name="T20" fmla="*/ 596 w 596"/>
                <a:gd name="T21" fmla="*/ 345 h 583"/>
                <a:gd name="T22" fmla="*/ 596 w 596"/>
                <a:gd name="T23" fmla="*/ 62 h 583"/>
                <a:gd name="T24" fmla="*/ 534 w 596"/>
                <a:gd name="T25" fmla="*/ 0 h 583"/>
                <a:gd name="T26" fmla="*/ 61 w 596"/>
                <a:gd name="T27" fmla="*/ 0 h 583"/>
                <a:gd name="T28" fmla="*/ 0 w 596"/>
                <a:gd name="T29" fmla="*/ 62 h 583"/>
                <a:gd name="T30" fmla="*/ 0 w 596"/>
                <a:gd name="T31" fmla="*/ 345 h 583"/>
                <a:gd name="T32" fmla="*/ 61 w 596"/>
                <a:gd name="T33" fmla="*/ 406 h 583"/>
                <a:gd name="T34" fmla="*/ 245 w 596"/>
                <a:gd name="T35" fmla="*/ 406 h 583"/>
                <a:gd name="T36" fmla="*/ 245 w 596"/>
                <a:gd name="T37" fmla="*/ 462 h 583"/>
                <a:gd name="T38" fmla="*/ 61 w 596"/>
                <a:gd name="T39" fmla="*/ 462 h 583"/>
                <a:gd name="T40" fmla="*/ 0 w 596"/>
                <a:gd name="T41" fmla="*/ 524 h 583"/>
                <a:gd name="T42" fmla="*/ 0 w 596"/>
                <a:gd name="T43" fmla="*/ 570 h 583"/>
                <a:gd name="T44" fmla="*/ 12 w 596"/>
                <a:gd name="T45" fmla="*/ 583 h 583"/>
                <a:gd name="T46" fmla="*/ 583 w 596"/>
                <a:gd name="T47" fmla="*/ 583 h 583"/>
                <a:gd name="T48" fmla="*/ 596 w 596"/>
                <a:gd name="T49" fmla="*/ 570 h 583"/>
                <a:gd name="T50" fmla="*/ 596 w 596"/>
                <a:gd name="T51" fmla="*/ 524 h 583"/>
                <a:gd name="T52" fmla="*/ 534 w 596"/>
                <a:gd name="T53" fmla="*/ 462 h 583"/>
                <a:gd name="T54" fmla="*/ 351 w 596"/>
                <a:gd name="T55" fmla="*/ 462 h 583"/>
                <a:gd name="T56" fmla="*/ 351 w 596"/>
                <a:gd name="T57" fmla="*/ 406 h 583"/>
                <a:gd name="T58" fmla="*/ 534 w 596"/>
                <a:gd name="T59" fmla="*/ 406 h 583"/>
                <a:gd name="T60" fmla="*/ 544 w 596"/>
                <a:gd name="T61" fmla="*/ 345 h 583"/>
                <a:gd name="T62" fmla="*/ 544 w 596"/>
                <a:gd name="T63" fmla="*/ 62 h 583"/>
                <a:gd name="T64" fmla="*/ 534 w 596"/>
                <a:gd name="T65" fmla="*/ 52 h 583"/>
                <a:gd name="T66" fmla="*/ 61 w 596"/>
                <a:gd name="T67" fmla="*/ 52 h 583"/>
                <a:gd name="T68" fmla="*/ 51 w 596"/>
                <a:gd name="T69" fmla="*/ 62 h 583"/>
                <a:gd name="T70" fmla="*/ 51 w 596"/>
                <a:gd name="T71" fmla="*/ 345 h 583"/>
                <a:gd name="T72" fmla="*/ 61 w 596"/>
                <a:gd name="T73" fmla="*/ 355 h 583"/>
                <a:gd name="T74" fmla="*/ 534 w 596"/>
                <a:gd name="T75" fmla="*/ 355 h 583"/>
                <a:gd name="T76" fmla="*/ 544 w 596"/>
                <a:gd name="T77" fmla="*/ 345 h 5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96" h="583">
                  <a:moveTo>
                    <a:pt x="25" y="345"/>
                  </a:moveTo>
                  <a:lnTo>
                    <a:pt x="25" y="62"/>
                  </a:lnTo>
                  <a:cubicBezTo>
                    <a:pt x="25" y="42"/>
                    <a:pt x="41" y="26"/>
                    <a:pt x="61" y="26"/>
                  </a:cubicBezTo>
                  <a:lnTo>
                    <a:pt x="534" y="26"/>
                  </a:lnTo>
                  <a:cubicBezTo>
                    <a:pt x="554" y="26"/>
                    <a:pt x="570" y="42"/>
                    <a:pt x="570" y="62"/>
                  </a:cubicBezTo>
                  <a:lnTo>
                    <a:pt x="570" y="345"/>
                  </a:lnTo>
                  <a:cubicBezTo>
                    <a:pt x="570" y="365"/>
                    <a:pt x="554" y="381"/>
                    <a:pt x="534" y="381"/>
                  </a:cubicBezTo>
                  <a:lnTo>
                    <a:pt x="61" y="381"/>
                  </a:lnTo>
                  <a:cubicBezTo>
                    <a:pt x="41" y="381"/>
                    <a:pt x="25" y="365"/>
                    <a:pt x="25" y="345"/>
                  </a:cubicBezTo>
                  <a:close/>
                  <a:moveTo>
                    <a:pt x="534" y="406"/>
                  </a:moveTo>
                  <a:cubicBezTo>
                    <a:pt x="568" y="406"/>
                    <a:pt x="596" y="379"/>
                    <a:pt x="596" y="345"/>
                  </a:cubicBezTo>
                  <a:lnTo>
                    <a:pt x="596" y="62"/>
                  </a:lnTo>
                  <a:cubicBezTo>
                    <a:pt x="596" y="28"/>
                    <a:pt x="568" y="0"/>
                    <a:pt x="534" y="0"/>
                  </a:cubicBezTo>
                  <a:lnTo>
                    <a:pt x="61" y="0"/>
                  </a:lnTo>
                  <a:cubicBezTo>
                    <a:pt x="27" y="0"/>
                    <a:pt x="0" y="28"/>
                    <a:pt x="0" y="62"/>
                  </a:cubicBezTo>
                  <a:lnTo>
                    <a:pt x="0" y="345"/>
                  </a:lnTo>
                  <a:cubicBezTo>
                    <a:pt x="0" y="379"/>
                    <a:pt x="27" y="406"/>
                    <a:pt x="61" y="406"/>
                  </a:cubicBezTo>
                  <a:lnTo>
                    <a:pt x="245" y="406"/>
                  </a:lnTo>
                  <a:lnTo>
                    <a:pt x="245" y="462"/>
                  </a:lnTo>
                  <a:lnTo>
                    <a:pt x="61" y="462"/>
                  </a:lnTo>
                  <a:cubicBezTo>
                    <a:pt x="27" y="462"/>
                    <a:pt x="0" y="490"/>
                    <a:pt x="0" y="524"/>
                  </a:cubicBezTo>
                  <a:lnTo>
                    <a:pt x="0" y="570"/>
                  </a:lnTo>
                  <a:cubicBezTo>
                    <a:pt x="0" y="577"/>
                    <a:pt x="5" y="583"/>
                    <a:pt x="12" y="583"/>
                  </a:cubicBezTo>
                  <a:lnTo>
                    <a:pt x="583" y="583"/>
                  </a:lnTo>
                  <a:cubicBezTo>
                    <a:pt x="590" y="583"/>
                    <a:pt x="596" y="577"/>
                    <a:pt x="596" y="570"/>
                  </a:cubicBezTo>
                  <a:lnTo>
                    <a:pt x="596" y="524"/>
                  </a:lnTo>
                  <a:cubicBezTo>
                    <a:pt x="596" y="490"/>
                    <a:pt x="568" y="462"/>
                    <a:pt x="534" y="462"/>
                  </a:cubicBezTo>
                  <a:lnTo>
                    <a:pt x="351" y="462"/>
                  </a:lnTo>
                  <a:lnTo>
                    <a:pt x="351" y="406"/>
                  </a:lnTo>
                  <a:lnTo>
                    <a:pt x="534" y="406"/>
                  </a:lnTo>
                  <a:close/>
                  <a:moveTo>
                    <a:pt x="544" y="345"/>
                  </a:moveTo>
                  <a:lnTo>
                    <a:pt x="544" y="62"/>
                  </a:lnTo>
                  <a:cubicBezTo>
                    <a:pt x="544" y="56"/>
                    <a:pt x="540" y="52"/>
                    <a:pt x="534" y="52"/>
                  </a:cubicBezTo>
                  <a:lnTo>
                    <a:pt x="61" y="52"/>
                  </a:lnTo>
                  <a:cubicBezTo>
                    <a:pt x="56" y="52"/>
                    <a:pt x="51" y="56"/>
                    <a:pt x="51" y="62"/>
                  </a:cubicBezTo>
                  <a:lnTo>
                    <a:pt x="51" y="345"/>
                  </a:lnTo>
                  <a:cubicBezTo>
                    <a:pt x="51" y="350"/>
                    <a:pt x="56" y="355"/>
                    <a:pt x="61" y="355"/>
                  </a:cubicBezTo>
                  <a:lnTo>
                    <a:pt x="534" y="355"/>
                  </a:lnTo>
                  <a:cubicBezTo>
                    <a:pt x="540" y="355"/>
                    <a:pt x="544" y="350"/>
                    <a:pt x="544" y="34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00" tIns="45700" rIns="91400" bIns="4570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</p:grpSp>
      <p:sp>
        <p:nvSpPr>
          <p:cNvPr id="13" name="TextBox 31"/>
          <p:cNvSpPr txBox="1"/>
          <p:nvPr/>
        </p:nvSpPr>
        <p:spPr>
          <a:xfrm>
            <a:off x="6410813" y="2964015"/>
            <a:ext cx="13897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序</a:t>
            </a:r>
          </a:p>
        </p:txBody>
      </p:sp>
      <p:sp>
        <p:nvSpPr>
          <p:cNvPr id="15" name="Text Box 2"/>
          <p:cNvSpPr txBox="1">
            <a:spLocks noChangeArrowheads="1"/>
          </p:cNvSpPr>
          <p:nvPr/>
        </p:nvSpPr>
        <p:spPr bwMode="auto">
          <a:xfrm>
            <a:off x="9691565" y="7077405"/>
            <a:ext cx="2527807" cy="379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1867" dirty="0">
                <a:solidFill>
                  <a:srgbClr val="00AEEE"/>
                </a:solidFill>
                <a:latin typeface="微软雅黑" pitchFamily="34" charset="-122"/>
                <a:ea typeface="微软雅黑" pitchFamily="34" charset="-122"/>
              </a:rPr>
              <a:t>延迟符号</a:t>
            </a:r>
            <a:endParaRPr lang="nl-NL" altLang="zh-CN" sz="1867" dirty="0">
              <a:solidFill>
                <a:srgbClr val="00AEEE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1579450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1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100"/>
                            </p:stCondLst>
                            <p:childTnLst>
                              <p:par>
                                <p:cTn id="9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1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6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6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6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A9ADBE-F79D-4690-ADB5-B3632375E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36873"/>
            <a:ext cx="10515600" cy="1325563"/>
          </a:xfrm>
        </p:spPr>
        <p:txBody>
          <a:bodyPr>
            <a:noAutofit/>
          </a:bodyPr>
          <a:lstStyle/>
          <a:p>
            <a:r>
              <a:rPr lang="zh-CN" altLang="en-US" sz="3200" dirty="0"/>
              <a:t>男同学有什么特征？高大，威猛，有胡子。</a:t>
            </a:r>
            <a:br>
              <a:rPr lang="zh-CN" altLang="en-US" sz="3200" dirty="0"/>
            </a:br>
            <a:r>
              <a:rPr lang="zh-CN" altLang="en-US" sz="3200" dirty="0"/>
              <a:t>女同学有什么特征？白嫩，温柔，有长发。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E037D2C5-00A2-4D1C-8A8D-2222E3D8E6B5}"/>
              </a:ext>
            </a:extLst>
          </p:cNvPr>
          <p:cNvSpPr txBox="1">
            <a:spLocks/>
          </p:cNvSpPr>
          <p:nvPr/>
        </p:nvSpPr>
        <p:spPr>
          <a:xfrm>
            <a:off x="1676400" y="407062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dirty="0"/>
              <a:t>寻找身高大于</a:t>
            </a:r>
            <a:r>
              <a:rPr lang="en-US" altLang="zh-CN" sz="1600" dirty="0"/>
              <a:t>180cm</a:t>
            </a:r>
            <a:r>
              <a:rPr lang="zh-CN" altLang="en-US" sz="1600" dirty="0"/>
              <a:t>的男同学</a:t>
            </a:r>
          </a:p>
          <a:p>
            <a:r>
              <a:rPr lang="zh-CN" altLang="en-US" sz="1600" dirty="0"/>
              <a:t>寻找身高最高的男同学</a:t>
            </a:r>
          </a:p>
          <a:p>
            <a:r>
              <a:rPr lang="zh-CN" altLang="en-US" sz="1600" dirty="0"/>
              <a:t>寻找有胡子的男同学</a:t>
            </a:r>
          </a:p>
          <a:p>
            <a:r>
              <a:rPr lang="zh-CN" altLang="en-US" sz="1600" dirty="0"/>
              <a:t>寻找长了胡子，身高低于</a:t>
            </a:r>
            <a:r>
              <a:rPr lang="en-US" altLang="zh-CN" sz="1600" dirty="0"/>
              <a:t>160cm</a:t>
            </a:r>
            <a:r>
              <a:rPr lang="zh-CN" altLang="en-US" sz="1600" dirty="0"/>
              <a:t>的男同学</a:t>
            </a:r>
          </a:p>
          <a:p>
            <a:r>
              <a:rPr lang="zh-CN" altLang="en-US" sz="1600" dirty="0"/>
              <a:t>统计没有长胡子的男同学人数</a:t>
            </a:r>
          </a:p>
          <a:p>
            <a:r>
              <a:rPr lang="zh-CN" altLang="en-US" sz="1600" dirty="0"/>
              <a:t>寻找最高的女同学</a:t>
            </a:r>
          </a:p>
          <a:p>
            <a:r>
              <a:rPr lang="zh-CN" altLang="en-US" sz="1600" dirty="0"/>
              <a:t>寻找最白的女同学</a:t>
            </a:r>
          </a:p>
          <a:p>
            <a:r>
              <a:rPr lang="zh-CN" altLang="en-US" sz="1600" dirty="0"/>
              <a:t>寻找又高又白的女同学</a:t>
            </a:r>
          </a:p>
          <a:p>
            <a:r>
              <a:rPr lang="zh-CN" altLang="en-US" sz="1600" dirty="0"/>
              <a:t>寻找正在谈恋爱的男女同学</a:t>
            </a:r>
          </a:p>
          <a:p>
            <a:r>
              <a:rPr lang="zh-CN" altLang="en-US" sz="1600" dirty="0"/>
              <a:t>寻找曾经谈过恋爱，而现在又有其他男女朋友的男同学和女同学</a:t>
            </a:r>
          </a:p>
        </p:txBody>
      </p:sp>
    </p:spTree>
    <p:extLst>
      <p:ext uri="{BB962C8B-B14F-4D97-AF65-F5344CB8AC3E}">
        <p14:creationId xmlns:p14="http://schemas.microsoft.com/office/powerpoint/2010/main" val="3086845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3DF005A6-9E6F-45C5-AF96-B3C1BE21D94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77951" y="1170902"/>
            <a:ext cx="5219369" cy="923330"/>
          </a:xfrm>
          <a:prstGeom prst="rect">
            <a:avLst/>
          </a:prstGeom>
          <a:solidFill>
            <a:srgbClr val="282B2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696" tIns="0" rIns="12696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F82375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F82375"/>
                </a:solidFill>
                <a:effectLst/>
                <a:latin typeface="Consolas" panose="020B0609020204030204" pitchFamily="49" charset="0"/>
              </a:rPr>
              <a:t>Name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F82375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 Students 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F82375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 Height &gt; 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E87FA"/>
                </a:solidFill>
                <a:effectLst/>
                <a:latin typeface="Consolas" panose="020B0609020204030204" pitchFamily="49" charset="0"/>
              </a:rPr>
              <a:t>180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F82375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 Gender = N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EEDC70"/>
                </a:solidFill>
                <a:effectLst/>
                <a:latin typeface="Consolas" panose="020B0609020204030204" pitchFamily="49" charset="0"/>
              </a:rPr>
              <a:t>'男'</a:t>
            </a:r>
            <a:endParaRPr kumimoji="0" lang="zh-CN" altLang="zh-CN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5BDB190-66F4-4048-BE46-AB37FBDA28AF}"/>
              </a:ext>
            </a:extLst>
          </p:cNvPr>
          <p:cNvSpPr/>
          <p:nvPr/>
        </p:nvSpPr>
        <p:spPr>
          <a:xfrm>
            <a:off x="653143" y="3821613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569CD6"/>
                </a:solidFill>
                <a:latin typeface="Fira Code,Consolas,  Courier New"/>
              </a:rPr>
              <a:t>SELECT</a:t>
            </a:r>
            <a:r>
              <a:rPr lang="en-US" altLang="zh-CN" dirty="0">
                <a:solidFill>
                  <a:srgbClr val="D4D4D4"/>
                </a:solidFill>
                <a:latin typeface="Fira Code,Consolas,  Courier New"/>
              </a:rPr>
              <a:t> </a:t>
            </a:r>
            <a:r>
              <a:rPr lang="en-US" altLang="zh-CN" dirty="0">
                <a:solidFill>
                  <a:srgbClr val="569CD6"/>
                </a:solidFill>
                <a:latin typeface="Fira Code,Consolas,  Courier New"/>
              </a:rPr>
              <a:t>Name</a:t>
            </a:r>
            <a:r>
              <a:rPr lang="en-US" altLang="zh-CN" dirty="0">
                <a:solidFill>
                  <a:srgbClr val="D4D4D4"/>
                </a:solidFill>
                <a:latin typeface="Fira Code,Consolas,  Courier New"/>
              </a:rPr>
              <a:t> </a:t>
            </a:r>
          </a:p>
          <a:p>
            <a:r>
              <a:rPr lang="en-US" altLang="zh-CN" dirty="0">
                <a:solidFill>
                  <a:srgbClr val="569CD6"/>
                </a:solidFill>
                <a:latin typeface="Fira Code,Consolas,  Courier New"/>
              </a:rPr>
              <a:t>FROM</a:t>
            </a:r>
            <a:r>
              <a:rPr lang="en-US" altLang="zh-CN" dirty="0">
                <a:solidFill>
                  <a:srgbClr val="D4D4D4"/>
                </a:solidFill>
                <a:latin typeface="Fira Code,Consolas,  Courier New"/>
              </a:rPr>
              <a:t> Students </a:t>
            </a:r>
          </a:p>
          <a:p>
            <a:r>
              <a:rPr lang="en-US" altLang="zh-CN" dirty="0">
                <a:solidFill>
                  <a:srgbClr val="569CD6"/>
                </a:solidFill>
                <a:latin typeface="Fira Code,Consolas,  Courier New"/>
              </a:rPr>
              <a:t>WHERE</a:t>
            </a:r>
            <a:r>
              <a:rPr lang="en-US" altLang="zh-CN" dirty="0">
                <a:solidFill>
                  <a:srgbClr val="D4D4D4"/>
                </a:solidFill>
                <a:latin typeface="Fira Code,Consolas,  Courier New"/>
              </a:rPr>
              <a:t> Height&gt; </a:t>
            </a:r>
            <a:r>
              <a:rPr lang="en-US" altLang="zh-CN" dirty="0">
                <a:solidFill>
                  <a:srgbClr val="B5CEA8"/>
                </a:solidFill>
                <a:latin typeface="Fira Code,Consolas,  Courier New"/>
              </a:rPr>
              <a:t>170</a:t>
            </a:r>
            <a:r>
              <a:rPr lang="en-US" altLang="zh-CN" dirty="0">
                <a:solidFill>
                  <a:srgbClr val="D4D4D4"/>
                </a:solidFill>
                <a:latin typeface="Fira Code,Consolas,  Courier New"/>
              </a:rPr>
              <a:t> </a:t>
            </a:r>
            <a:r>
              <a:rPr lang="en-US" altLang="zh-CN" dirty="0">
                <a:solidFill>
                  <a:srgbClr val="569CD6"/>
                </a:solidFill>
                <a:latin typeface="Fira Code,Consolas,  Courier New"/>
              </a:rPr>
              <a:t>and</a:t>
            </a:r>
            <a:r>
              <a:rPr lang="en-US" altLang="zh-CN" dirty="0">
                <a:solidFill>
                  <a:srgbClr val="D4D4D4"/>
                </a:solidFill>
                <a:latin typeface="Fira Code,Consolas,  Courier New"/>
              </a:rPr>
              <a:t> </a:t>
            </a:r>
            <a:r>
              <a:rPr lang="en-US" altLang="zh-CN" dirty="0" err="1">
                <a:solidFill>
                  <a:srgbClr val="D4D4D4"/>
                </a:solidFill>
                <a:latin typeface="Fira Code,Consolas,  Courier New"/>
              </a:rPr>
              <a:t>SkinColor</a:t>
            </a:r>
            <a:r>
              <a:rPr lang="en-US" altLang="zh-CN" dirty="0">
                <a:solidFill>
                  <a:srgbClr val="D4D4D4"/>
                </a:solidFill>
                <a:latin typeface="Fira Code,Consolas,  Courier New"/>
              </a:rPr>
              <a:t> = </a:t>
            </a:r>
            <a:r>
              <a:rPr lang="en-US" altLang="zh-CN" dirty="0">
                <a:solidFill>
                  <a:srgbClr val="CE9178"/>
                </a:solidFill>
                <a:latin typeface="Fira Code,Consolas,  Courier New"/>
              </a:rPr>
              <a:t>N'</a:t>
            </a:r>
            <a:r>
              <a:rPr lang="zh-CN" altLang="en-US" dirty="0">
                <a:solidFill>
                  <a:srgbClr val="CE9178"/>
                </a:solidFill>
                <a:latin typeface="Fira Code,Consolas,  Courier New"/>
              </a:rPr>
              <a:t>白</a:t>
            </a:r>
            <a:r>
              <a:rPr lang="en-US" altLang="zh-CN" dirty="0">
                <a:solidFill>
                  <a:srgbClr val="CE9178"/>
                </a:solidFill>
                <a:latin typeface="Fira Code,Consolas,  Courier New"/>
              </a:rPr>
              <a:t>'</a:t>
            </a:r>
            <a:r>
              <a:rPr lang="en-US" altLang="zh-CN" dirty="0">
                <a:solidFill>
                  <a:srgbClr val="D4D4D4"/>
                </a:solidFill>
                <a:latin typeface="Fira Code,Consolas,  Courier New"/>
              </a:rPr>
              <a:t> </a:t>
            </a:r>
            <a:r>
              <a:rPr lang="en-US" altLang="zh-CN" dirty="0">
                <a:solidFill>
                  <a:srgbClr val="569CD6"/>
                </a:solidFill>
                <a:latin typeface="Fira Code,Consolas,  Courier New"/>
              </a:rPr>
              <a:t>and</a:t>
            </a:r>
            <a:r>
              <a:rPr lang="en-US" altLang="zh-CN" dirty="0">
                <a:solidFill>
                  <a:srgbClr val="D4D4D4"/>
                </a:solidFill>
                <a:latin typeface="Fira Code,Consolas,  Courier New"/>
              </a:rPr>
              <a:t> Gender = </a:t>
            </a:r>
            <a:r>
              <a:rPr lang="en-US" altLang="zh-CN" dirty="0">
                <a:solidFill>
                  <a:srgbClr val="CE9178"/>
                </a:solidFill>
                <a:latin typeface="Fira Code,Consolas,  Courier New"/>
              </a:rPr>
              <a:t>N'</a:t>
            </a:r>
            <a:r>
              <a:rPr lang="zh-CN" altLang="en-US" dirty="0">
                <a:solidFill>
                  <a:srgbClr val="CE9178"/>
                </a:solidFill>
                <a:latin typeface="Fira Code,Consolas,  Courier New"/>
              </a:rPr>
              <a:t>女</a:t>
            </a:r>
            <a:r>
              <a:rPr lang="en-US" altLang="zh-CN" dirty="0">
                <a:solidFill>
                  <a:srgbClr val="CE9178"/>
                </a:solidFill>
                <a:latin typeface="Fira Code,Consolas,  Courier New"/>
              </a:rPr>
              <a:t>'</a:t>
            </a:r>
            <a:endParaRPr lang="en-US" altLang="zh-CN" b="0" dirty="0">
              <a:solidFill>
                <a:srgbClr val="D4D4D4"/>
              </a:solidFill>
              <a:effectLst/>
              <a:latin typeface="Fira Code,Consolas,  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35514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76862" y="3639120"/>
            <a:ext cx="825843" cy="861760"/>
          </a:xfrm>
          <a:prstGeom prst="rect">
            <a:avLst/>
          </a:prstGeom>
        </p:spPr>
        <p:txBody>
          <a:bodyPr wrap="none" lIns="91428" tIns="45713" rIns="91428" bIns="45713">
            <a:spAutoFit/>
          </a:bodyPr>
          <a:lstStyle/>
          <a:p>
            <a:pPr algn="r"/>
            <a:r>
              <a:rPr lang="zh-CN" altLang="en-US" sz="5000" dirty="0">
                <a:solidFill>
                  <a:srgbClr val="4B6075"/>
                </a:solidFill>
                <a:latin typeface="微软雅黑" pitchFamily="34" charset="-122"/>
                <a:ea typeface="微软雅黑" pitchFamily="34" charset="-122"/>
              </a:rPr>
              <a:t>完</a:t>
            </a:r>
          </a:p>
        </p:txBody>
      </p:sp>
      <p:cxnSp>
        <p:nvCxnSpPr>
          <p:cNvPr id="7" name="直接连接符 6"/>
          <p:cNvCxnSpPr/>
          <p:nvPr/>
        </p:nvCxnSpPr>
        <p:spPr>
          <a:xfrm>
            <a:off x="3665495" y="4500880"/>
            <a:ext cx="4861010" cy="0"/>
          </a:xfrm>
          <a:prstGeom prst="line">
            <a:avLst/>
          </a:prstGeom>
          <a:ln w="28575">
            <a:solidFill>
              <a:srgbClr val="4B607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0"/>
          <p:cNvSpPr txBox="1"/>
          <p:nvPr/>
        </p:nvSpPr>
        <p:spPr>
          <a:xfrm>
            <a:off x="6764809" y="5534058"/>
            <a:ext cx="184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sz="1600" dirty="0">
              <a:solidFill>
                <a:srgbClr val="4B607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296330E5-1C32-4FD6-B683-C22AA8EA83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494" y="1307117"/>
            <a:ext cx="2670578" cy="1784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65504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7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00"/>
                            </p:stCondLst>
                            <p:childTnLst>
                              <p:par>
                                <p:cTn id="17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1526992" y="266687"/>
            <a:ext cx="1958131" cy="6359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72" tIns="60936" rIns="121872" bIns="6093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l">
              <a:spcBef>
                <a:spcPct val="0"/>
              </a:spcBef>
              <a:buNone/>
            </a:pPr>
            <a:r>
              <a:rPr lang="zh-CN" altLang="en-US" sz="3333" dirty="0">
                <a:solidFill>
                  <a:srgbClr val="081F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备用图标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767406" y="339722"/>
            <a:ext cx="351060" cy="526521"/>
            <a:chOff x="5284519" y="1508166"/>
            <a:chExt cx="213756" cy="427512"/>
          </a:xfrm>
        </p:grpSpPr>
        <p:cxnSp>
          <p:nvCxnSpPr>
            <p:cNvPr id="15" name="直接连接符 14"/>
            <p:cNvCxnSpPr/>
            <p:nvPr/>
          </p:nvCxnSpPr>
          <p:spPr>
            <a:xfrm>
              <a:off x="5284519" y="1508166"/>
              <a:ext cx="213756" cy="213756"/>
            </a:xfrm>
            <a:prstGeom prst="line">
              <a:avLst/>
            </a:prstGeom>
            <a:ln w="19050">
              <a:solidFill>
                <a:srgbClr val="081F65"/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flipH="1">
              <a:off x="5284519" y="1721922"/>
              <a:ext cx="213756" cy="213756"/>
            </a:xfrm>
            <a:prstGeom prst="line">
              <a:avLst/>
            </a:prstGeom>
            <a:ln w="19050">
              <a:solidFill>
                <a:srgbClr val="081F65"/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" name="直接连接符 16"/>
          <p:cNvCxnSpPr/>
          <p:nvPr/>
        </p:nvCxnSpPr>
        <p:spPr>
          <a:xfrm>
            <a:off x="1442136" y="991352"/>
            <a:ext cx="10749864" cy="0"/>
          </a:xfrm>
          <a:prstGeom prst="line">
            <a:avLst/>
          </a:prstGeom>
          <a:ln w="12700">
            <a:solidFill>
              <a:srgbClr val="0067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组合 17"/>
          <p:cNvGrpSpPr/>
          <p:nvPr/>
        </p:nvGrpSpPr>
        <p:grpSpPr>
          <a:xfrm>
            <a:off x="10870372" y="246751"/>
            <a:ext cx="851515" cy="664678"/>
            <a:chOff x="217336" y="185120"/>
            <a:chExt cx="638747" cy="498663"/>
          </a:xfrm>
        </p:grpSpPr>
        <p:sp>
          <p:nvSpPr>
            <p:cNvPr id="19" name="矩形 18"/>
            <p:cNvSpPr/>
            <p:nvPr/>
          </p:nvSpPr>
          <p:spPr>
            <a:xfrm>
              <a:off x="235091" y="185120"/>
              <a:ext cx="602769" cy="34635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dirty="0">
                  <a:solidFill>
                    <a:srgbClr val="081F65"/>
                  </a:solidFill>
                  <a:latin typeface="Impact" pitchFamily="34" charset="0"/>
                </a:rPr>
                <a:t>LOGO</a:t>
              </a:r>
              <a:endParaRPr lang="zh-CN" altLang="en-US" sz="2400" dirty="0">
                <a:solidFill>
                  <a:srgbClr val="081F65"/>
                </a:solidFill>
                <a:latin typeface="Impact" pitchFamily="34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217336" y="460623"/>
              <a:ext cx="638747" cy="2231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333" dirty="0">
                  <a:solidFill>
                    <a:srgbClr val="081F65"/>
                  </a:solidFill>
                  <a:latin typeface="Impact" pitchFamily="34" charset="0"/>
                  <a:ea typeface="微软雅黑" pitchFamily="34" charset="-122"/>
                </a:rPr>
                <a:t>TEXT HERE</a:t>
              </a:r>
              <a:endParaRPr lang="zh-CN" altLang="en-US" sz="1333" dirty="0">
                <a:solidFill>
                  <a:srgbClr val="081F65"/>
                </a:solidFill>
                <a:latin typeface="Impact" pitchFamily="34" charset="0"/>
                <a:ea typeface="微软雅黑" pitchFamily="34" charset="-122"/>
              </a:endParaRPr>
            </a:p>
          </p:txBody>
        </p:sp>
      </p:grpSp>
      <p:sp>
        <p:nvSpPr>
          <p:cNvPr id="21" name="Freeform 5"/>
          <p:cNvSpPr>
            <a:spLocks/>
          </p:cNvSpPr>
          <p:nvPr/>
        </p:nvSpPr>
        <p:spPr bwMode="auto">
          <a:xfrm>
            <a:off x="4430632" y="4479150"/>
            <a:ext cx="640723" cy="651525"/>
          </a:xfrm>
          <a:custGeom>
            <a:avLst/>
            <a:gdLst>
              <a:gd name="T0" fmla="*/ 222 w 589"/>
              <a:gd name="T1" fmla="*/ 0 h 596"/>
              <a:gd name="T2" fmla="*/ 222 w 589"/>
              <a:gd name="T3" fmla="*/ 22 h 596"/>
              <a:gd name="T4" fmla="*/ 222 w 589"/>
              <a:gd name="T5" fmla="*/ 87 h 596"/>
              <a:gd name="T6" fmla="*/ 222 w 589"/>
              <a:gd name="T7" fmla="*/ 378 h 596"/>
              <a:gd name="T8" fmla="*/ 124 w 589"/>
              <a:gd name="T9" fmla="*/ 347 h 596"/>
              <a:gd name="T10" fmla="*/ 0 w 589"/>
              <a:gd name="T11" fmla="*/ 425 h 596"/>
              <a:gd name="T12" fmla="*/ 124 w 589"/>
              <a:gd name="T13" fmla="*/ 504 h 596"/>
              <a:gd name="T14" fmla="*/ 247 w 589"/>
              <a:gd name="T15" fmla="*/ 434 h 596"/>
              <a:gd name="T16" fmla="*/ 247 w 589"/>
              <a:gd name="T17" fmla="*/ 434 h 596"/>
              <a:gd name="T18" fmla="*/ 247 w 589"/>
              <a:gd name="T19" fmla="*/ 92 h 596"/>
              <a:gd name="T20" fmla="*/ 564 w 589"/>
              <a:gd name="T21" fmla="*/ 150 h 596"/>
              <a:gd name="T22" fmla="*/ 564 w 589"/>
              <a:gd name="T23" fmla="*/ 470 h 596"/>
              <a:gd name="T24" fmla="*/ 466 w 589"/>
              <a:gd name="T25" fmla="*/ 439 h 596"/>
              <a:gd name="T26" fmla="*/ 342 w 589"/>
              <a:gd name="T27" fmla="*/ 518 h 596"/>
              <a:gd name="T28" fmla="*/ 466 w 589"/>
              <a:gd name="T29" fmla="*/ 596 h 596"/>
              <a:gd name="T30" fmla="*/ 589 w 589"/>
              <a:gd name="T31" fmla="*/ 518 h 596"/>
              <a:gd name="T32" fmla="*/ 589 w 589"/>
              <a:gd name="T33" fmla="*/ 518 h 596"/>
              <a:gd name="T34" fmla="*/ 589 w 589"/>
              <a:gd name="T35" fmla="*/ 155 h 596"/>
              <a:gd name="T36" fmla="*/ 589 w 589"/>
              <a:gd name="T37" fmla="*/ 107 h 596"/>
              <a:gd name="T38" fmla="*/ 589 w 589"/>
              <a:gd name="T39" fmla="*/ 68 h 596"/>
              <a:gd name="T40" fmla="*/ 222 w 589"/>
              <a:gd name="T41" fmla="*/ 0 h 5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589" h="596">
                <a:moveTo>
                  <a:pt x="222" y="0"/>
                </a:moveTo>
                <a:lnTo>
                  <a:pt x="222" y="22"/>
                </a:lnTo>
                <a:lnTo>
                  <a:pt x="222" y="87"/>
                </a:lnTo>
                <a:lnTo>
                  <a:pt x="222" y="378"/>
                </a:lnTo>
                <a:cubicBezTo>
                  <a:pt x="199" y="359"/>
                  <a:pt x="164" y="347"/>
                  <a:pt x="124" y="347"/>
                </a:cubicBezTo>
                <a:cubicBezTo>
                  <a:pt x="55" y="347"/>
                  <a:pt x="0" y="382"/>
                  <a:pt x="0" y="425"/>
                </a:cubicBezTo>
                <a:cubicBezTo>
                  <a:pt x="0" y="469"/>
                  <a:pt x="55" y="504"/>
                  <a:pt x="124" y="504"/>
                </a:cubicBezTo>
                <a:cubicBezTo>
                  <a:pt x="188" y="504"/>
                  <a:pt x="240" y="473"/>
                  <a:pt x="247" y="434"/>
                </a:cubicBezTo>
                <a:lnTo>
                  <a:pt x="247" y="434"/>
                </a:lnTo>
                <a:lnTo>
                  <a:pt x="247" y="92"/>
                </a:lnTo>
                <a:lnTo>
                  <a:pt x="564" y="150"/>
                </a:lnTo>
                <a:lnTo>
                  <a:pt x="564" y="470"/>
                </a:lnTo>
                <a:cubicBezTo>
                  <a:pt x="541" y="451"/>
                  <a:pt x="506" y="439"/>
                  <a:pt x="466" y="439"/>
                </a:cubicBezTo>
                <a:cubicBezTo>
                  <a:pt x="397" y="439"/>
                  <a:pt x="342" y="474"/>
                  <a:pt x="342" y="518"/>
                </a:cubicBezTo>
                <a:cubicBezTo>
                  <a:pt x="342" y="561"/>
                  <a:pt x="397" y="596"/>
                  <a:pt x="466" y="596"/>
                </a:cubicBezTo>
                <a:cubicBezTo>
                  <a:pt x="534" y="596"/>
                  <a:pt x="589" y="561"/>
                  <a:pt x="589" y="518"/>
                </a:cubicBezTo>
                <a:lnTo>
                  <a:pt x="589" y="518"/>
                </a:lnTo>
                <a:lnTo>
                  <a:pt x="589" y="155"/>
                </a:lnTo>
                <a:lnTo>
                  <a:pt x="589" y="107"/>
                </a:lnTo>
                <a:lnTo>
                  <a:pt x="589" y="68"/>
                </a:lnTo>
                <a:lnTo>
                  <a:pt x="22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00" tIns="45700" rIns="91400" bIns="4570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22" name="Freeform 6"/>
          <p:cNvSpPr>
            <a:spLocks noEditPoints="1"/>
          </p:cNvSpPr>
          <p:nvPr/>
        </p:nvSpPr>
        <p:spPr bwMode="auto">
          <a:xfrm>
            <a:off x="5798350" y="4458049"/>
            <a:ext cx="680273" cy="680540"/>
          </a:xfrm>
          <a:custGeom>
            <a:avLst/>
            <a:gdLst>
              <a:gd name="T0" fmla="*/ 554 w 624"/>
              <a:gd name="T1" fmla="*/ 326 h 625"/>
              <a:gd name="T2" fmla="*/ 554 w 624"/>
              <a:gd name="T3" fmla="*/ 71 h 625"/>
              <a:gd name="T4" fmla="*/ 298 w 624"/>
              <a:gd name="T5" fmla="*/ 71 h 625"/>
              <a:gd name="T6" fmla="*/ 265 w 624"/>
              <a:gd name="T7" fmla="*/ 281 h 625"/>
              <a:gd name="T8" fmla="*/ 260 w 624"/>
              <a:gd name="T9" fmla="*/ 284 h 625"/>
              <a:gd name="T10" fmla="*/ 9 w 624"/>
              <a:gd name="T11" fmla="*/ 535 h 625"/>
              <a:gd name="T12" fmla="*/ 14 w 624"/>
              <a:gd name="T13" fmla="*/ 575 h 625"/>
              <a:gd name="T14" fmla="*/ 49 w 624"/>
              <a:gd name="T15" fmla="*/ 610 h 625"/>
              <a:gd name="T16" fmla="*/ 89 w 624"/>
              <a:gd name="T17" fmla="*/ 615 h 625"/>
              <a:gd name="T18" fmla="*/ 340 w 624"/>
              <a:gd name="T19" fmla="*/ 364 h 625"/>
              <a:gd name="T20" fmla="*/ 343 w 624"/>
              <a:gd name="T21" fmla="*/ 359 h 625"/>
              <a:gd name="T22" fmla="*/ 554 w 624"/>
              <a:gd name="T23" fmla="*/ 326 h 625"/>
              <a:gd name="T24" fmla="*/ 96 w 624"/>
              <a:gd name="T25" fmla="*/ 566 h 625"/>
              <a:gd name="T26" fmla="*/ 96 w 624"/>
              <a:gd name="T27" fmla="*/ 566 h 625"/>
              <a:gd name="T28" fmla="*/ 77 w 624"/>
              <a:gd name="T29" fmla="*/ 564 h 625"/>
              <a:gd name="T30" fmla="*/ 60 w 624"/>
              <a:gd name="T31" fmla="*/ 547 h 625"/>
              <a:gd name="T32" fmla="*/ 58 w 624"/>
              <a:gd name="T33" fmla="*/ 528 h 625"/>
              <a:gd name="T34" fmla="*/ 179 w 624"/>
              <a:gd name="T35" fmla="*/ 407 h 625"/>
              <a:gd name="T36" fmla="*/ 198 w 624"/>
              <a:gd name="T37" fmla="*/ 410 h 625"/>
              <a:gd name="T38" fmla="*/ 214 w 624"/>
              <a:gd name="T39" fmla="*/ 427 h 625"/>
              <a:gd name="T40" fmla="*/ 217 w 624"/>
              <a:gd name="T41" fmla="*/ 446 h 625"/>
              <a:gd name="T42" fmla="*/ 96 w 624"/>
              <a:gd name="T43" fmla="*/ 566 h 625"/>
              <a:gd name="T44" fmla="*/ 321 w 624"/>
              <a:gd name="T45" fmla="*/ 303 h 625"/>
              <a:gd name="T46" fmla="*/ 321 w 624"/>
              <a:gd name="T47" fmla="*/ 303 h 625"/>
              <a:gd name="T48" fmla="*/ 321 w 624"/>
              <a:gd name="T49" fmla="*/ 94 h 625"/>
              <a:gd name="T50" fmla="*/ 530 w 624"/>
              <a:gd name="T51" fmla="*/ 94 h 625"/>
              <a:gd name="T52" fmla="*/ 530 w 624"/>
              <a:gd name="T53" fmla="*/ 303 h 625"/>
              <a:gd name="T54" fmla="*/ 321 w 624"/>
              <a:gd name="T55" fmla="*/ 303 h 6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624" h="625">
                <a:moveTo>
                  <a:pt x="554" y="326"/>
                </a:moveTo>
                <a:cubicBezTo>
                  <a:pt x="624" y="256"/>
                  <a:pt x="624" y="141"/>
                  <a:pt x="554" y="71"/>
                </a:cubicBezTo>
                <a:cubicBezTo>
                  <a:pt x="483" y="0"/>
                  <a:pt x="368" y="0"/>
                  <a:pt x="298" y="71"/>
                </a:cubicBezTo>
                <a:cubicBezTo>
                  <a:pt x="241" y="127"/>
                  <a:pt x="230" y="213"/>
                  <a:pt x="265" y="281"/>
                </a:cubicBezTo>
                <a:cubicBezTo>
                  <a:pt x="263" y="282"/>
                  <a:pt x="262" y="283"/>
                  <a:pt x="260" y="284"/>
                </a:cubicBezTo>
                <a:lnTo>
                  <a:pt x="9" y="535"/>
                </a:lnTo>
                <a:cubicBezTo>
                  <a:pt x="0" y="545"/>
                  <a:pt x="2" y="562"/>
                  <a:pt x="14" y="575"/>
                </a:cubicBezTo>
                <a:lnTo>
                  <a:pt x="49" y="610"/>
                </a:lnTo>
                <a:cubicBezTo>
                  <a:pt x="62" y="622"/>
                  <a:pt x="79" y="625"/>
                  <a:pt x="89" y="615"/>
                </a:cubicBezTo>
                <a:lnTo>
                  <a:pt x="340" y="364"/>
                </a:lnTo>
                <a:cubicBezTo>
                  <a:pt x="341" y="363"/>
                  <a:pt x="342" y="361"/>
                  <a:pt x="343" y="359"/>
                </a:cubicBezTo>
                <a:cubicBezTo>
                  <a:pt x="411" y="394"/>
                  <a:pt x="497" y="383"/>
                  <a:pt x="554" y="326"/>
                </a:cubicBezTo>
                <a:close/>
                <a:moveTo>
                  <a:pt x="96" y="566"/>
                </a:moveTo>
                <a:lnTo>
                  <a:pt x="96" y="566"/>
                </a:lnTo>
                <a:cubicBezTo>
                  <a:pt x="92" y="571"/>
                  <a:pt x="83" y="570"/>
                  <a:pt x="77" y="564"/>
                </a:cubicBezTo>
                <a:lnTo>
                  <a:pt x="60" y="547"/>
                </a:lnTo>
                <a:cubicBezTo>
                  <a:pt x="54" y="541"/>
                  <a:pt x="53" y="532"/>
                  <a:pt x="58" y="528"/>
                </a:cubicBezTo>
                <a:lnTo>
                  <a:pt x="179" y="407"/>
                </a:lnTo>
                <a:cubicBezTo>
                  <a:pt x="183" y="403"/>
                  <a:pt x="192" y="404"/>
                  <a:pt x="198" y="410"/>
                </a:cubicBezTo>
                <a:lnTo>
                  <a:pt x="214" y="427"/>
                </a:lnTo>
                <a:cubicBezTo>
                  <a:pt x="220" y="433"/>
                  <a:pt x="221" y="441"/>
                  <a:pt x="217" y="446"/>
                </a:cubicBezTo>
                <a:lnTo>
                  <a:pt x="96" y="566"/>
                </a:lnTo>
                <a:close/>
                <a:moveTo>
                  <a:pt x="321" y="303"/>
                </a:moveTo>
                <a:lnTo>
                  <a:pt x="321" y="303"/>
                </a:lnTo>
                <a:cubicBezTo>
                  <a:pt x="264" y="245"/>
                  <a:pt x="264" y="152"/>
                  <a:pt x="321" y="94"/>
                </a:cubicBezTo>
                <a:cubicBezTo>
                  <a:pt x="379" y="36"/>
                  <a:pt x="472" y="36"/>
                  <a:pt x="530" y="94"/>
                </a:cubicBezTo>
                <a:cubicBezTo>
                  <a:pt x="588" y="152"/>
                  <a:pt x="588" y="245"/>
                  <a:pt x="530" y="303"/>
                </a:cubicBezTo>
                <a:cubicBezTo>
                  <a:pt x="472" y="360"/>
                  <a:pt x="379" y="360"/>
                  <a:pt x="321" y="30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00" tIns="45700" rIns="91400" bIns="4570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23" name="Freeform 7"/>
          <p:cNvSpPr>
            <a:spLocks noEditPoints="1"/>
          </p:cNvSpPr>
          <p:nvPr/>
        </p:nvSpPr>
        <p:spPr bwMode="auto">
          <a:xfrm>
            <a:off x="7210890" y="4476512"/>
            <a:ext cx="651269" cy="656800"/>
          </a:xfrm>
          <a:custGeom>
            <a:avLst/>
            <a:gdLst>
              <a:gd name="T0" fmla="*/ 298 w 596"/>
              <a:gd name="T1" fmla="*/ 0 h 601"/>
              <a:gd name="T2" fmla="*/ 0 w 596"/>
              <a:gd name="T3" fmla="*/ 300 h 601"/>
              <a:gd name="T4" fmla="*/ 298 w 596"/>
              <a:gd name="T5" fmla="*/ 601 h 601"/>
              <a:gd name="T6" fmla="*/ 596 w 596"/>
              <a:gd name="T7" fmla="*/ 300 h 601"/>
              <a:gd name="T8" fmla="*/ 298 w 596"/>
              <a:gd name="T9" fmla="*/ 0 h 601"/>
              <a:gd name="T10" fmla="*/ 298 w 596"/>
              <a:gd name="T11" fmla="*/ 579 h 601"/>
              <a:gd name="T12" fmla="*/ 298 w 596"/>
              <a:gd name="T13" fmla="*/ 579 h 601"/>
              <a:gd name="T14" fmla="*/ 21 w 596"/>
              <a:gd name="T15" fmla="*/ 300 h 601"/>
              <a:gd name="T16" fmla="*/ 298 w 596"/>
              <a:gd name="T17" fmla="*/ 21 h 601"/>
              <a:gd name="T18" fmla="*/ 575 w 596"/>
              <a:gd name="T19" fmla="*/ 300 h 601"/>
              <a:gd name="T20" fmla="*/ 298 w 596"/>
              <a:gd name="T21" fmla="*/ 579 h 601"/>
              <a:gd name="T22" fmla="*/ 298 w 596"/>
              <a:gd name="T23" fmla="*/ 40 h 601"/>
              <a:gd name="T24" fmla="*/ 298 w 596"/>
              <a:gd name="T25" fmla="*/ 40 h 601"/>
              <a:gd name="T26" fmla="*/ 40 w 596"/>
              <a:gd name="T27" fmla="*/ 300 h 601"/>
              <a:gd name="T28" fmla="*/ 298 w 596"/>
              <a:gd name="T29" fmla="*/ 561 h 601"/>
              <a:gd name="T30" fmla="*/ 556 w 596"/>
              <a:gd name="T31" fmla="*/ 300 h 601"/>
              <a:gd name="T32" fmla="*/ 298 w 596"/>
              <a:gd name="T33" fmla="*/ 40 h 601"/>
              <a:gd name="T34" fmla="*/ 304 w 596"/>
              <a:gd name="T35" fmla="*/ 458 h 601"/>
              <a:gd name="T36" fmla="*/ 304 w 596"/>
              <a:gd name="T37" fmla="*/ 458 h 601"/>
              <a:gd name="T38" fmla="*/ 331 w 596"/>
              <a:gd name="T39" fmla="*/ 436 h 601"/>
              <a:gd name="T40" fmla="*/ 352 w 596"/>
              <a:gd name="T41" fmla="*/ 412 h 601"/>
              <a:gd name="T42" fmla="*/ 346 w 596"/>
              <a:gd name="T43" fmla="*/ 437 h 601"/>
              <a:gd name="T44" fmla="*/ 286 w 596"/>
              <a:gd name="T45" fmla="*/ 495 h 601"/>
              <a:gd name="T46" fmla="*/ 218 w 596"/>
              <a:gd name="T47" fmla="*/ 466 h 601"/>
              <a:gd name="T48" fmla="*/ 230 w 596"/>
              <a:gd name="T49" fmla="*/ 409 h 601"/>
              <a:gd name="T50" fmla="*/ 264 w 596"/>
              <a:gd name="T51" fmla="*/ 306 h 601"/>
              <a:gd name="T52" fmla="*/ 244 w 596"/>
              <a:gd name="T53" fmla="*/ 238 h 601"/>
              <a:gd name="T54" fmla="*/ 267 w 596"/>
              <a:gd name="T55" fmla="*/ 222 h 601"/>
              <a:gd name="T56" fmla="*/ 369 w 596"/>
              <a:gd name="T57" fmla="*/ 209 h 601"/>
              <a:gd name="T58" fmla="*/ 312 w 596"/>
              <a:gd name="T59" fmla="*/ 388 h 601"/>
              <a:gd name="T60" fmla="*/ 304 w 596"/>
              <a:gd name="T61" fmla="*/ 458 h 601"/>
              <a:gd name="T62" fmla="*/ 326 w 596"/>
              <a:gd name="T63" fmla="*/ 189 h 601"/>
              <a:gd name="T64" fmla="*/ 326 w 596"/>
              <a:gd name="T65" fmla="*/ 189 h 601"/>
              <a:gd name="T66" fmla="*/ 330 w 596"/>
              <a:gd name="T67" fmla="*/ 102 h 601"/>
              <a:gd name="T68" fmla="*/ 326 w 596"/>
              <a:gd name="T69" fmla="*/ 189 h 6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596" h="601">
                <a:moveTo>
                  <a:pt x="298" y="0"/>
                </a:moveTo>
                <a:cubicBezTo>
                  <a:pt x="133" y="0"/>
                  <a:pt x="0" y="134"/>
                  <a:pt x="0" y="300"/>
                </a:cubicBezTo>
                <a:cubicBezTo>
                  <a:pt x="0" y="466"/>
                  <a:pt x="133" y="601"/>
                  <a:pt x="298" y="601"/>
                </a:cubicBezTo>
                <a:cubicBezTo>
                  <a:pt x="463" y="601"/>
                  <a:pt x="596" y="466"/>
                  <a:pt x="596" y="300"/>
                </a:cubicBezTo>
                <a:cubicBezTo>
                  <a:pt x="596" y="134"/>
                  <a:pt x="463" y="0"/>
                  <a:pt x="298" y="0"/>
                </a:cubicBezTo>
                <a:close/>
                <a:moveTo>
                  <a:pt x="298" y="579"/>
                </a:moveTo>
                <a:lnTo>
                  <a:pt x="298" y="579"/>
                </a:lnTo>
                <a:cubicBezTo>
                  <a:pt x="145" y="579"/>
                  <a:pt x="21" y="454"/>
                  <a:pt x="21" y="300"/>
                </a:cubicBezTo>
                <a:cubicBezTo>
                  <a:pt x="21" y="146"/>
                  <a:pt x="145" y="21"/>
                  <a:pt x="298" y="21"/>
                </a:cubicBezTo>
                <a:cubicBezTo>
                  <a:pt x="451" y="21"/>
                  <a:pt x="575" y="146"/>
                  <a:pt x="575" y="300"/>
                </a:cubicBezTo>
                <a:cubicBezTo>
                  <a:pt x="575" y="454"/>
                  <a:pt x="451" y="579"/>
                  <a:pt x="298" y="579"/>
                </a:cubicBezTo>
                <a:close/>
                <a:moveTo>
                  <a:pt x="298" y="40"/>
                </a:moveTo>
                <a:lnTo>
                  <a:pt x="298" y="40"/>
                </a:lnTo>
                <a:cubicBezTo>
                  <a:pt x="155" y="40"/>
                  <a:pt x="40" y="156"/>
                  <a:pt x="40" y="300"/>
                </a:cubicBezTo>
                <a:cubicBezTo>
                  <a:pt x="40" y="444"/>
                  <a:pt x="155" y="561"/>
                  <a:pt x="298" y="561"/>
                </a:cubicBezTo>
                <a:cubicBezTo>
                  <a:pt x="441" y="561"/>
                  <a:pt x="556" y="444"/>
                  <a:pt x="556" y="300"/>
                </a:cubicBezTo>
                <a:cubicBezTo>
                  <a:pt x="556" y="156"/>
                  <a:pt x="441" y="40"/>
                  <a:pt x="298" y="40"/>
                </a:cubicBezTo>
                <a:close/>
                <a:moveTo>
                  <a:pt x="304" y="458"/>
                </a:moveTo>
                <a:lnTo>
                  <a:pt x="304" y="458"/>
                </a:lnTo>
                <a:cubicBezTo>
                  <a:pt x="314" y="460"/>
                  <a:pt x="324" y="445"/>
                  <a:pt x="331" y="436"/>
                </a:cubicBezTo>
                <a:cubicBezTo>
                  <a:pt x="338" y="427"/>
                  <a:pt x="343" y="414"/>
                  <a:pt x="352" y="412"/>
                </a:cubicBezTo>
                <a:cubicBezTo>
                  <a:pt x="360" y="418"/>
                  <a:pt x="351" y="430"/>
                  <a:pt x="346" y="437"/>
                </a:cubicBezTo>
                <a:cubicBezTo>
                  <a:pt x="333" y="457"/>
                  <a:pt x="307" y="487"/>
                  <a:pt x="286" y="495"/>
                </a:cubicBezTo>
                <a:cubicBezTo>
                  <a:pt x="255" y="506"/>
                  <a:pt x="221" y="495"/>
                  <a:pt x="218" y="466"/>
                </a:cubicBezTo>
                <a:cubicBezTo>
                  <a:pt x="216" y="451"/>
                  <a:pt x="224" y="428"/>
                  <a:pt x="230" y="409"/>
                </a:cubicBezTo>
                <a:cubicBezTo>
                  <a:pt x="242" y="371"/>
                  <a:pt x="251" y="347"/>
                  <a:pt x="264" y="306"/>
                </a:cubicBezTo>
                <a:cubicBezTo>
                  <a:pt x="273" y="277"/>
                  <a:pt x="293" y="228"/>
                  <a:pt x="244" y="238"/>
                </a:cubicBezTo>
                <a:cubicBezTo>
                  <a:pt x="244" y="225"/>
                  <a:pt x="257" y="224"/>
                  <a:pt x="267" y="222"/>
                </a:cubicBezTo>
                <a:cubicBezTo>
                  <a:pt x="299" y="217"/>
                  <a:pt x="335" y="211"/>
                  <a:pt x="369" y="209"/>
                </a:cubicBezTo>
                <a:cubicBezTo>
                  <a:pt x="353" y="263"/>
                  <a:pt x="331" y="327"/>
                  <a:pt x="312" y="388"/>
                </a:cubicBezTo>
                <a:cubicBezTo>
                  <a:pt x="306" y="407"/>
                  <a:pt x="283" y="451"/>
                  <a:pt x="304" y="458"/>
                </a:cubicBezTo>
                <a:close/>
                <a:moveTo>
                  <a:pt x="326" y="189"/>
                </a:moveTo>
                <a:lnTo>
                  <a:pt x="326" y="189"/>
                </a:lnTo>
                <a:cubicBezTo>
                  <a:pt x="283" y="182"/>
                  <a:pt x="281" y="109"/>
                  <a:pt x="330" y="102"/>
                </a:cubicBezTo>
                <a:cubicBezTo>
                  <a:pt x="397" y="91"/>
                  <a:pt x="394" y="201"/>
                  <a:pt x="326" y="18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00" tIns="45700" rIns="91400" bIns="4570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24" name="Freeform 8"/>
          <p:cNvSpPr>
            <a:spLocks noEditPoints="1"/>
          </p:cNvSpPr>
          <p:nvPr/>
        </p:nvSpPr>
        <p:spPr bwMode="auto">
          <a:xfrm>
            <a:off x="10137366" y="3384638"/>
            <a:ext cx="706641" cy="696367"/>
          </a:xfrm>
          <a:custGeom>
            <a:avLst/>
            <a:gdLst>
              <a:gd name="T0" fmla="*/ 170 w 648"/>
              <a:gd name="T1" fmla="*/ 280 h 639"/>
              <a:gd name="T2" fmla="*/ 226 w 648"/>
              <a:gd name="T3" fmla="*/ 183 h 639"/>
              <a:gd name="T4" fmla="*/ 240 w 648"/>
              <a:gd name="T5" fmla="*/ 167 h 639"/>
              <a:gd name="T6" fmla="*/ 366 w 648"/>
              <a:gd name="T7" fmla="*/ 177 h 639"/>
              <a:gd name="T8" fmla="*/ 359 w 648"/>
              <a:gd name="T9" fmla="*/ 162 h 639"/>
              <a:gd name="T10" fmla="*/ 388 w 648"/>
              <a:gd name="T11" fmla="*/ 153 h 639"/>
              <a:gd name="T12" fmla="*/ 408 w 648"/>
              <a:gd name="T13" fmla="*/ 154 h 639"/>
              <a:gd name="T14" fmla="*/ 402 w 648"/>
              <a:gd name="T15" fmla="*/ 183 h 639"/>
              <a:gd name="T16" fmla="*/ 391 w 648"/>
              <a:gd name="T17" fmla="*/ 199 h 639"/>
              <a:gd name="T18" fmla="*/ 319 w 648"/>
              <a:gd name="T19" fmla="*/ 265 h 639"/>
              <a:gd name="T20" fmla="*/ 318 w 648"/>
              <a:gd name="T21" fmla="*/ 266 h 639"/>
              <a:gd name="T22" fmla="*/ 616 w 648"/>
              <a:gd name="T23" fmla="*/ 615 h 639"/>
              <a:gd name="T24" fmla="*/ 497 w 648"/>
              <a:gd name="T25" fmla="*/ 615 h 639"/>
              <a:gd name="T26" fmla="*/ 272 w 648"/>
              <a:gd name="T27" fmla="*/ 546 h 639"/>
              <a:gd name="T28" fmla="*/ 272 w 648"/>
              <a:gd name="T29" fmla="*/ 0 h 639"/>
              <a:gd name="T30" fmla="*/ 515 w 648"/>
              <a:gd name="T31" fmla="*/ 397 h 639"/>
              <a:gd name="T32" fmla="*/ 616 w 648"/>
              <a:gd name="T33" fmla="*/ 615 h 639"/>
              <a:gd name="T34" fmla="*/ 272 w 648"/>
              <a:gd name="T35" fmla="*/ 511 h 639"/>
              <a:gd name="T36" fmla="*/ 272 w 648"/>
              <a:gd name="T37" fmla="*/ 35 h 639"/>
              <a:gd name="T38" fmla="*/ 272 w 648"/>
              <a:gd name="T39" fmla="*/ 511 h 639"/>
              <a:gd name="T40" fmla="*/ 445 w 648"/>
              <a:gd name="T41" fmla="*/ 391 h 639"/>
              <a:gd name="T42" fmla="*/ 409 w 648"/>
              <a:gd name="T43" fmla="*/ 401 h 639"/>
              <a:gd name="T44" fmla="*/ 338 w 648"/>
              <a:gd name="T45" fmla="*/ 401 h 639"/>
              <a:gd name="T46" fmla="*/ 266 w 648"/>
              <a:gd name="T47" fmla="*/ 401 h 639"/>
              <a:gd name="T48" fmla="*/ 194 w 648"/>
              <a:gd name="T49" fmla="*/ 401 h 639"/>
              <a:gd name="T50" fmla="*/ 111 w 648"/>
              <a:gd name="T51" fmla="*/ 401 h 639"/>
              <a:gd name="T52" fmla="*/ 100 w 648"/>
              <a:gd name="T53" fmla="*/ 391 h 639"/>
              <a:gd name="T54" fmla="*/ 111 w 648"/>
              <a:gd name="T55" fmla="*/ 145 h 639"/>
              <a:gd name="T56" fmla="*/ 122 w 648"/>
              <a:gd name="T57" fmla="*/ 380 h 639"/>
              <a:gd name="T58" fmla="*/ 152 w 648"/>
              <a:gd name="T59" fmla="*/ 331 h 639"/>
              <a:gd name="T60" fmla="*/ 183 w 648"/>
              <a:gd name="T61" fmla="*/ 320 h 639"/>
              <a:gd name="T62" fmla="*/ 194 w 648"/>
              <a:gd name="T63" fmla="*/ 380 h 639"/>
              <a:gd name="T64" fmla="*/ 224 w 648"/>
              <a:gd name="T65" fmla="*/ 256 h 639"/>
              <a:gd name="T66" fmla="*/ 255 w 648"/>
              <a:gd name="T67" fmla="*/ 245 h 639"/>
              <a:gd name="T68" fmla="*/ 266 w 648"/>
              <a:gd name="T69" fmla="*/ 380 h 639"/>
              <a:gd name="T70" fmla="*/ 296 w 648"/>
              <a:gd name="T71" fmla="*/ 292 h 639"/>
              <a:gd name="T72" fmla="*/ 327 w 648"/>
              <a:gd name="T73" fmla="*/ 282 h 639"/>
              <a:gd name="T74" fmla="*/ 338 w 648"/>
              <a:gd name="T75" fmla="*/ 380 h 639"/>
              <a:gd name="T76" fmla="*/ 368 w 648"/>
              <a:gd name="T77" fmla="*/ 231 h 639"/>
              <a:gd name="T78" fmla="*/ 399 w 648"/>
              <a:gd name="T79" fmla="*/ 220 h 639"/>
              <a:gd name="T80" fmla="*/ 409 w 648"/>
              <a:gd name="T81" fmla="*/ 380 h 6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648" h="639">
                <a:moveTo>
                  <a:pt x="242" y="199"/>
                </a:moveTo>
                <a:lnTo>
                  <a:pt x="170" y="280"/>
                </a:lnTo>
                <a:lnTo>
                  <a:pt x="153" y="266"/>
                </a:lnTo>
                <a:lnTo>
                  <a:pt x="226" y="183"/>
                </a:lnTo>
                <a:lnTo>
                  <a:pt x="226" y="183"/>
                </a:lnTo>
                <a:lnTo>
                  <a:pt x="240" y="167"/>
                </a:lnTo>
                <a:lnTo>
                  <a:pt x="316" y="234"/>
                </a:lnTo>
                <a:lnTo>
                  <a:pt x="366" y="177"/>
                </a:lnTo>
                <a:lnTo>
                  <a:pt x="357" y="169"/>
                </a:lnTo>
                <a:cubicBezTo>
                  <a:pt x="354" y="167"/>
                  <a:pt x="355" y="163"/>
                  <a:pt x="359" y="162"/>
                </a:cubicBezTo>
                <a:lnTo>
                  <a:pt x="373" y="158"/>
                </a:lnTo>
                <a:cubicBezTo>
                  <a:pt x="377" y="156"/>
                  <a:pt x="384" y="154"/>
                  <a:pt x="388" y="153"/>
                </a:cubicBezTo>
                <a:lnTo>
                  <a:pt x="402" y="149"/>
                </a:lnTo>
                <a:cubicBezTo>
                  <a:pt x="406" y="147"/>
                  <a:pt x="409" y="150"/>
                  <a:pt x="408" y="154"/>
                </a:cubicBezTo>
                <a:lnTo>
                  <a:pt x="405" y="167"/>
                </a:lnTo>
                <a:cubicBezTo>
                  <a:pt x="404" y="172"/>
                  <a:pt x="402" y="179"/>
                  <a:pt x="402" y="183"/>
                </a:cubicBezTo>
                <a:lnTo>
                  <a:pt x="399" y="196"/>
                </a:lnTo>
                <a:cubicBezTo>
                  <a:pt x="398" y="200"/>
                  <a:pt x="395" y="202"/>
                  <a:pt x="391" y="199"/>
                </a:cubicBezTo>
                <a:lnTo>
                  <a:pt x="383" y="192"/>
                </a:lnTo>
                <a:lnTo>
                  <a:pt x="319" y="265"/>
                </a:lnTo>
                <a:lnTo>
                  <a:pt x="319" y="265"/>
                </a:lnTo>
                <a:lnTo>
                  <a:pt x="318" y="266"/>
                </a:lnTo>
                <a:lnTo>
                  <a:pt x="242" y="199"/>
                </a:lnTo>
                <a:close/>
                <a:moveTo>
                  <a:pt x="616" y="615"/>
                </a:moveTo>
                <a:cubicBezTo>
                  <a:pt x="599" y="631"/>
                  <a:pt x="578" y="639"/>
                  <a:pt x="556" y="639"/>
                </a:cubicBezTo>
                <a:cubicBezTo>
                  <a:pt x="535" y="639"/>
                  <a:pt x="513" y="631"/>
                  <a:pt x="497" y="615"/>
                </a:cubicBezTo>
                <a:lnTo>
                  <a:pt x="396" y="516"/>
                </a:lnTo>
                <a:cubicBezTo>
                  <a:pt x="359" y="535"/>
                  <a:pt x="317" y="546"/>
                  <a:pt x="272" y="546"/>
                </a:cubicBezTo>
                <a:cubicBezTo>
                  <a:pt x="122" y="546"/>
                  <a:pt x="0" y="424"/>
                  <a:pt x="0" y="273"/>
                </a:cubicBezTo>
                <a:cubicBezTo>
                  <a:pt x="0" y="123"/>
                  <a:pt x="122" y="0"/>
                  <a:pt x="272" y="0"/>
                </a:cubicBezTo>
                <a:cubicBezTo>
                  <a:pt x="423" y="0"/>
                  <a:pt x="545" y="123"/>
                  <a:pt x="545" y="273"/>
                </a:cubicBezTo>
                <a:cubicBezTo>
                  <a:pt x="545" y="318"/>
                  <a:pt x="534" y="360"/>
                  <a:pt x="515" y="397"/>
                </a:cubicBezTo>
                <a:lnTo>
                  <a:pt x="616" y="496"/>
                </a:lnTo>
                <a:cubicBezTo>
                  <a:pt x="648" y="529"/>
                  <a:pt x="648" y="582"/>
                  <a:pt x="616" y="615"/>
                </a:cubicBezTo>
                <a:close/>
                <a:moveTo>
                  <a:pt x="272" y="511"/>
                </a:moveTo>
                <a:lnTo>
                  <a:pt x="272" y="511"/>
                </a:lnTo>
                <a:cubicBezTo>
                  <a:pt x="404" y="511"/>
                  <a:pt x="510" y="405"/>
                  <a:pt x="510" y="273"/>
                </a:cubicBezTo>
                <a:cubicBezTo>
                  <a:pt x="510" y="142"/>
                  <a:pt x="404" y="35"/>
                  <a:pt x="272" y="35"/>
                </a:cubicBezTo>
                <a:cubicBezTo>
                  <a:pt x="141" y="35"/>
                  <a:pt x="35" y="142"/>
                  <a:pt x="35" y="273"/>
                </a:cubicBezTo>
                <a:cubicBezTo>
                  <a:pt x="35" y="405"/>
                  <a:pt x="141" y="511"/>
                  <a:pt x="272" y="511"/>
                </a:cubicBezTo>
                <a:close/>
                <a:moveTo>
                  <a:pt x="434" y="380"/>
                </a:moveTo>
                <a:cubicBezTo>
                  <a:pt x="440" y="380"/>
                  <a:pt x="445" y="385"/>
                  <a:pt x="445" y="391"/>
                </a:cubicBezTo>
                <a:cubicBezTo>
                  <a:pt x="445" y="397"/>
                  <a:pt x="440" y="401"/>
                  <a:pt x="434" y="401"/>
                </a:cubicBezTo>
                <a:lnTo>
                  <a:pt x="409" y="401"/>
                </a:lnTo>
                <a:lnTo>
                  <a:pt x="368" y="401"/>
                </a:lnTo>
                <a:lnTo>
                  <a:pt x="338" y="401"/>
                </a:lnTo>
                <a:lnTo>
                  <a:pt x="296" y="401"/>
                </a:lnTo>
                <a:lnTo>
                  <a:pt x="266" y="401"/>
                </a:lnTo>
                <a:lnTo>
                  <a:pt x="224" y="401"/>
                </a:lnTo>
                <a:lnTo>
                  <a:pt x="194" y="401"/>
                </a:lnTo>
                <a:lnTo>
                  <a:pt x="152" y="401"/>
                </a:lnTo>
                <a:lnTo>
                  <a:pt x="111" y="401"/>
                </a:lnTo>
                <a:lnTo>
                  <a:pt x="111" y="401"/>
                </a:lnTo>
                <a:cubicBezTo>
                  <a:pt x="105" y="401"/>
                  <a:pt x="100" y="397"/>
                  <a:pt x="100" y="391"/>
                </a:cubicBezTo>
                <a:lnTo>
                  <a:pt x="100" y="155"/>
                </a:lnTo>
                <a:cubicBezTo>
                  <a:pt x="100" y="150"/>
                  <a:pt x="105" y="145"/>
                  <a:pt x="111" y="145"/>
                </a:cubicBezTo>
                <a:cubicBezTo>
                  <a:pt x="117" y="145"/>
                  <a:pt x="121" y="150"/>
                  <a:pt x="121" y="155"/>
                </a:cubicBezTo>
                <a:lnTo>
                  <a:pt x="122" y="380"/>
                </a:lnTo>
                <a:lnTo>
                  <a:pt x="152" y="380"/>
                </a:lnTo>
                <a:lnTo>
                  <a:pt x="152" y="331"/>
                </a:lnTo>
                <a:cubicBezTo>
                  <a:pt x="152" y="325"/>
                  <a:pt x="157" y="320"/>
                  <a:pt x="163" y="320"/>
                </a:cubicBezTo>
                <a:lnTo>
                  <a:pt x="183" y="320"/>
                </a:lnTo>
                <a:cubicBezTo>
                  <a:pt x="189" y="320"/>
                  <a:pt x="194" y="325"/>
                  <a:pt x="194" y="331"/>
                </a:cubicBezTo>
                <a:lnTo>
                  <a:pt x="194" y="380"/>
                </a:lnTo>
                <a:lnTo>
                  <a:pt x="224" y="380"/>
                </a:lnTo>
                <a:lnTo>
                  <a:pt x="224" y="256"/>
                </a:lnTo>
                <a:cubicBezTo>
                  <a:pt x="224" y="250"/>
                  <a:pt x="229" y="245"/>
                  <a:pt x="235" y="245"/>
                </a:cubicBezTo>
                <a:lnTo>
                  <a:pt x="255" y="245"/>
                </a:lnTo>
                <a:cubicBezTo>
                  <a:pt x="261" y="245"/>
                  <a:pt x="266" y="250"/>
                  <a:pt x="266" y="256"/>
                </a:cubicBezTo>
                <a:lnTo>
                  <a:pt x="266" y="380"/>
                </a:lnTo>
                <a:lnTo>
                  <a:pt x="296" y="380"/>
                </a:lnTo>
                <a:lnTo>
                  <a:pt x="296" y="292"/>
                </a:lnTo>
                <a:cubicBezTo>
                  <a:pt x="296" y="286"/>
                  <a:pt x="300" y="282"/>
                  <a:pt x="307" y="282"/>
                </a:cubicBezTo>
                <a:lnTo>
                  <a:pt x="327" y="282"/>
                </a:lnTo>
                <a:cubicBezTo>
                  <a:pt x="333" y="282"/>
                  <a:pt x="338" y="286"/>
                  <a:pt x="338" y="292"/>
                </a:cubicBezTo>
                <a:lnTo>
                  <a:pt x="338" y="380"/>
                </a:lnTo>
                <a:lnTo>
                  <a:pt x="368" y="380"/>
                </a:lnTo>
                <a:lnTo>
                  <a:pt x="368" y="231"/>
                </a:lnTo>
                <a:cubicBezTo>
                  <a:pt x="368" y="225"/>
                  <a:pt x="372" y="220"/>
                  <a:pt x="378" y="220"/>
                </a:cubicBezTo>
                <a:lnTo>
                  <a:pt x="399" y="220"/>
                </a:lnTo>
                <a:cubicBezTo>
                  <a:pt x="405" y="220"/>
                  <a:pt x="409" y="225"/>
                  <a:pt x="409" y="231"/>
                </a:cubicBezTo>
                <a:lnTo>
                  <a:pt x="409" y="380"/>
                </a:lnTo>
                <a:lnTo>
                  <a:pt x="434" y="38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00" tIns="45700" rIns="91400" bIns="4570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25" name="Freeform 9"/>
          <p:cNvSpPr>
            <a:spLocks noEditPoints="1"/>
          </p:cNvSpPr>
          <p:nvPr/>
        </p:nvSpPr>
        <p:spPr bwMode="auto">
          <a:xfrm>
            <a:off x="10137366" y="1502829"/>
            <a:ext cx="627540" cy="664713"/>
          </a:xfrm>
          <a:custGeom>
            <a:avLst/>
            <a:gdLst>
              <a:gd name="T0" fmla="*/ 139 w 577"/>
              <a:gd name="T1" fmla="*/ 87 h 609"/>
              <a:gd name="T2" fmla="*/ 27 w 577"/>
              <a:gd name="T3" fmla="*/ 87 h 609"/>
              <a:gd name="T4" fmla="*/ 27 w 577"/>
              <a:gd name="T5" fmla="*/ 48 h 609"/>
              <a:gd name="T6" fmla="*/ 139 w 577"/>
              <a:gd name="T7" fmla="*/ 48 h 609"/>
              <a:gd name="T8" fmla="*/ 139 w 577"/>
              <a:gd name="T9" fmla="*/ 87 h 609"/>
              <a:gd name="T10" fmla="*/ 139 w 577"/>
              <a:gd name="T11" fmla="*/ 179 h 609"/>
              <a:gd name="T12" fmla="*/ 27 w 577"/>
              <a:gd name="T13" fmla="*/ 179 h 609"/>
              <a:gd name="T14" fmla="*/ 27 w 577"/>
              <a:gd name="T15" fmla="*/ 140 h 609"/>
              <a:gd name="T16" fmla="*/ 139 w 577"/>
              <a:gd name="T17" fmla="*/ 140 h 609"/>
              <a:gd name="T18" fmla="*/ 139 w 577"/>
              <a:gd name="T19" fmla="*/ 179 h 609"/>
              <a:gd name="T20" fmla="*/ 139 w 577"/>
              <a:gd name="T21" fmla="*/ 271 h 609"/>
              <a:gd name="T22" fmla="*/ 27 w 577"/>
              <a:gd name="T23" fmla="*/ 271 h 609"/>
              <a:gd name="T24" fmla="*/ 27 w 577"/>
              <a:gd name="T25" fmla="*/ 232 h 609"/>
              <a:gd name="T26" fmla="*/ 139 w 577"/>
              <a:gd name="T27" fmla="*/ 232 h 609"/>
              <a:gd name="T28" fmla="*/ 139 w 577"/>
              <a:gd name="T29" fmla="*/ 271 h 609"/>
              <a:gd name="T30" fmla="*/ 0 w 577"/>
              <a:gd name="T31" fmla="*/ 609 h 609"/>
              <a:gd name="T32" fmla="*/ 166 w 577"/>
              <a:gd name="T33" fmla="*/ 609 h 609"/>
              <a:gd name="T34" fmla="*/ 166 w 577"/>
              <a:gd name="T35" fmla="*/ 0 h 609"/>
              <a:gd name="T36" fmla="*/ 0 w 577"/>
              <a:gd name="T37" fmla="*/ 0 h 609"/>
              <a:gd name="T38" fmla="*/ 0 w 577"/>
              <a:gd name="T39" fmla="*/ 609 h 609"/>
              <a:gd name="T40" fmla="*/ 344 w 577"/>
              <a:gd name="T41" fmla="*/ 87 h 609"/>
              <a:gd name="T42" fmla="*/ 232 w 577"/>
              <a:gd name="T43" fmla="*/ 87 h 609"/>
              <a:gd name="T44" fmla="*/ 232 w 577"/>
              <a:gd name="T45" fmla="*/ 48 h 609"/>
              <a:gd name="T46" fmla="*/ 344 w 577"/>
              <a:gd name="T47" fmla="*/ 48 h 609"/>
              <a:gd name="T48" fmla="*/ 344 w 577"/>
              <a:gd name="T49" fmla="*/ 87 h 609"/>
              <a:gd name="T50" fmla="*/ 344 w 577"/>
              <a:gd name="T51" fmla="*/ 179 h 609"/>
              <a:gd name="T52" fmla="*/ 232 w 577"/>
              <a:gd name="T53" fmla="*/ 179 h 609"/>
              <a:gd name="T54" fmla="*/ 232 w 577"/>
              <a:gd name="T55" fmla="*/ 140 h 609"/>
              <a:gd name="T56" fmla="*/ 344 w 577"/>
              <a:gd name="T57" fmla="*/ 140 h 609"/>
              <a:gd name="T58" fmla="*/ 344 w 577"/>
              <a:gd name="T59" fmla="*/ 179 h 609"/>
              <a:gd name="T60" fmla="*/ 344 w 577"/>
              <a:gd name="T61" fmla="*/ 271 h 609"/>
              <a:gd name="T62" fmla="*/ 232 w 577"/>
              <a:gd name="T63" fmla="*/ 271 h 609"/>
              <a:gd name="T64" fmla="*/ 232 w 577"/>
              <a:gd name="T65" fmla="*/ 232 h 609"/>
              <a:gd name="T66" fmla="*/ 344 w 577"/>
              <a:gd name="T67" fmla="*/ 232 h 609"/>
              <a:gd name="T68" fmla="*/ 344 w 577"/>
              <a:gd name="T69" fmla="*/ 271 h 609"/>
              <a:gd name="T70" fmla="*/ 205 w 577"/>
              <a:gd name="T71" fmla="*/ 609 h 609"/>
              <a:gd name="T72" fmla="*/ 371 w 577"/>
              <a:gd name="T73" fmla="*/ 609 h 609"/>
              <a:gd name="T74" fmla="*/ 371 w 577"/>
              <a:gd name="T75" fmla="*/ 0 h 609"/>
              <a:gd name="T76" fmla="*/ 205 w 577"/>
              <a:gd name="T77" fmla="*/ 0 h 609"/>
              <a:gd name="T78" fmla="*/ 205 w 577"/>
              <a:gd name="T79" fmla="*/ 609 h 609"/>
              <a:gd name="T80" fmla="*/ 549 w 577"/>
              <a:gd name="T81" fmla="*/ 87 h 609"/>
              <a:gd name="T82" fmla="*/ 437 w 577"/>
              <a:gd name="T83" fmla="*/ 87 h 609"/>
              <a:gd name="T84" fmla="*/ 437 w 577"/>
              <a:gd name="T85" fmla="*/ 48 h 609"/>
              <a:gd name="T86" fmla="*/ 549 w 577"/>
              <a:gd name="T87" fmla="*/ 48 h 609"/>
              <a:gd name="T88" fmla="*/ 549 w 577"/>
              <a:gd name="T89" fmla="*/ 87 h 609"/>
              <a:gd name="T90" fmla="*/ 549 w 577"/>
              <a:gd name="T91" fmla="*/ 179 h 609"/>
              <a:gd name="T92" fmla="*/ 437 w 577"/>
              <a:gd name="T93" fmla="*/ 179 h 609"/>
              <a:gd name="T94" fmla="*/ 437 w 577"/>
              <a:gd name="T95" fmla="*/ 140 h 609"/>
              <a:gd name="T96" fmla="*/ 549 w 577"/>
              <a:gd name="T97" fmla="*/ 140 h 609"/>
              <a:gd name="T98" fmla="*/ 549 w 577"/>
              <a:gd name="T99" fmla="*/ 179 h 609"/>
              <a:gd name="T100" fmla="*/ 549 w 577"/>
              <a:gd name="T101" fmla="*/ 271 h 609"/>
              <a:gd name="T102" fmla="*/ 437 w 577"/>
              <a:gd name="T103" fmla="*/ 271 h 609"/>
              <a:gd name="T104" fmla="*/ 437 w 577"/>
              <a:gd name="T105" fmla="*/ 232 h 609"/>
              <a:gd name="T106" fmla="*/ 549 w 577"/>
              <a:gd name="T107" fmla="*/ 232 h 609"/>
              <a:gd name="T108" fmla="*/ 549 w 577"/>
              <a:gd name="T109" fmla="*/ 271 h 609"/>
              <a:gd name="T110" fmla="*/ 410 w 577"/>
              <a:gd name="T111" fmla="*/ 609 h 609"/>
              <a:gd name="T112" fmla="*/ 577 w 577"/>
              <a:gd name="T113" fmla="*/ 609 h 609"/>
              <a:gd name="T114" fmla="*/ 577 w 577"/>
              <a:gd name="T115" fmla="*/ 0 h 609"/>
              <a:gd name="T116" fmla="*/ 410 w 577"/>
              <a:gd name="T117" fmla="*/ 0 h 609"/>
              <a:gd name="T118" fmla="*/ 410 w 577"/>
              <a:gd name="T119" fmla="*/ 609 h 6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77" h="609">
                <a:moveTo>
                  <a:pt x="139" y="87"/>
                </a:moveTo>
                <a:lnTo>
                  <a:pt x="27" y="87"/>
                </a:lnTo>
                <a:lnTo>
                  <a:pt x="27" y="48"/>
                </a:lnTo>
                <a:lnTo>
                  <a:pt x="139" y="48"/>
                </a:lnTo>
                <a:lnTo>
                  <a:pt x="139" y="87"/>
                </a:lnTo>
                <a:close/>
                <a:moveTo>
                  <a:pt x="139" y="179"/>
                </a:moveTo>
                <a:lnTo>
                  <a:pt x="27" y="179"/>
                </a:lnTo>
                <a:lnTo>
                  <a:pt x="27" y="140"/>
                </a:lnTo>
                <a:lnTo>
                  <a:pt x="139" y="140"/>
                </a:lnTo>
                <a:lnTo>
                  <a:pt x="139" y="179"/>
                </a:lnTo>
                <a:close/>
                <a:moveTo>
                  <a:pt x="139" y="271"/>
                </a:moveTo>
                <a:lnTo>
                  <a:pt x="27" y="271"/>
                </a:lnTo>
                <a:lnTo>
                  <a:pt x="27" y="232"/>
                </a:lnTo>
                <a:lnTo>
                  <a:pt x="139" y="232"/>
                </a:lnTo>
                <a:lnTo>
                  <a:pt x="139" y="271"/>
                </a:lnTo>
                <a:close/>
                <a:moveTo>
                  <a:pt x="0" y="609"/>
                </a:moveTo>
                <a:lnTo>
                  <a:pt x="166" y="609"/>
                </a:lnTo>
                <a:lnTo>
                  <a:pt x="166" y="0"/>
                </a:lnTo>
                <a:lnTo>
                  <a:pt x="0" y="0"/>
                </a:lnTo>
                <a:lnTo>
                  <a:pt x="0" y="609"/>
                </a:lnTo>
                <a:close/>
                <a:moveTo>
                  <a:pt x="344" y="87"/>
                </a:moveTo>
                <a:lnTo>
                  <a:pt x="232" y="87"/>
                </a:lnTo>
                <a:lnTo>
                  <a:pt x="232" y="48"/>
                </a:lnTo>
                <a:lnTo>
                  <a:pt x="344" y="48"/>
                </a:lnTo>
                <a:lnTo>
                  <a:pt x="344" y="87"/>
                </a:lnTo>
                <a:close/>
                <a:moveTo>
                  <a:pt x="344" y="179"/>
                </a:moveTo>
                <a:lnTo>
                  <a:pt x="232" y="179"/>
                </a:lnTo>
                <a:lnTo>
                  <a:pt x="232" y="140"/>
                </a:lnTo>
                <a:lnTo>
                  <a:pt x="344" y="140"/>
                </a:lnTo>
                <a:lnTo>
                  <a:pt x="344" y="179"/>
                </a:lnTo>
                <a:close/>
                <a:moveTo>
                  <a:pt x="344" y="271"/>
                </a:moveTo>
                <a:lnTo>
                  <a:pt x="232" y="271"/>
                </a:lnTo>
                <a:lnTo>
                  <a:pt x="232" y="232"/>
                </a:lnTo>
                <a:lnTo>
                  <a:pt x="344" y="232"/>
                </a:lnTo>
                <a:lnTo>
                  <a:pt x="344" y="271"/>
                </a:lnTo>
                <a:close/>
                <a:moveTo>
                  <a:pt x="205" y="609"/>
                </a:moveTo>
                <a:lnTo>
                  <a:pt x="371" y="609"/>
                </a:lnTo>
                <a:lnTo>
                  <a:pt x="371" y="0"/>
                </a:lnTo>
                <a:lnTo>
                  <a:pt x="205" y="0"/>
                </a:lnTo>
                <a:lnTo>
                  <a:pt x="205" y="609"/>
                </a:lnTo>
                <a:close/>
                <a:moveTo>
                  <a:pt x="549" y="87"/>
                </a:moveTo>
                <a:lnTo>
                  <a:pt x="437" y="87"/>
                </a:lnTo>
                <a:lnTo>
                  <a:pt x="437" y="48"/>
                </a:lnTo>
                <a:lnTo>
                  <a:pt x="549" y="48"/>
                </a:lnTo>
                <a:lnTo>
                  <a:pt x="549" y="87"/>
                </a:lnTo>
                <a:close/>
                <a:moveTo>
                  <a:pt x="549" y="179"/>
                </a:moveTo>
                <a:lnTo>
                  <a:pt x="437" y="179"/>
                </a:lnTo>
                <a:lnTo>
                  <a:pt x="437" y="140"/>
                </a:lnTo>
                <a:lnTo>
                  <a:pt x="549" y="140"/>
                </a:lnTo>
                <a:lnTo>
                  <a:pt x="549" y="179"/>
                </a:lnTo>
                <a:close/>
                <a:moveTo>
                  <a:pt x="549" y="271"/>
                </a:moveTo>
                <a:lnTo>
                  <a:pt x="437" y="271"/>
                </a:lnTo>
                <a:lnTo>
                  <a:pt x="437" y="232"/>
                </a:lnTo>
                <a:lnTo>
                  <a:pt x="549" y="232"/>
                </a:lnTo>
                <a:lnTo>
                  <a:pt x="549" y="271"/>
                </a:lnTo>
                <a:close/>
                <a:moveTo>
                  <a:pt x="410" y="609"/>
                </a:moveTo>
                <a:lnTo>
                  <a:pt x="577" y="609"/>
                </a:lnTo>
                <a:lnTo>
                  <a:pt x="577" y="0"/>
                </a:lnTo>
                <a:lnTo>
                  <a:pt x="410" y="0"/>
                </a:lnTo>
                <a:lnTo>
                  <a:pt x="410" y="60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00" tIns="45700" rIns="91400" bIns="4570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26" name="Freeform 10"/>
          <p:cNvSpPr>
            <a:spLocks noEditPoints="1"/>
          </p:cNvSpPr>
          <p:nvPr/>
        </p:nvSpPr>
        <p:spPr bwMode="auto">
          <a:xfrm>
            <a:off x="8677364" y="1460624"/>
            <a:ext cx="751464" cy="749121"/>
          </a:xfrm>
          <a:custGeom>
            <a:avLst/>
            <a:gdLst>
              <a:gd name="T0" fmla="*/ 122 w 689"/>
              <a:gd name="T1" fmla="*/ 472 h 688"/>
              <a:gd name="T2" fmla="*/ 567 w 689"/>
              <a:gd name="T3" fmla="*/ 215 h 688"/>
              <a:gd name="T4" fmla="*/ 495 w 689"/>
              <a:gd name="T5" fmla="*/ 605 h 688"/>
              <a:gd name="T6" fmla="*/ 194 w 689"/>
              <a:gd name="T7" fmla="*/ 83 h 688"/>
              <a:gd name="T8" fmla="*/ 495 w 689"/>
              <a:gd name="T9" fmla="*/ 605 h 688"/>
              <a:gd name="T10" fmla="*/ 161 w 689"/>
              <a:gd name="T11" fmla="*/ 450 h 688"/>
              <a:gd name="T12" fmla="*/ 528 w 689"/>
              <a:gd name="T13" fmla="*/ 238 h 688"/>
              <a:gd name="T14" fmla="*/ 460 w 689"/>
              <a:gd name="T15" fmla="*/ 543 h 688"/>
              <a:gd name="T16" fmla="*/ 230 w 689"/>
              <a:gd name="T17" fmla="*/ 145 h 688"/>
              <a:gd name="T18" fmla="*/ 460 w 689"/>
              <a:gd name="T19" fmla="*/ 543 h 688"/>
              <a:gd name="T20" fmla="*/ 345 w 689"/>
              <a:gd name="T21" fmla="*/ 376 h 688"/>
              <a:gd name="T22" fmla="*/ 345 w 689"/>
              <a:gd name="T23" fmla="*/ 311 h 688"/>
              <a:gd name="T24" fmla="*/ 359 w 689"/>
              <a:gd name="T25" fmla="*/ 158 h 688"/>
              <a:gd name="T26" fmla="*/ 344 w 689"/>
              <a:gd name="T27" fmla="*/ 172 h 688"/>
              <a:gd name="T28" fmla="*/ 330 w 689"/>
              <a:gd name="T29" fmla="*/ 135 h 688"/>
              <a:gd name="T30" fmla="*/ 345 w 689"/>
              <a:gd name="T31" fmla="*/ 121 h 688"/>
              <a:gd name="T32" fmla="*/ 359 w 689"/>
              <a:gd name="T33" fmla="*/ 158 h 688"/>
              <a:gd name="T34" fmla="*/ 345 w 689"/>
              <a:gd name="T35" fmla="*/ 567 h 688"/>
              <a:gd name="T36" fmla="*/ 330 w 689"/>
              <a:gd name="T37" fmla="*/ 553 h 688"/>
              <a:gd name="T38" fmla="*/ 344 w 689"/>
              <a:gd name="T39" fmla="*/ 516 h 688"/>
              <a:gd name="T40" fmla="*/ 359 w 689"/>
              <a:gd name="T41" fmla="*/ 530 h 688"/>
              <a:gd name="T42" fmla="*/ 159 w 689"/>
              <a:gd name="T43" fmla="*/ 326 h 688"/>
              <a:gd name="T44" fmla="*/ 173 w 689"/>
              <a:gd name="T45" fmla="*/ 342 h 688"/>
              <a:gd name="T46" fmla="*/ 136 w 689"/>
              <a:gd name="T47" fmla="*/ 356 h 688"/>
              <a:gd name="T48" fmla="*/ 122 w 689"/>
              <a:gd name="T49" fmla="*/ 340 h 688"/>
              <a:gd name="T50" fmla="*/ 159 w 689"/>
              <a:gd name="T51" fmla="*/ 326 h 688"/>
              <a:gd name="T52" fmla="*/ 567 w 689"/>
              <a:gd name="T53" fmla="*/ 340 h 688"/>
              <a:gd name="T54" fmla="*/ 553 w 689"/>
              <a:gd name="T55" fmla="*/ 356 h 688"/>
              <a:gd name="T56" fmla="*/ 516 w 689"/>
              <a:gd name="T57" fmla="*/ 342 h 688"/>
              <a:gd name="T58" fmla="*/ 530 w 689"/>
              <a:gd name="T59" fmla="*/ 326 h 688"/>
              <a:gd name="T60" fmla="*/ 363 w 689"/>
              <a:gd name="T61" fmla="*/ 344 h 688"/>
              <a:gd name="T62" fmla="*/ 327 w 689"/>
              <a:gd name="T63" fmla="*/ 344 h 688"/>
              <a:gd name="T64" fmla="*/ 345 w 689"/>
              <a:gd name="T65" fmla="*/ 201 h 688"/>
              <a:gd name="T66" fmla="*/ 363 w 689"/>
              <a:gd name="T67" fmla="*/ 344 h 688"/>
              <a:gd name="T68" fmla="*/ 262 w 689"/>
              <a:gd name="T69" fmla="*/ 429 h 688"/>
              <a:gd name="T70" fmla="*/ 329 w 689"/>
              <a:gd name="T71" fmla="*/ 336 h 688"/>
              <a:gd name="T72" fmla="*/ 355 w 689"/>
              <a:gd name="T73" fmla="*/ 361 h 6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689" h="688">
                <a:moveTo>
                  <a:pt x="216" y="121"/>
                </a:moveTo>
                <a:cubicBezTo>
                  <a:pt x="94" y="192"/>
                  <a:pt x="51" y="350"/>
                  <a:pt x="122" y="472"/>
                </a:cubicBezTo>
                <a:cubicBezTo>
                  <a:pt x="193" y="595"/>
                  <a:pt x="350" y="637"/>
                  <a:pt x="473" y="566"/>
                </a:cubicBezTo>
                <a:cubicBezTo>
                  <a:pt x="596" y="495"/>
                  <a:pt x="638" y="338"/>
                  <a:pt x="567" y="215"/>
                </a:cubicBezTo>
                <a:cubicBezTo>
                  <a:pt x="496" y="93"/>
                  <a:pt x="339" y="51"/>
                  <a:pt x="216" y="121"/>
                </a:cubicBezTo>
                <a:close/>
                <a:moveTo>
                  <a:pt x="495" y="605"/>
                </a:moveTo>
                <a:cubicBezTo>
                  <a:pt x="351" y="688"/>
                  <a:pt x="167" y="638"/>
                  <a:pt x="83" y="495"/>
                </a:cubicBezTo>
                <a:cubicBezTo>
                  <a:pt x="0" y="351"/>
                  <a:pt x="50" y="166"/>
                  <a:pt x="194" y="83"/>
                </a:cubicBezTo>
                <a:cubicBezTo>
                  <a:pt x="338" y="0"/>
                  <a:pt x="523" y="49"/>
                  <a:pt x="606" y="193"/>
                </a:cubicBezTo>
                <a:cubicBezTo>
                  <a:pt x="689" y="337"/>
                  <a:pt x="639" y="522"/>
                  <a:pt x="495" y="605"/>
                </a:cubicBezTo>
                <a:close/>
                <a:moveTo>
                  <a:pt x="238" y="160"/>
                </a:moveTo>
                <a:cubicBezTo>
                  <a:pt x="137" y="219"/>
                  <a:pt x="102" y="349"/>
                  <a:pt x="161" y="450"/>
                </a:cubicBezTo>
                <a:cubicBezTo>
                  <a:pt x="219" y="551"/>
                  <a:pt x="349" y="586"/>
                  <a:pt x="451" y="528"/>
                </a:cubicBezTo>
                <a:cubicBezTo>
                  <a:pt x="552" y="469"/>
                  <a:pt x="587" y="339"/>
                  <a:pt x="528" y="238"/>
                </a:cubicBezTo>
                <a:cubicBezTo>
                  <a:pt x="470" y="136"/>
                  <a:pt x="340" y="102"/>
                  <a:pt x="238" y="160"/>
                </a:cubicBezTo>
                <a:close/>
                <a:moveTo>
                  <a:pt x="460" y="543"/>
                </a:moveTo>
                <a:cubicBezTo>
                  <a:pt x="350" y="607"/>
                  <a:pt x="209" y="569"/>
                  <a:pt x="145" y="459"/>
                </a:cubicBezTo>
                <a:cubicBezTo>
                  <a:pt x="82" y="349"/>
                  <a:pt x="120" y="208"/>
                  <a:pt x="230" y="145"/>
                </a:cubicBezTo>
                <a:cubicBezTo>
                  <a:pt x="339" y="81"/>
                  <a:pt x="480" y="119"/>
                  <a:pt x="544" y="229"/>
                </a:cubicBezTo>
                <a:cubicBezTo>
                  <a:pt x="607" y="339"/>
                  <a:pt x="570" y="480"/>
                  <a:pt x="460" y="543"/>
                </a:cubicBezTo>
                <a:close/>
                <a:moveTo>
                  <a:pt x="377" y="344"/>
                </a:moveTo>
                <a:cubicBezTo>
                  <a:pt x="377" y="362"/>
                  <a:pt x="362" y="376"/>
                  <a:pt x="345" y="376"/>
                </a:cubicBezTo>
                <a:cubicBezTo>
                  <a:pt x="327" y="376"/>
                  <a:pt x="312" y="362"/>
                  <a:pt x="312" y="344"/>
                </a:cubicBezTo>
                <a:cubicBezTo>
                  <a:pt x="312" y="326"/>
                  <a:pt x="327" y="311"/>
                  <a:pt x="345" y="311"/>
                </a:cubicBezTo>
                <a:cubicBezTo>
                  <a:pt x="362" y="311"/>
                  <a:pt x="377" y="326"/>
                  <a:pt x="377" y="344"/>
                </a:cubicBezTo>
                <a:close/>
                <a:moveTo>
                  <a:pt x="359" y="158"/>
                </a:moveTo>
                <a:cubicBezTo>
                  <a:pt x="359" y="166"/>
                  <a:pt x="353" y="172"/>
                  <a:pt x="345" y="172"/>
                </a:cubicBezTo>
                <a:lnTo>
                  <a:pt x="344" y="172"/>
                </a:lnTo>
                <a:cubicBezTo>
                  <a:pt x="336" y="172"/>
                  <a:pt x="330" y="166"/>
                  <a:pt x="330" y="158"/>
                </a:cubicBezTo>
                <a:lnTo>
                  <a:pt x="330" y="135"/>
                </a:lnTo>
                <a:cubicBezTo>
                  <a:pt x="330" y="127"/>
                  <a:pt x="336" y="121"/>
                  <a:pt x="344" y="121"/>
                </a:cubicBezTo>
                <a:lnTo>
                  <a:pt x="345" y="121"/>
                </a:lnTo>
                <a:cubicBezTo>
                  <a:pt x="353" y="121"/>
                  <a:pt x="359" y="127"/>
                  <a:pt x="359" y="135"/>
                </a:cubicBezTo>
                <a:lnTo>
                  <a:pt x="359" y="158"/>
                </a:lnTo>
                <a:close/>
                <a:moveTo>
                  <a:pt x="359" y="553"/>
                </a:moveTo>
                <a:cubicBezTo>
                  <a:pt x="359" y="560"/>
                  <a:pt x="353" y="567"/>
                  <a:pt x="345" y="567"/>
                </a:cubicBezTo>
                <a:lnTo>
                  <a:pt x="344" y="567"/>
                </a:lnTo>
                <a:cubicBezTo>
                  <a:pt x="336" y="567"/>
                  <a:pt x="330" y="560"/>
                  <a:pt x="330" y="553"/>
                </a:cubicBezTo>
                <a:lnTo>
                  <a:pt x="330" y="530"/>
                </a:lnTo>
                <a:cubicBezTo>
                  <a:pt x="330" y="522"/>
                  <a:pt x="336" y="516"/>
                  <a:pt x="344" y="516"/>
                </a:cubicBezTo>
                <a:lnTo>
                  <a:pt x="345" y="516"/>
                </a:lnTo>
                <a:cubicBezTo>
                  <a:pt x="353" y="516"/>
                  <a:pt x="359" y="522"/>
                  <a:pt x="359" y="530"/>
                </a:cubicBezTo>
                <a:lnTo>
                  <a:pt x="359" y="553"/>
                </a:lnTo>
                <a:close/>
                <a:moveTo>
                  <a:pt x="159" y="326"/>
                </a:moveTo>
                <a:cubicBezTo>
                  <a:pt x="166" y="326"/>
                  <a:pt x="173" y="333"/>
                  <a:pt x="173" y="340"/>
                </a:cubicBezTo>
                <a:lnTo>
                  <a:pt x="173" y="342"/>
                </a:lnTo>
                <a:cubicBezTo>
                  <a:pt x="173" y="350"/>
                  <a:pt x="166" y="356"/>
                  <a:pt x="159" y="356"/>
                </a:cubicBezTo>
                <a:lnTo>
                  <a:pt x="136" y="356"/>
                </a:lnTo>
                <a:cubicBezTo>
                  <a:pt x="128" y="356"/>
                  <a:pt x="122" y="350"/>
                  <a:pt x="122" y="342"/>
                </a:cubicBezTo>
                <a:lnTo>
                  <a:pt x="122" y="340"/>
                </a:lnTo>
                <a:cubicBezTo>
                  <a:pt x="122" y="333"/>
                  <a:pt x="128" y="326"/>
                  <a:pt x="136" y="326"/>
                </a:cubicBezTo>
                <a:lnTo>
                  <a:pt x="159" y="326"/>
                </a:lnTo>
                <a:close/>
                <a:moveTo>
                  <a:pt x="553" y="326"/>
                </a:moveTo>
                <a:cubicBezTo>
                  <a:pt x="561" y="326"/>
                  <a:pt x="567" y="333"/>
                  <a:pt x="567" y="340"/>
                </a:cubicBezTo>
                <a:lnTo>
                  <a:pt x="567" y="342"/>
                </a:lnTo>
                <a:cubicBezTo>
                  <a:pt x="567" y="350"/>
                  <a:pt x="561" y="356"/>
                  <a:pt x="553" y="356"/>
                </a:cubicBezTo>
                <a:lnTo>
                  <a:pt x="530" y="356"/>
                </a:lnTo>
                <a:cubicBezTo>
                  <a:pt x="523" y="356"/>
                  <a:pt x="516" y="350"/>
                  <a:pt x="516" y="342"/>
                </a:cubicBezTo>
                <a:lnTo>
                  <a:pt x="516" y="340"/>
                </a:lnTo>
                <a:cubicBezTo>
                  <a:pt x="516" y="333"/>
                  <a:pt x="523" y="326"/>
                  <a:pt x="530" y="326"/>
                </a:cubicBezTo>
                <a:lnTo>
                  <a:pt x="553" y="326"/>
                </a:lnTo>
                <a:close/>
                <a:moveTo>
                  <a:pt x="363" y="344"/>
                </a:moveTo>
                <a:cubicBezTo>
                  <a:pt x="363" y="354"/>
                  <a:pt x="355" y="362"/>
                  <a:pt x="345" y="362"/>
                </a:cubicBezTo>
                <a:cubicBezTo>
                  <a:pt x="335" y="362"/>
                  <a:pt x="327" y="354"/>
                  <a:pt x="327" y="344"/>
                </a:cubicBezTo>
                <a:lnTo>
                  <a:pt x="327" y="219"/>
                </a:lnTo>
                <a:cubicBezTo>
                  <a:pt x="327" y="209"/>
                  <a:pt x="335" y="201"/>
                  <a:pt x="345" y="201"/>
                </a:cubicBezTo>
                <a:cubicBezTo>
                  <a:pt x="355" y="201"/>
                  <a:pt x="363" y="209"/>
                  <a:pt x="363" y="219"/>
                </a:cubicBezTo>
                <a:lnTo>
                  <a:pt x="363" y="344"/>
                </a:lnTo>
                <a:close/>
                <a:moveTo>
                  <a:pt x="289" y="427"/>
                </a:moveTo>
                <a:cubicBezTo>
                  <a:pt x="281" y="435"/>
                  <a:pt x="269" y="436"/>
                  <a:pt x="262" y="429"/>
                </a:cubicBezTo>
                <a:cubicBezTo>
                  <a:pt x="255" y="422"/>
                  <a:pt x="255" y="409"/>
                  <a:pt x="263" y="402"/>
                </a:cubicBezTo>
                <a:lnTo>
                  <a:pt x="329" y="336"/>
                </a:lnTo>
                <a:cubicBezTo>
                  <a:pt x="337" y="328"/>
                  <a:pt x="349" y="327"/>
                  <a:pt x="356" y="334"/>
                </a:cubicBezTo>
                <a:cubicBezTo>
                  <a:pt x="363" y="341"/>
                  <a:pt x="362" y="354"/>
                  <a:pt x="355" y="361"/>
                </a:cubicBezTo>
                <a:lnTo>
                  <a:pt x="289" y="42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00" tIns="45700" rIns="91400" bIns="4570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27" name="Freeform 11"/>
          <p:cNvSpPr>
            <a:spLocks noEditPoints="1"/>
          </p:cNvSpPr>
          <p:nvPr/>
        </p:nvSpPr>
        <p:spPr bwMode="auto">
          <a:xfrm>
            <a:off x="4509734" y="5526439"/>
            <a:ext cx="485157" cy="662077"/>
          </a:xfrm>
          <a:custGeom>
            <a:avLst/>
            <a:gdLst>
              <a:gd name="T0" fmla="*/ 90 w 446"/>
              <a:gd name="T1" fmla="*/ 226 h 608"/>
              <a:gd name="T2" fmla="*/ 137 w 446"/>
              <a:gd name="T3" fmla="*/ 337 h 608"/>
              <a:gd name="T4" fmla="*/ 175 w 446"/>
              <a:gd name="T5" fmla="*/ 425 h 608"/>
              <a:gd name="T6" fmla="*/ 261 w 446"/>
              <a:gd name="T7" fmla="*/ 428 h 608"/>
              <a:gd name="T8" fmla="*/ 280 w 446"/>
              <a:gd name="T9" fmla="*/ 393 h 608"/>
              <a:gd name="T10" fmla="*/ 328 w 446"/>
              <a:gd name="T11" fmla="*/ 304 h 608"/>
              <a:gd name="T12" fmla="*/ 223 w 446"/>
              <a:gd name="T13" fmla="*/ 93 h 608"/>
              <a:gd name="T14" fmla="*/ 184 w 446"/>
              <a:gd name="T15" fmla="*/ 456 h 608"/>
              <a:gd name="T16" fmla="*/ 141 w 446"/>
              <a:gd name="T17" fmla="*/ 405 h 608"/>
              <a:gd name="T18" fmla="*/ 94 w 446"/>
              <a:gd name="T19" fmla="*/ 319 h 608"/>
              <a:gd name="T20" fmla="*/ 223 w 446"/>
              <a:gd name="T21" fmla="*/ 65 h 608"/>
              <a:gd name="T22" fmla="*/ 351 w 446"/>
              <a:gd name="T23" fmla="*/ 319 h 608"/>
              <a:gd name="T24" fmla="*/ 305 w 446"/>
              <a:gd name="T25" fmla="*/ 405 h 608"/>
              <a:gd name="T26" fmla="*/ 261 w 446"/>
              <a:gd name="T27" fmla="*/ 456 h 608"/>
              <a:gd name="T28" fmla="*/ 159 w 446"/>
              <a:gd name="T29" fmla="*/ 545 h 608"/>
              <a:gd name="T30" fmla="*/ 267 w 446"/>
              <a:gd name="T31" fmla="*/ 566 h 608"/>
              <a:gd name="T32" fmla="*/ 267 w 446"/>
              <a:gd name="T33" fmla="*/ 524 h 608"/>
              <a:gd name="T34" fmla="*/ 172 w 446"/>
              <a:gd name="T35" fmla="*/ 558 h 608"/>
              <a:gd name="T36" fmla="*/ 276 w 446"/>
              <a:gd name="T37" fmla="*/ 558 h 608"/>
              <a:gd name="T38" fmla="*/ 289 w 446"/>
              <a:gd name="T39" fmla="*/ 545 h 608"/>
              <a:gd name="T40" fmla="*/ 159 w 446"/>
              <a:gd name="T41" fmla="*/ 480 h 608"/>
              <a:gd name="T42" fmla="*/ 289 w 446"/>
              <a:gd name="T43" fmla="*/ 545 h 608"/>
              <a:gd name="T44" fmla="*/ 287 w 446"/>
              <a:gd name="T45" fmla="*/ 254 h 608"/>
              <a:gd name="T46" fmla="*/ 244 w 446"/>
              <a:gd name="T47" fmla="*/ 298 h 608"/>
              <a:gd name="T48" fmla="*/ 202 w 446"/>
              <a:gd name="T49" fmla="*/ 298 h 608"/>
              <a:gd name="T50" fmla="*/ 158 w 446"/>
              <a:gd name="T51" fmla="*/ 254 h 608"/>
              <a:gd name="T52" fmla="*/ 158 w 446"/>
              <a:gd name="T53" fmla="*/ 212 h 608"/>
              <a:gd name="T54" fmla="*/ 202 w 446"/>
              <a:gd name="T55" fmla="*/ 168 h 608"/>
              <a:gd name="T56" fmla="*/ 244 w 446"/>
              <a:gd name="T57" fmla="*/ 168 h 608"/>
              <a:gd name="T58" fmla="*/ 287 w 446"/>
              <a:gd name="T59" fmla="*/ 212 h 608"/>
              <a:gd name="T60" fmla="*/ 428 w 446"/>
              <a:gd name="T61" fmla="*/ 206 h 608"/>
              <a:gd name="T62" fmla="*/ 405 w 446"/>
              <a:gd name="T63" fmla="*/ 226 h 608"/>
              <a:gd name="T64" fmla="*/ 428 w 446"/>
              <a:gd name="T65" fmla="*/ 239 h 608"/>
              <a:gd name="T66" fmla="*/ 428 w 446"/>
              <a:gd name="T67" fmla="*/ 206 h 608"/>
              <a:gd name="T68" fmla="*/ 379 w 446"/>
              <a:gd name="T69" fmla="*/ 90 h 608"/>
              <a:gd name="T70" fmla="*/ 356 w 446"/>
              <a:gd name="T71" fmla="*/ 67 h 608"/>
              <a:gd name="T72" fmla="*/ 362 w 446"/>
              <a:gd name="T73" fmla="*/ 107 h 608"/>
              <a:gd name="T74" fmla="*/ 239 w 446"/>
              <a:gd name="T75" fmla="*/ 44 h 608"/>
              <a:gd name="T76" fmla="*/ 222 w 446"/>
              <a:gd name="T77" fmla="*/ 0 h 608"/>
              <a:gd name="T78" fmla="*/ 206 w 446"/>
              <a:gd name="T79" fmla="*/ 44 h 608"/>
              <a:gd name="T80" fmla="*/ 81 w 446"/>
              <a:gd name="T81" fmla="*/ 109 h 608"/>
              <a:gd name="T82" fmla="*/ 89 w 446"/>
              <a:gd name="T83" fmla="*/ 69 h 608"/>
              <a:gd name="T84" fmla="*/ 65 w 446"/>
              <a:gd name="T85" fmla="*/ 93 h 608"/>
              <a:gd name="T86" fmla="*/ 39 w 446"/>
              <a:gd name="T87" fmla="*/ 226 h 608"/>
              <a:gd name="T88" fmla="*/ 17 w 446"/>
              <a:gd name="T89" fmla="*/ 206 h 608"/>
              <a:gd name="T90" fmla="*/ 17 w 446"/>
              <a:gd name="T91" fmla="*/ 239 h 608"/>
              <a:gd name="T92" fmla="*/ 39 w 446"/>
              <a:gd name="T93" fmla="*/ 226 h 6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446" h="608">
                <a:moveTo>
                  <a:pt x="223" y="93"/>
                </a:moveTo>
                <a:cubicBezTo>
                  <a:pt x="149" y="93"/>
                  <a:pt x="90" y="153"/>
                  <a:pt x="90" y="226"/>
                </a:cubicBezTo>
                <a:cubicBezTo>
                  <a:pt x="90" y="261"/>
                  <a:pt x="117" y="303"/>
                  <a:pt x="117" y="304"/>
                </a:cubicBezTo>
                <a:cubicBezTo>
                  <a:pt x="123" y="313"/>
                  <a:pt x="132" y="327"/>
                  <a:pt x="137" y="337"/>
                </a:cubicBezTo>
                <a:lnTo>
                  <a:pt x="165" y="393"/>
                </a:lnTo>
                <a:cubicBezTo>
                  <a:pt x="171" y="403"/>
                  <a:pt x="175" y="417"/>
                  <a:pt x="175" y="425"/>
                </a:cubicBezTo>
                <a:cubicBezTo>
                  <a:pt x="175" y="426"/>
                  <a:pt x="178" y="428"/>
                  <a:pt x="184" y="428"/>
                </a:cubicBezTo>
                <a:lnTo>
                  <a:pt x="261" y="428"/>
                </a:lnTo>
                <a:cubicBezTo>
                  <a:pt x="267" y="428"/>
                  <a:pt x="270" y="426"/>
                  <a:pt x="271" y="425"/>
                </a:cubicBezTo>
                <a:cubicBezTo>
                  <a:pt x="270" y="417"/>
                  <a:pt x="275" y="403"/>
                  <a:pt x="280" y="393"/>
                </a:cubicBezTo>
                <a:lnTo>
                  <a:pt x="309" y="337"/>
                </a:lnTo>
                <a:cubicBezTo>
                  <a:pt x="313" y="327"/>
                  <a:pt x="322" y="313"/>
                  <a:pt x="328" y="304"/>
                </a:cubicBezTo>
                <a:cubicBezTo>
                  <a:pt x="337" y="289"/>
                  <a:pt x="356" y="254"/>
                  <a:pt x="356" y="226"/>
                </a:cubicBezTo>
                <a:cubicBezTo>
                  <a:pt x="356" y="153"/>
                  <a:pt x="296" y="93"/>
                  <a:pt x="223" y="93"/>
                </a:cubicBezTo>
                <a:close/>
                <a:moveTo>
                  <a:pt x="261" y="456"/>
                </a:moveTo>
                <a:lnTo>
                  <a:pt x="184" y="456"/>
                </a:lnTo>
                <a:cubicBezTo>
                  <a:pt x="163" y="456"/>
                  <a:pt x="147" y="442"/>
                  <a:pt x="147" y="425"/>
                </a:cubicBezTo>
                <a:cubicBezTo>
                  <a:pt x="147" y="423"/>
                  <a:pt x="145" y="414"/>
                  <a:pt x="141" y="405"/>
                </a:cubicBezTo>
                <a:lnTo>
                  <a:pt x="112" y="349"/>
                </a:lnTo>
                <a:cubicBezTo>
                  <a:pt x="107" y="341"/>
                  <a:pt x="99" y="327"/>
                  <a:pt x="94" y="319"/>
                </a:cubicBezTo>
                <a:cubicBezTo>
                  <a:pt x="91" y="314"/>
                  <a:pt x="62" y="268"/>
                  <a:pt x="62" y="226"/>
                </a:cubicBezTo>
                <a:cubicBezTo>
                  <a:pt x="62" y="137"/>
                  <a:pt x="134" y="65"/>
                  <a:pt x="223" y="65"/>
                </a:cubicBezTo>
                <a:cubicBezTo>
                  <a:pt x="311" y="65"/>
                  <a:pt x="383" y="137"/>
                  <a:pt x="383" y="226"/>
                </a:cubicBezTo>
                <a:cubicBezTo>
                  <a:pt x="383" y="268"/>
                  <a:pt x="354" y="314"/>
                  <a:pt x="351" y="319"/>
                </a:cubicBezTo>
                <a:cubicBezTo>
                  <a:pt x="346" y="327"/>
                  <a:pt x="338" y="341"/>
                  <a:pt x="333" y="349"/>
                </a:cubicBezTo>
                <a:lnTo>
                  <a:pt x="305" y="405"/>
                </a:lnTo>
                <a:cubicBezTo>
                  <a:pt x="301" y="414"/>
                  <a:pt x="298" y="423"/>
                  <a:pt x="298" y="425"/>
                </a:cubicBezTo>
                <a:cubicBezTo>
                  <a:pt x="298" y="442"/>
                  <a:pt x="282" y="456"/>
                  <a:pt x="261" y="456"/>
                </a:cubicBezTo>
                <a:close/>
                <a:moveTo>
                  <a:pt x="180" y="524"/>
                </a:moveTo>
                <a:cubicBezTo>
                  <a:pt x="169" y="524"/>
                  <a:pt x="159" y="534"/>
                  <a:pt x="159" y="545"/>
                </a:cubicBezTo>
                <a:cubicBezTo>
                  <a:pt x="159" y="556"/>
                  <a:pt x="169" y="566"/>
                  <a:pt x="180" y="566"/>
                </a:cubicBezTo>
                <a:lnTo>
                  <a:pt x="267" y="566"/>
                </a:lnTo>
                <a:cubicBezTo>
                  <a:pt x="279" y="566"/>
                  <a:pt x="289" y="556"/>
                  <a:pt x="289" y="545"/>
                </a:cubicBezTo>
                <a:cubicBezTo>
                  <a:pt x="289" y="534"/>
                  <a:pt x="279" y="524"/>
                  <a:pt x="267" y="524"/>
                </a:cubicBezTo>
                <a:lnTo>
                  <a:pt x="180" y="524"/>
                </a:lnTo>
                <a:close/>
                <a:moveTo>
                  <a:pt x="172" y="558"/>
                </a:moveTo>
                <a:cubicBezTo>
                  <a:pt x="173" y="586"/>
                  <a:pt x="196" y="608"/>
                  <a:pt x="224" y="608"/>
                </a:cubicBezTo>
                <a:cubicBezTo>
                  <a:pt x="252" y="608"/>
                  <a:pt x="275" y="586"/>
                  <a:pt x="276" y="558"/>
                </a:cubicBezTo>
                <a:lnTo>
                  <a:pt x="172" y="558"/>
                </a:lnTo>
                <a:close/>
                <a:moveTo>
                  <a:pt x="289" y="545"/>
                </a:moveTo>
                <a:lnTo>
                  <a:pt x="159" y="545"/>
                </a:lnTo>
                <a:lnTo>
                  <a:pt x="159" y="480"/>
                </a:lnTo>
                <a:lnTo>
                  <a:pt x="289" y="480"/>
                </a:lnTo>
                <a:lnTo>
                  <a:pt x="289" y="545"/>
                </a:lnTo>
                <a:close/>
                <a:moveTo>
                  <a:pt x="309" y="233"/>
                </a:moveTo>
                <a:cubicBezTo>
                  <a:pt x="309" y="245"/>
                  <a:pt x="299" y="254"/>
                  <a:pt x="287" y="254"/>
                </a:cubicBezTo>
                <a:lnTo>
                  <a:pt x="244" y="254"/>
                </a:lnTo>
                <a:lnTo>
                  <a:pt x="244" y="298"/>
                </a:lnTo>
                <a:cubicBezTo>
                  <a:pt x="244" y="309"/>
                  <a:pt x="234" y="319"/>
                  <a:pt x="223" y="319"/>
                </a:cubicBezTo>
                <a:cubicBezTo>
                  <a:pt x="211" y="319"/>
                  <a:pt x="202" y="309"/>
                  <a:pt x="202" y="298"/>
                </a:cubicBezTo>
                <a:lnTo>
                  <a:pt x="202" y="254"/>
                </a:lnTo>
                <a:lnTo>
                  <a:pt x="158" y="254"/>
                </a:lnTo>
                <a:cubicBezTo>
                  <a:pt x="146" y="254"/>
                  <a:pt x="137" y="245"/>
                  <a:pt x="137" y="233"/>
                </a:cubicBezTo>
                <a:cubicBezTo>
                  <a:pt x="137" y="221"/>
                  <a:pt x="146" y="212"/>
                  <a:pt x="158" y="212"/>
                </a:cubicBezTo>
                <a:lnTo>
                  <a:pt x="202" y="212"/>
                </a:lnTo>
                <a:lnTo>
                  <a:pt x="202" y="168"/>
                </a:lnTo>
                <a:cubicBezTo>
                  <a:pt x="202" y="157"/>
                  <a:pt x="211" y="147"/>
                  <a:pt x="223" y="147"/>
                </a:cubicBezTo>
                <a:cubicBezTo>
                  <a:pt x="234" y="147"/>
                  <a:pt x="244" y="157"/>
                  <a:pt x="244" y="168"/>
                </a:cubicBezTo>
                <a:lnTo>
                  <a:pt x="244" y="212"/>
                </a:lnTo>
                <a:lnTo>
                  <a:pt x="287" y="212"/>
                </a:lnTo>
                <a:cubicBezTo>
                  <a:pt x="299" y="212"/>
                  <a:pt x="309" y="221"/>
                  <a:pt x="309" y="233"/>
                </a:cubicBezTo>
                <a:close/>
                <a:moveTo>
                  <a:pt x="428" y="206"/>
                </a:moveTo>
                <a:lnTo>
                  <a:pt x="404" y="206"/>
                </a:lnTo>
                <a:cubicBezTo>
                  <a:pt x="405" y="212"/>
                  <a:pt x="405" y="219"/>
                  <a:pt x="405" y="226"/>
                </a:cubicBezTo>
                <a:cubicBezTo>
                  <a:pt x="405" y="230"/>
                  <a:pt x="405" y="235"/>
                  <a:pt x="405" y="239"/>
                </a:cubicBezTo>
                <a:lnTo>
                  <a:pt x="428" y="239"/>
                </a:lnTo>
                <a:cubicBezTo>
                  <a:pt x="438" y="239"/>
                  <a:pt x="446" y="232"/>
                  <a:pt x="446" y="222"/>
                </a:cubicBezTo>
                <a:cubicBezTo>
                  <a:pt x="446" y="213"/>
                  <a:pt x="438" y="206"/>
                  <a:pt x="428" y="206"/>
                </a:cubicBezTo>
                <a:close/>
                <a:moveTo>
                  <a:pt x="362" y="107"/>
                </a:moveTo>
                <a:lnTo>
                  <a:pt x="379" y="90"/>
                </a:lnTo>
                <a:cubicBezTo>
                  <a:pt x="386" y="83"/>
                  <a:pt x="386" y="72"/>
                  <a:pt x="380" y="66"/>
                </a:cubicBezTo>
                <a:cubicBezTo>
                  <a:pt x="373" y="60"/>
                  <a:pt x="362" y="60"/>
                  <a:pt x="356" y="67"/>
                </a:cubicBezTo>
                <a:lnTo>
                  <a:pt x="338" y="84"/>
                </a:lnTo>
                <a:cubicBezTo>
                  <a:pt x="347" y="91"/>
                  <a:pt x="355" y="99"/>
                  <a:pt x="362" y="107"/>
                </a:cubicBezTo>
                <a:close/>
                <a:moveTo>
                  <a:pt x="222" y="43"/>
                </a:moveTo>
                <a:cubicBezTo>
                  <a:pt x="228" y="43"/>
                  <a:pt x="233" y="43"/>
                  <a:pt x="239" y="44"/>
                </a:cubicBezTo>
                <a:lnTo>
                  <a:pt x="239" y="18"/>
                </a:lnTo>
                <a:cubicBezTo>
                  <a:pt x="239" y="8"/>
                  <a:pt x="231" y="0"/>
                  <a:pt x="222" y="0"/>
                </a:cubicBezTo>
                <a:cubicBezTo>
                  <a:pt x="213" y="0"/>
                  <a:pt x="206" y="8"/>
                  <a:pt x="206" y="18"/>
                </a:cubicBezTo>
                <a:lnTo>
                  <a:pt x="206" y="44"/>
                </a:lnTo>
                <a:cubicBezTo>
                  <a:pt x="211" y="43"/>
                  <a:pt x="217" y="43"/>
                  <a:pt x="222" y="43"/>
                </a:cubicBezTo>
                <a:close/>
                <a:moveTo>
                  <a:pt x="81" y="109"/>
                </a:moveTo>
                <a:cubicBezTo>
                  <a:pt x="89" y="101"/>
                  <a:pt x="96" y="93"/>
                  <a:pt x="105" y="86"/>
                </a:cubicBezTo>
                <a:lnTo>
                  <a:pt x="89" y="69"/>
                </a:lnTo>
                <a:cubicBezTo>
                  <a:pt x="82" y="63"/>
                  <a:pt x="71" y="62"/>
                  <a:pt x="65" y="69"/>
                </a:cubicBezTo>
                <a:cubicBezTo>
                  <a:pt x="58" y="75"/>
                  <a:pt x="58" y="86"/>
                  <a:pt x="65" y="93"/>
                </a:cubicBezTo>
                <a:lnTo>
                  <a:pt x="81" y="109"/>
                </a:lnTo>
                <a:close/>
                <a:moveTo>
                  <a:pt x="39" y="226"/>
                </a:moveTo>
                <a:cubicBezTo>
                  <a:pt x="39" y="219"/>
                  <a:pt x="40" y="212"/>
                  <a:pt x="41" y="206"/>
                </a:cubicBezTo>
                <a:lnTo>
                  <a:pt x="17" y="206"/>
                </a:lnTo>
                <a:cubicBezTo>
                  <a:pt x="7" y="206"/>
                  <a:pt x="0" y="213"/>
                  <a:pt x="0" y="222"/>
                </a:cubicBezTo>
                <a:cubicBezTo>
                  <a:pt x="0" y="232"/>
                  <a:pt x="7" y="239"/>
                  <a:pt x="17" y="239"/>
                </a:cubicBezTo>
                <a:lnTo>
                  <a:pt x="40" y="239"/>
                </a:lnTo>
                <a:cubicBezTo>
                  <a:pt x="40" y="235"/>
                  <a:pt x="39" y="230"/>
                  <a:pt x="39" y="22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00" tIns="45700" rIns="91400" bIns="4570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28" name="Freeform 12"/>
          <p:cNvSpPr>
            <a:spLocks noEditPoints="1"/>
          </p:cNvSpPr>
          <p:nvPr/>
        </p:nvSpPr>
        <p:spPr bwMode="auto">
          <a:xfrm>
            <a:off x="1622194" y="5529077"/>
            <a:ext cx="841113" cy="656800"/>
          </a:xfrm>
          <a:custGeom>
            <a:avLst/>
            <a:gdLst>
              <a:gd name="T0" fmla="*/ 451 w 771"/>
              <a:gd name="T1" fmla="*/ 411 h 602"/>
              <a:gd name="T2" fmla="*/ 457 w 771"/>
              <a:gd name="T3" fmla="*/ 396 h 602"/>
              <a:gd name="T4" fmla="*/ 459 w 771"/>
              <a:gd name="T5" fmla="*/ 388 h 602"/>
              <a:gd name="T6" fmla="*/ 463 w 771"/>
              <a:gd name="T7" fmla="*/ 372 h 602"/>
              <a:gd name="T8" fmla="*/ 464 w 771"/>
              <a:gd name="T9" fmla="*/ 365 h 602"/>
              <a:gd name="T10" fmla="*/ 466 w 771"/>
              <a:gd name="T11" fmla="*/ 341 h 602"/>
              <a:gd name="T12" fmla="*/ 233 w 771"/>
              <a:gd name="T13" fmla="*/ 139 h 602"/>
              <a:gd name="T14" fmla="*/ 201 w 771"/>
              <a:gd name="T15" fmla="*/ 141 h 602"/>
              <a:gd name="T16" fmla="*/ 201 w 771"/>
              <a:gd name="T17" fmla="*/ 141 h 602"/>
              <a:gd name="T18" fmla="*/ 0 w 771"/>
              <a:gd name="T19" fmla="*/ 341 h 602"/>
              <a:gd name="T20" fmla="*/ 61 w 771"/>
              <a:gd name="T21" fmla="*/ 477 h 602"/>
              <a:gd name="T22" fmla="*/ 37 w 771"/>
              <a:gd name="T23" fmla="*/ 602 h 602"/>
              <a:gd name="T24" fmla="*/ 129 w 771"/>
              <a:gd name="T25" fmla="*/ 522 h 602"/>
              <a:gd name="T26" fmla="*/ 233 w 771"/>
              <a:gd name="T27" fmla="*/ 544 h 602"/>
              <a:gd name="T28" fmla="*/ 363 w 771"/>
              <a:gd name="T29" fmla="*/ 509 h 602"/>
              <a:gd name="T30" fmla="*/ 363 w 771"/>
              <a:gd name="T31" fmla="*/ 509 h 602"/>
              <a:gd name="T32" fmla="*/ 383 w 771"/>
              <a:gd name="T33" fmla="*/ 496 h 602"/>
              <a:gd name="T34" fmla="*/ 389 w 771"/>
              <a:gd name="T35" fmla="*/ 491 h 602"/>
              <a:gd name="T36" fmla="*/ 402 w 771"/>
              <a:gd name="T37" fmla="*/ 480 h 602"/>
              <a:gd name="T38" fmla="*/ 408 w 771"/>
              <a:gd name="T39" fmla="*/ 474 h 602"/>
              <a:gd name="T40" fmla="*/ 419 w 771"/>
              <a:gd name="T41" fmla="*/ 462 h 602"/>
              <a:gd name="T42" fmla="*/ 424 w 771"/>
              <a:gd name="T43" fmla="*/ 457 h 602"/>
              <a:gd name="T44" fmla="*/ 448 w 771"/>
              <a:gd name="T45" fmla="*/ 417 h 602"/>
              <a:gd name="T46" fmla="*/ 451 w 771"/>
              <a:gd name="T47" fmla="*/ 411 h 602"/>
              <a:gd name="T48" fmla="*/ 771 w 771"/>
              <a:gd name="T49" fmla="*/ 263 h 602"/>
              <a:gd name="T50" fmla="*/ 771 w 771"/>
              <a:gd name="T51" fmla="*/ 263 h 602"/>
              <a:gd name="T52" fmla="*/ 469 w 771"/>
              <a:gd name="T53" fmla="*/ 0 h 602"/>
              <a:gd name="T54" fmla="*/ 243 w 771"/>
              <a:gd name="T55" fmla="*/ 89 h 602"/>
              <a:gd name="T56" fmla="*/ 508 w 771"/>
              <a:gd name="T57" fmla="*/ 341 h 602"/>
              <a:gd name="T58" fmla="*/ 424 w 771"/>
              <a:gd name="T59" fmla="*/ 523 h 602"/>
              <a:gd name="T60" fmla="*/ 469 w 771"/>
              <a:gd name="T61" fmla="*/ 526 h 602"/>
              <a:gd name="T62" fmla="*/ 603 w 771"/>
              <a:gd name="T63" fmla="*/ 498 h 602"/>
              <a:gd name="T64" fmla="*/ 722 w 771"/>
              <a:gd name="T65" fmla="*/ 602 h 602"/>
              <a:gd name="T66" fmla="*/ 692 w 771"/>
              <a:gd name="T67" fmla="*/ 440 h 602"/>
              <a:gd name="T68" fmla="*/ 771 w 771"/>
              <a:gd name="T69" fmla="*/ 263 h 6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771" h="602">
                <a:moveTo>
                  <a:pt x="451" y="411"/>
                </a:moveTo>
                <a:cubicBezTo>
                  <a:pt x="453" y="406"/>
                  <a:pt x="455" y="401"/>
                  <a:pt x="457" y="396"/>
                </a:cubicBezTo>
                <a:cubicBezTo>
                  <a:pt x="458" y="393"/>
                  <a:pt x="458" y="391"/>
                  <a:pt x="459" y="388"/>
                </a:cubicBezTo>
                <a:cubicBezTo>
                  <a:pt x="460" y="383"/>
                  <a:pt x="462" y="377"/>
                  <a:pt x="463" y="372"/>
                </a:cubicBezTo>
                <a:cubicBezTo>
                  <a:pt x="463" y="370"/>
                  <a:pt x="464" y="367"/>
                  <a:pt x="464" y="365"/>
                </a:cubicBezTo>
                <a:cubicBezTo>
                  <a:pt x="465" y="357"/>
                  <a:pt x="466" y="349"/>
                  <a:pt x="466" y="341"/>
                </a:cubicBezTo>
                <a:cubicBezTo>
                  <a:pt x="466" y="230"/>
                  <a:pt x="361" y="139"/>
                  <a:pt x="233" y="139"/>
                </a:cubicBezTo>
                <a:cubicBezTo>
                  <a:pt x="222" y="139"/>
                  <a:pt x="212" y="140"/>
                  <a:pt x="201" y="141"/>
                </a:cubicBezTo>
                <a:lnTo>
                  <a:pt x="201" y="141"/>
                </a:lnTo>
                <a:cubicBezTo>
                  <a:pt x="88" y="154"/>
                  <a:pt x="0" y="239"/>
                  <a:pt x="0" y="341"/>
                </a:cubicBezTo>
                <a:cubicBezTo>
                  <a:pt x="0" y="394"/>
                  <a:pt x="23" y="441"/>
                  <a:pt x="61" y="477"/>
                </a:cubicBezTo>
                <a:lnTo>
                  <a:pt x="37" y="602"/>
                </a:lnTo>
                <a:lnTo>
                  <a:pt x="129" y="522"/>
                </a:lnTo>
                <a:cubicBezTo>
                  <a:pt x="161" y="536"/>
                  <a:pt x="196" y="544"/>
                  <a:pt x="233" y="544"/>
                </a:cubicBezTo>
                <a:cubicBezTo>
                  <a:pt x="281" y="544"/>
                  <a:pt x="325" y="531"/>
                  <a:pt x="363" y="509"/>
                </a:cubicBezTo>
                <a:cubicBezTo>
                  <a:pt x="363" y="509"/>
                  <a:pt x="363" y="509"/>
                  <a:pt x="363" y="509"/>
                </a:cubicBezTo>
                <a:cubicBezTo>
                  <a:pt x="370" y="505"/>
                  <a:pt x="376" y="500"/>
                  <a:pt x="383" y="496"/>
                </a:cubicBezTo>
                <a:cubicBezTo>
                  <a:pt x="385" y="494"/>
                  <a:pt x="387" y="493"/>
                  <a:pt x="389" y="491"/>
                </a:cubicBezTo>
                <a:cubicBezTo>
                  <a:pt x="393" y="487"/>
                  <a:pt x="398" y="484"/>
                  <a:pt x="402" y="480"/>
                </a:cubicBezTo>
                <a:cubicBezTo>
                  <a:pt x="404" y="478"/>
                  <a:pt x="406" y="476"/>
                  <a:pt x="408" y="474"/>
                </a:cubicBezTo>
                <a:cubicBezTo>
                  <a:pt x="412" y="470"/>
                  <a:pt x="415" y="466"/>
                  <a:pt x="419" y="462"/>
                </a:cubicBezTo>
                <a:cubicBezTo>
                  <a:pt x="421" y="460"/>
                  <a:pt x="422" y="458"/>
                  <a:pt x="424" y="457"/>
                </a:cubicBezTo>
                <a:cubicBezTo>
                  <a:pt x="433" y="445"/>
                  <a:pt x="442" y="431"/>
                  <a:pt x="448" y="417"/>
                </a:cubicBezTo>
                <a:cubicBezTo>
                  <a:pt x="449" y="415"/>
                  <a:pt x="450" y="413"/>
                  <a:pt x="451" y="411"/>
                </a:cubicBezTo>
                <a:close/>
                <a:moveTo>
                  <a:pt x="771" y="263"/>
                </a:moveTo>
                <a:lnTo>
                  <a:pt x="771" y="263"/>
                </a:lnTo>
                <a:cubicBezTo>
                  <a:pt x="771" y="118"/>
                  <a:pt x="635" y="0"/>
                  <a:pt x="469" y="0"/>
                </a:cubicBezTo>
                <a:cubicBezTo>
                  <a:pt x="379" y="0"/>
                  <a:pt x="299" y="35"/>
                  <a:pt x="243" y="89"/>
                </a:cubicBezTo>
                <a:cubicBezTo>
                  <a:pt x="390" y="94"/>
                  <a:pt x="508" y="205"/>
                  <a:pt x="508" y="341"/>
                </a:cubicBezTo>
                <a:cubicBezTo>
                  <a:pt x="508" y="413"/>
                  <a:pt x="476" y="477"/>
                  <a:pt x="424" y="523"/>
                </a:cubicBezTo>
                <a:cubicBezTo>
                  <a:pt x="439" y="525"/>
                  <a:pt x="453" y="526"/>
                  <a:pt x="469" y="526"/>
                </a:cubicBezTo>
                <a:cubicBezTo>
                  <a:pt x="517" y="526"/>
                  <a:pt x="563" y="516"/>
                  <a:pt x="603" y="498"/>
                </a:cubicBezTo>
                <a:lnTo>
                  <a:pt x="722" y="602"/>
                </a:lnTo>
                <a:lnTo>
                  <a:pt x="692" y="440"/>
                </a:lnTo>
                <a:cubicBezTo>
                  <a:pt x="741" y="393"/>
                  <a:pt x="771" y="331"/>
                  <a:pt x="771" y="26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00" tIns="45700" rIns="91400" bIns="4570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29" name="Freeform 13"/>
          <p:cNvSpPr>
            <a:spLocks noEditPoints="1"/>
          </p:cNvSpPr>
          <p:nvPr/>
        </p:nvSpPr>
        <p:spPr bwMode="auto">
          <a:xfrm>
            <a:off x="7118606" y="3424203"/>
            <a:ext cx="835839" cy="656800"/>
          </a:xfrm>
          <a:custGeom>
            <a:avLst/>
            <a:gdLst>
              <a:gd name="T0" fmla="*/ 282 w 766"/>
              <a:gd name="T1" fmla="*/ 304 h 600"/>
              <a:gd name="T2" fmla="*/ 391 w 766"/>
              <a:gd name="T3" fmla="*/ 248 h 600"/>
              <a:gd name="T4" fmla="*/ 596 w 766"/>
              <a:gd name="T5" fmla="*/ 213 h 600"/>
              <a:gd name="T6" fmla="*/ 652 w 766"/>
              <a:gd name="T7" fmla="*/ 129 h 600"/>
              <a:gd name="T8" fmla="*/ 570 w 766"/>
              <a:gd name="T9" fmla="*/ 186 h 600"/>
              <a:gd name="T10" fmla="*/ 391 w 766"/>
              <a:gd name="T11" fmla="*/ 195 h 600"/>
              <a:gd name="T12" fmla="*/ 766 w 766"/>
              <a:gd name="T13" fmla="*/ 80 h 600"/>
              <a:gd name="T14" fmla="*/ 465 w 766"/>
              <a:gd name="T15" fmla="*/ 32 h 600"/>
              <a:gd name="T16" fmla="*/ 437 w 766"/>
              <a:gd name="T17" fmla="*/ 0 h 600"/>
              <a:gd name="T18" fmla="*/ 154 w 766"/>
              <a:gd name="T19" fmla="*/ 32 h 600"/>
              <a:gd name="T20" fmla="*/ 175 w 766"/>
              <a:gd name="T21" fmla="*/ 80 h 600"/>
              <a:gd name="T22" fmla="*/ 216 w 766"/>
              <a:gd name="T23" fmla="*/ 135 h 600"/>
              <a:gd name="T24" fmla="*/ 706 w 766"/>
              <a:gd name="T25" fmla="*/ 80 h 600"/>
              <a:gd name="T26" fmla="*/ 355 w 766"/>
              <a:gd name="T27" fmla="*/ 394 h 600"/>
              <a:gd name="T28" fmla="*/ 706 w 766"/>
              <a:gd name="T29" fmla="*/ 410 h 600"/>
              <a:gd name="T30" fmla="*/ 361 w 766"/>
              <a:gd name="T31" fmla="*/ 427 h 600"/>
              <a:gd name="T32" fmla="*/ 362 w 766"/>
              <a:gd name="T33" fmla="*/ 478 h 600"/>
              <a:gd name="T34" fmla="*/ 437 w 766"/>
              <a:gd name="T35" fmla="*/ 595 h 600"/>
              <a:gd name="T36" fmla="*/ 465 w 766"/>
              <a:gd name="T37" fmla="*/ 478 h 600"/>
              <a:gd name="T38" fmla="*/ 603 w 766"/>
              <a:gd name="T39" fmla="*/ 592 h 600"/>
              <a:gd name="T40" fmla="*/ 591 w 766"/>
              <a:gd name="T41" fmla="*/ 478 h 600"/>
              <a:gd name="T42" fmla="*/ 766 w 766"/>
              <a:gd name="T43" fmla="*/ 427 h 600"/>
              <a:gd name="T44" fmla="*/ 747 w 766"/>
              <a:gd name="T45" fmla="*/ 80 h 600"/>
              <a:gd name="T46" fmla="*/ 161 w 766"/>
              <a:gd name="T47" fmla="*/ 310 h 600"/>
              <a:gd name="T48" fmla="*/ 235 w 766"/>
              <a:gd name="T49" fmla="*/ 236 h 600"/>
              <a:gd name="T50" fmla="*/ 86 w 766"/>
              <a:gd name="T51" fmla="*/ 236 h 600"/>
              <a:gd name="T52" fmla="*/ 208 w 766"/>
              <a:gd name="T53" fmla="*/ 325 h 600"/>
              <a:gd name="T54" fmla="*/ 181 w 766"/>
              <a:gd name="T55" fmla="*/ 325 h 600"/>
              <a:gd name="T56" fmla="*/ 188 w 766"/>
              <a:gd name="T57" fmla="*/ 339 h 600"/>
              <a:gd name="T58" fmla="*/ 196 w 766"/>
              <a:gd name="T59" fmla="*/ 510 h 600"/>
              <a:gd name="T60" fmla="*/ 129 w 766"/>
              <a:gd name="T61" fmla="*/ 510 h 600"/>
              <a:gd name="T62" fmla="*/ 137 w 766"/>
              <a:gd name="T63" fmla="*/ 339 h 600"/>
              <a:gd name="T64" fmla="*/ 145 w 766"/>
              <a:gd name="T65" fmla="*/ 325 h 600"/>
              <a:gd name="T66" fmla="*/ 0 w 766"/>
              <a:gd name="T67" fmla="*/ 438 h 600"/>
              <a:gd name="T68" fmla="*/ 66 w 766"/>
              <a:gd name="T69" fmla="*/ 600 h 600"/>
              <a:gd name="T70" fmla="*/ 89 w 766"/>
              <a:gd name="T71" fmla="*/ 432 h 600"/>
              <a:gd name="T72" fmla="*/ 230 w 766"/>
              <a:gd name="T73" fmla="*/ 600 h 600"/>
              <a:gd name="T74" fmla="*/ 253 w 766"/>
              <a:gd name="T75" fmla="*/ 432 h 600"/>
              <a:gd name="T76" fmla="*/ 321 w 766"/>
              <a:gd name="T77" fmla="*/ 600 h 600"/>
              <a:gd name="T78" fmla="*/ 208 w 766"/>
              <a:gd name="T79" fmla="*/ 325 h 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766" h="600">
                <a:moveTo>
                  <a:pt x="391" y="195"/>
                </a:moveTo>
                <a:lnTo>
                  <a:pt x="282" y="304"/>
                </a:lnTo>
                <a:cubicBezTo>
                  <a:pt x="293" y="310"/>
                  <a:pt x="303" y="317"/>
                  <a:pt x="312" y="326"/>
                </a:cubicBezTo>
                <a:lnTo>
                  <a:pt x="391" y="248"/>
                </a:lnTo>
                <a:lnTo>
                  <a:pt x="476" y="333"/>
                </a:lnTo>
                <a:lnTo>
                  <a:pt x="596" y="213"/>
                </a:lnTo>
                <a:lnTo>
                  <a:pt x="614" y="259"/>
                </a:lnTo>
                <a:lnTo>
                  <a:pt x="652" y="129"/>
                </a:lnTo>
                <a:lnTo>
                  <a:pt x="522" y="167"/>
                </a:lnTo>
                <a:lnTo>
                  <a:pt x="570" y="186"/>
                </a:lnTo>
                <a:lnTo>
                  <a:pt x="476" y="280"/>
                </a:lnTo>
                <a:lnTo>
                  <a:pt x="391" y="195"/>
                </a:lnTo>
                <a:close/>
                <a:moveTo>
                  <a:pt x="766" y="80"/>
                </a:moveTo>
                <a:lnTo>
                  <a:pt x="766" y="80"/>
                </a:lnTo>
                <a:lnTo>
                  <a:pt x="766" y="32"/>
                </a:lnTo>
                <a:lnTo>
                  <a:pt x="465" y="32"/>
                </a:lnTo>
                <a:lnTo>
                  <a:pt x="465" y="0"/>
                </a:lnTo>
                <a:lnTo>
                  <a:pt x="437" y="0"/>
                </a:lnTo>
                <a:lnTo>
                  <a:pt x="437" y="32"/>
                </a:lnTo>
                <a:lnTo>
                  <a:pt x="154" y="32"/>
                </a:lnTo>
                <a:lnTo>
                  <a:pt x="154" y="80"/>
                </a:lnTo>
                <a:lnTo>
                  <a:pt x="175" y="80"/>
                </a:lnTo>
                <a:lnTo>
                  <a:pt x="175" y="122"/>
                </a:lnTo>
                <a:cubicBezTo>
                  <a:pt x="190" y="124"/>
                  <a:pt x="203" y="128"/>
                  <a:pt x="216" y="135"/>
                </a:cubicBezTo>
                <a:lnTo>
                  <a:pt x="216" y="80"/>
                </a:lnTo>
                <a:lnTo>
                  <a:pt x="706" y="80"/>
                </a:lnTo>
                <a:lnTo>
                  <a:pt x="706" y="394"/>
                </a:lnTo>
                <a:lnTo>
                  <a:pt x="355" y="394"/>
                </a:lnTo>
                <a:cubicBezTo>
                  <a:pt x="356" y="399"/>
                  <a:pt x="358" y="404"/>
                  <a:pt x="359" y="410"/>
                </a:cubicBezTo>
                <a:lnTo>
                  <a:pt x="706" y="410"/>
                </a:lnTo>
                <a:lnTo>
                  <a:pt x="706" y="427"/>
                </a:lnTo>
                <a:lnTo>
                  <a:pt x="361" y="427"/>
                </a:lnTo>
                <a:cubicBezTo>
                  <a:pt x="361" y="430"/>
                  <a:pt x="362" y="434"/>
                  <a:pt x="362" y="438"/>
                </a:cubicBezTo>
                <a:lnTo>
                  <a:pt x="362" y="478"/>
                </a:lnTo>
                <a:lnTo>
                  <a:pt x="437" y="478"/>
                </a:lnTo>
                <a:lnTo>
                  <a:pt x="437" y="595"/>
                </a:lnTo>
                <a:lnTo>
                  <a:pt x="465" y="595"/>
                </a:lnTo>
                <a:lnTo>
                  <a:pt x="465" y="478"/>
                </a:lnTo>
                <a:lnTo>
                  <a:pt x="560" y="478"/>
                </a:lnTo>
                <a:lnTo>
                  <a:pt x="603" y="592"/>
                </a:lnTo>
                <a:lnTo>
                  <a:pt x="631" y="585"/>
                </a:lnTo>
                <a:lnTo>
                  <a:pt x="591" y="478"/>
                </a:lnTo>
                <a:lnTo>
                  <a:pt x="766" y="478"/>
                </a:lnTo>
                <a:lnTo>
                  <a:pt x="766" y="427"/>
                </a:lnTo>
                <a:lnTo>
                  <a:pt x="747" y="427"/>
                </a:lnTo>
                <a:lnTo>
                  <a:pt x="747" y="80"/>
                </a:lnTo>
                <a:lnTo>
                  <a:pt x="766" y="80"/>
                </a:lnTo>
                <a:close/>
                <a:moveTo>
                  <a:pt x="161" y="310"/>
                </a:moveTo>
                <a:lnTo>
                  <a:pt x="161" y="310"/>
                </a:lnTo>
                <a:cubicBezTo>
                  <a:pt x="202" y="310"/>
                  <a:pt x="235" y="277"/>
                  <a:pt x="235" y="236"/>
                </a:cubicBezTo>
                <a:cubicBezTo>
                  <a:pt x="235" y="194"/>
                  <a:pt x="202" y="161"/>
                  <a:pt x="161" y="161"/>
                </a:cubicBezTo>
                <a:cubicBezTo>
                  <a:pt x="119" y="161"/>
                  <a:pt x="86" y="194"/>
                  <a:pt x="86" y="236"/>
                </a:cubicBezTo>
                <a:cubicBezTo>
                  <a:pt x="86" y="277"/>
                  <a:pt x="119" y="310"/>
                  <a:pt x="161" y="310"/>
                </a:cubicBezTo>
                <a:close/>
                <a:moveTo>
                  <a:pt x="208" y="325"/>
                </a:moveTo>
                <a:lnTo>
                  <a:pt x="208" y="325"/>
                </a:lnTo>
                <a:lnTo>
                  <a:pt x="181" y="325"/>
                </a:lnTo>
                <a:lnTo>
                  <a:pt x="185" y="328"/>
                </a:lnTo>
                <a:cubicBezTo>
                  <a:pt x="188" y="331"/>
                  <a:pt x="190" y="336"/>
                  <a:pt x="188" y="339"/>
                </a:cubicBezTo>
                <a:lnTo>
                  <a:pt x="178" y="365"/>
                </a:lnTo>
                <a:lnTo>
                  <a:pt x="196" y="510"/>
                </a:lnTo>
                <a:lnTo>
                  <a:pt x="163" y="540"/>
                </a:lnTo>
                <a:lnTo>
                  <a:pt x="129" y="510"/>
                </a:lnTo>
                <a:lnTo>
                  <a:pt x="147" y="365"/>
                </a:lnTo>
                <a:lnTo>
                  <a:pt x="137" y="339"/>
                </a:lnTo>
                <a:cubicBezTo>
                  <a:pt x="135" y="336"/>
                  <a:pt x="137" y="331"/>
                  <a:pt x="140" y="328"/>
                </a:cubicBezTo>
                <a:lnTo>
                  <a:pt x="145" y="325"/>
                </a:lnTo>
                <a:lnTo>
                  <a:pt x="112" y="325"/>
                </a:lnTo>
                <a:cubicBezTo>
                  <a:pt x="50" y="325"/>
                  <a:pt x="0" y="376"/>
                  <a:pt x="0" y="438"/>
                </a:cubicBezTo>
                <a:lnTo>
                  <a:pt x="0" y="600"/>
                </a:lnTo>
                <a:lnTo>
                  <a:pt x="66" y="600"/>
                </a:lnTo>
                <a:lnTo>
                  <a:pt x="66" y="432"/>
                </a:lnTo>
                <a:lnTo>
                  <a:pt x="89" y="432"/>
                </a:lnTo>
                <a:lnTo>
                  <a:pt x="89" y="600"/>
                </a:lnTo>
                <a:lnTo>
                  <a:pt x="230" y="600"/>
                </a:lnTo>
                <a:lnTo>
                  <a:pt x="230" y="432"/>
                </a:lnTo>
                <a:lnTo>
                  <a:pt x="253" y="432"/>
                </a:lnTo>
                <a:lnTo>
                  <a:pt x="253" y="600"/>
                </a:lnTo>
                <a:lnTo>
                  <a:pt x="321" y="600"/>
                </a:lnTo>
                <a:lnTo>
                  <a:pt x="321" y="438"/>
                </a:lnTo>
                <a:cubicBezTo>
                  <a:pt x="321" y="376"/>
                  <a:pt x="271" y="325"/>
                  <a:pt x="208" y="32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00" tIns="45700" rIns="91400" bIns="4570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30" name="Freeform 14"/>
          <p:cNvSpPr>
            <a:spLocks noEditPoints="1"/>
          </p:cNvSpPr>
          <p:nvPr/>
        </p:nvSpPr>
        <p:spPr bwMode="auto">
          <a:xfrm>
            <a:off x="4488640" y="3424203"/>
            <a:ext cx="527344" cy="659436"/>
          </a:xfrm>
          <a:custGeom>
            <a:avLst/>
            <a:gdLst>
              <a:gd name="T0" fmla="*/ 82 w 484"/>
              <a:gd name="T1" fmla="*/ 166 h 606"/>
              <a:gd name="T2" fmla="*/ 82 w 484"/>
              <a:gd name="T3" fmla="*/ 186 h 606"/>
              <a:gd name="T4" fmla="*/ 331 w 484"/>
              <a:gd name="T5" fmla="*/ 193 h 606"/>
              <a:gd name="T6" fmla="*/ 331 w 484"/>
              <a:gd name="T7" fmla="*/ 173 h 606"/>
              <a:gd name="T8" fmla="*/ 387 w 484"/>
              <a:gd name="T9" fmla="*/ 556 h 606"/>
              <a:gd name="T10" fmla="*/ 388 w 484"/>
              <a:gd name="T11" fmla="*/ 564 h 606"/>
              <a:gd name="T12" fmla="*/ 418 w 484"/>
              <a:gd name="T13" fmla="*/ 594 h 606"/>
              <a:gd name="T14" fmla="*/ 474 w 484"/>
              <a:gd name="T15" fmla="*/ 581 h 606"/>
              <a:gd name="T16" fmla="*/ 474 w 484"/>
              <a:gd name="T17" fmla="*/ 531 h 606"/>
              <a:gd name="T18" fmla="*/ 444 w 484"/>
              <a:gd name="T19" fmla="*/ 501 h 606"/>
              <a:gd name="T20" fmla="*/ 418 w 484"/>
              <a:gd name="T21" fmla="*/ 519 h 606"/>
              <a:gd name="T22" fmla="*/ 384 w 484"/>
              <a:gd name="T23" fmla="*/ 553 h 606"/>
              <a:gd name="T24" fmla="*/ 218 w 484"/>
              <a:gd name="T25" fmla="*/ 354 h 606"/>
              <a:gd name="T26" fmla="*/ 229 w 484"/>
              <a:gd name="T27" fmla="*/ 336 h 606"/>
              <a:gd name="T28" fmla="*/ 207 w 484"/>
              <a:gd name="T29" fmla="*/ 320 h 606"/>
              <a:gd name="T30" fmla="*/ 207 w 484"/>
              <a:gd name="T31" fmla="*/ 327 h 606"/>
              <a:gd name="T32" fmla="*/ 246 w 484"/>
              <a:gd name="T33" fmla="*/ 422 h 606"/>
              <a:gd name="T34" fmla="*/ 297 w 484"/>
              <a:gd name="T35" fmla="*/ 364 h 606"/>
              <a:gd name="T36" fmla="*/ 296 w 484"/>
              <a:gd name="T37" fmla="*/ 357 h 606"/>
              <a:gd name="T38" fmla="*/ 224 w 484"/>
              <a:gd name="T39" fmla="*/ 362 h 606"/>
              <a:gd name="T40" fmla="*/ 224 w 484"/>
              <a:gd name="T41" fmla="*/ 368 h 606"/>
              <a:gd name="T42" fmla="*/ 246 w 484"/>
              <a:gd name="T43" fmla="*/ 422 h 606"/>
              <a:gd name="T44" fmla="*/ 429 w 484"/>
              <a:gd name="T45" fmla="*/ 493 h 606"/>
              <a:gd name="T46" fmla="*/ 429 w 484"/>
              <a:gd name="T47" fmla="*/ 487 h 606"/>
              <a:gd name="T48" fmla="*/ 394 w 484"/>
              <a:gd name="T49" fmla="*/ 451 h 606"/>
              <a:gd name="T50" fmla="*/ 256 w 484"/>
              <a:gd name="T51" fmla="*/ 425 h 606"/>
              <a:gd name="T52" fmla="*/ 256 w 484"/>
              <a:gd name="T53" fmla="*/ 432 h 606"/>
              <a:gd name="T54" fmla="*/ 354 w 484"/>
              <a:gd name="T55" fmla="*/ 530 h 606"/>
              <a:gd name="T56" fmla="*/ 395 w 484"/>
              <a:gd name="T57" fmla="*/ 528 h 606"/>
              <a:gd name="T58" fmla="*/ 20 w 484"/>
              <a:gd name="T59" fmla="*/ 150 h 606"/>
              <a:gd name="T60" fmla="*/ 89 w 484"/>
              <a:gd name="T61" fmla="*/ 152 h 606"/>
              <a:gd name="T62" fmla="*/ 141 w 484"/>
              <a:gd name="T63" fmla="*/ 100 h 606"/>
              <a:gd name="T64" fmla="*/ 141 w 484"/>
              <a:gd name="T65" fmla="*/ 93 h 606"/>
              <a:gd name="T66" fmla="*/ 383 w 484"/>
              <a:gd name="T67" fmla="*/ 28 h 606"/>
              <a:gd name="T68" fmla="*/ 394 w 484"/>
              <a:gd name="T69" fmla="*/ 422 h 606"/>
              <a:gd name="T70" fmla="*/ 414 w 484"/>
              <a:gd name="T71" fmla="*/ 449 h 606"/>
              <a:gd name="T72" fmla="*/ 414 w 484"/>
              <a:gd name="T73" fmla="*/ 39 h 606"/>
              <a:gd name="T74" fmla="*/ 383 w 484"/>
              <a:gd name="T75" fmla="*/ 0 h 606"/>
              <a:gd name="T76" fmla="*/ 121 w 484"/>
              <a:gd name="T77" fmla="*/ 2 h 606"/>
              <a:gd name="T78" fmla="*/ 0 w 484"/>
              <a:gd name="T79" fmla="*/ 123 h 606"/>
              <a:gd name="T80" fmla="*/ 0 w 484"/>
              <a:gd name="T81" fmla="*/ 492 h 606"/>
              <a:gd name="T82" fmla="*/ 31 w 484"/>
              <a:gd name="T83" fmla="*/ 530 h 606"/>
              <a:gd name="T84" fmla="*/ 319 w 484"/>
              <a:gd name="T85" fmla="*/ 524 h 606"/>
              <a:gd name="T86" fmla="*/ 305 w 484"/>
              <a:gd name="T87" fmla="*/ 503 h 606"/>
              <a:gd name="T88" fmla="*/ 20 w 484"/>
              <a:gd name="T89" fmla="*/ 492 h 606"/>
              <a:gd name="T90" fmla="*/ 20 w 484"/>
              <a:gd name="T91" fmla="*/ 150 h 606"/>
              <a:gd name="T92" fmla="*/ 156 w 484"/>
              <a:gd name="T93" fmla="*/ 322 h 606"/>
              <a:gd name="T94" fmla="*/ 156 w 484"/>
              <a:gd name="T95" fmla="*/ 301 h 606"/>
              <a:gd name="T96" fmla="*/ 82 w 484"/>
              <a:gd name="T97" fmla="*/ 294 h 606"/>
              <a:gd name="T98" fmla="*/ 82 w 484"/>
              <a:gd name="T99" fmla="*/ 315 h 606"/>
              <a:gd name="T100" fmla="*/ 82 w 484"/>
              <a:gd name="T101" fmla="*/ 272 h 606"/>
              <a:gd name="T102" fmla="*/ 331 w 484"/>
              <a:gd name="T103" fmla="*/ 279 h 606"/>
              <a:gd name="T104" fmla="*/ 331 w 484"/>
              <a:gd name="T105" fmla="*/ 258 h 606"/>
              <a:gd name="T106" fmla="*/ 82 w 484"/>
              <a:gd name="T107" fmla="*/ 252 h 606"/>
              <a:gd name="T108" fmla="*/ 82 w 484"/>
              <a:gd name="T109" fmla="*/ 272 h 606"/>
              <a:gd name="T110" fmla="*/ 82 w 484"/>
              <a:gd name="T111" fmla="*/ 236 h 606"/>
              <a:gd name="T112" fmla="*/ 331 w 484"/>
              <a:gd name="T113" fmla="*/ 229 h 606"/>
              <a:gd name="T114" fmla="*/ 331 w 484"/>
              <a:gd name="T115" fmla="*/ 209 h 606"/>
              <a:gd name="T116" fmla="*/ 82 w 484"/>
              <a:gd name="T117" fmla="*/ 216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84" h="606">
                <a:moveTo>
                  <a:pt x="331" y="166"/>
                </a:moveTo>
                <a:lnTo>
                  <a:pt x="82" y="166"/>
                </a:lnTo>
                <a:lnTo>
                  <a:pt x="82" y="173"/>
                </a:lnTo>
                <a:lnTo>
                  <a:pt x="82" y="186"/>
                </a:lnTo>
                <a:lnTo>
                  <a:pt x="82" y="193"/>
                </a:lnTo>
                <a:lnTo>
                  <a:pt x="331" y="193"/>
                </a:lnTo>
                <a:lnTo>
                  <a:pt x="331" y="186"/>
                </a:lnTo>
                <a:lnTo>
                  <a:pt x="331" y="173"/>
                </a:lnTo>
                <a:lnTo>
                  <a:pt x="331" y="166"/>
                </a:lnTo>
                <a:close/>
                <a:moveTo>
                  <a:pt x="387" y="556"/>
                </a:moveTo>
                <a:lnTo>
                  <a:pt x="384" y="560"/>
                </a:lnTo>
                <a:lnTo>
                  <a:pt x="388" y="564"/>
                </a:lnTo>
                <a:lnTo>
                  <a:pt x="408" y="583"/>
                </a:lnTo>
                <a:lnTo>
                  <a:pt x="418" y="594"/>
                </a:lnTo>
                <a:cubicBezTo>
                  <a:pt x="430" y="606"/>
                  <a:pt x="450" y="606"/>
                  <a:pt x="462" y="594"/>
                </a:cubicBezTo>
                <a:lnTo>
                  <a:pt x="474" y="581"/>
                </a:lnTo>
                <a:cubicBezTo>
                  <a:pt x="481" y="575"/>
                  <a:pt x="484" y="565"/>
                  <a:pt x="483" y="556"/>
                </a:cubicBezTo>
                <a:cubicBezTo>
                  <a:pt x="484" y="548"/>
                  <a:pt x="481" y="538"/>
                  <a:pt x="474" y="531"/>
                </a:cubicBezTo>
                <a:lnTo>
                  <a:pt x="462" y="519"/>
                </a:lnTo>
                <a:lnTo>
                  <a:pt x="444" y="501"/>
                </a:lnTo>
                <a:lnTo>
                  <a:pt x="440" y="497"/>
                </a:lnTo>
                <a:lnTo>
                  <a:pt x="418" y="519"/>
                </a:lnTo>
                <a:lnTo>
                  <a:pt x="412" y="525"/>
                </a:lnTo>
                <a:lnTo>
                  <a:pt x="384" y="553"/>
                </a:lnTo>
                <a:lnTo>
                  <a:pt x="387" y="556"/>
                </a:lnTo>
                <a:close/>
                <a:moveTo>
                  <a:pt x="218" y="354"/>
                </a:moveTo>
                <a:lnTo>
                  <a:pt x="234" y="338"/>
                </a:lnTo>
                <a:lnTo>
                  <a:pt x="229" y="336"/>
                </a:lnTo>
                <a:lnTo>
                  <a:pt x="234" y="331"/>
                </a:lnTo>
                <a:lnTo>
                  <a:pt x="207" y="320"/>
                </a:lnTo>
                <a:lnTo>
                  <a:pt x="211" y="328"/>
                </a:lnTo>
                <a:lnTo>
                  <a:pt x="207" y="327"/>
                </a:lnTo>
                <a:lnTo>
                  <a:pt x="218" y="354"/>
                </a:lnTo>
                <a:close/>
                <a:moveTo>
                  <a:pt x="246" y="422"/>
                </a:moveTo>
                <a:lnTo>
                  <a:pt x="302" y="366"/>
                </a:lnTo>
                <a:lnTo>
                  <a:pt x="297" y="364"/>
                </a:lnTo>
                <a:lnTo>
                  <a:pt x="302" y="359"/>
                </a:lnTo>
                <a:lnTo>
                  <a:pt x="296" y="357"/>
                </a:lnTo>
                <a:lnTo>
                  <a:pt x="249" y="337"/>
                </a:lnTo>
                <a:lnTo>
                  <a:pt x="224" y="362"/>
                </a:lnTo>
                <a:lnTo>
                  <a:pt x="226" y="367"/>
                </a:lnTo>
                <a:lnTo>
                  <a:pt x="224" y="368"/>
                </a:lnTo>
                <a:lnTo>
                  <a:pt x="243" y="416"/>
                </a:lnTo>
                <a:lnTo>
                  <a:pt x="246" y="422"/>
                </a:lnTo>
                <a:close/>
                <a:moveTo>
                  <a:pt x="412" y="511"/>
                </a:moveTo>
                <a:lnTo>
                  <a:pt x="429" y="493"/>
                </a:lnTo>
                <a:lnTo>
                  <a:pt x="426" y="490"/>
                </a:lnTo>
                <a:lnTo>
                  <a:pt x="429" y="487"/>
                </a:lnTo>
                <a:lnTo>
                  <a:pt x="414" y="472"/>
                </a:lnTo>
                <a:lnTo>
                  <a:pt x="394" y="451"/>
                </a:lnTo>
                <a:lnTo>
                  <a:pt x="312" y="369"/>
                </a:lnTo>
                <a:lnTo>
                  <a:pt x="256" y="425"/>
                </a:lnTo>
                <a:lnTo>
                  <a:pt x="260" y="429"/>
                </a:lnTo>
                <a:lnTo>
                  <a:pt x="256" y="432"/>
                </a:lnTo>
                <a:lnTo>
                  <a:pt x="334" y="510"/>
                </a:lnTo>
                <a:lnTo>
                  <a:pt x="354" y="530"/>
                </a:lnTo>
                <a:lnTo>
                  <a:pt x="374" y="549"/>
                </a:lnTo>
                <a:lnTo>
                  <a:pt x="395" y="528"/>
                </a:lnTo>
                <a:lnTo>
                  <a:pt x="412" y="511"/>
                </a:lnTo>
                <a:close/>
                <a:moveTo>
                  <a:pt x="20" y="150"/>
                </a:moveTo>
                <a:lnTo>
                  <a:pt x="89" y="152"/>
                </a:lnTo>
                <a:lnTo>
                  <a:pt x="89" y="152"/>
                </a:lnTo>
                <a:lnTo>
                  <a:pt x="89" y="152"/>
                </a:lnTo>
                <a:cubicBezTo>
                  <a:pt x="118" y="152"/>
                  <a:pt x="141" y="129"/>
                  <a:pt x="141" y="100"/>
                </a:cubicBezTo>
                <a:lnTo>
                  <a:pt x="141" y="94"/>
                </a:lnTo>
                <a:lnTo>
                  <a:pt x="141" y="93"/>
                </a:lnTo>
                <a:lnTo>
                  <a:pt x="141" y="28"/>
                </a:lnTo>
                <a:lnTo>
                  <a:pt x="383" y="28"/>
                </a:lnTo>
                <a:cubicBezTo>
                  <a:pt x="389" y="28"/>
                  <a:pt x="394" y="32"/>
                  <a:pt x="394" y="38"/>
                </a:cubicBezTo>
                <a:lnTo>
                  <a:pt x="394" y="422"/>
                </a:lnTo>
                <a:lnTo>
                  <a:pt x="394" y="429"/>
                </a:lnTo>
                <a:lnTo>
                  <a:pt x="414" y="449"/>
                </a:lnTo>
                <a:lnTo>
                  <a:pt x="414" y="443"/>
                </a:lnTo>
                <a:lnTo>
                  <a:pt x="414" y="39"/>
                </a:lnTo>
                <a:lnTo>
                  <a:pt x="414" y="32"/>
                </a:lnTo>
                <a:cubicBezTo>
                  <a:pt x="414" y="15"/>
                  <a:pt x="400" y="0"/>
                  <a:pt x="383" y="0"/>
                </a:cubicBezTo>
                <a:lnTo>
                  <a:pt x="123" y="0"/>
                </a:lnTo>
                <a:lnTo>
                  <a:pt x="121" y="2"/>
                </a:lnTo>
                <a:lnTo>
                  <a:pt x="1" y="122"/>
                </a:lnTo>
                <a:lnTo>
                  <a:pt x="0" y="123"/>
                </a:lnTo>
                <a:lnTo>
                  <a:pt x="0" y="130"/>
                </a:lnTo>
                <a:lnTo>
                  <a:pt x="0" y="492"/>
                </a:lnTo>
                <a:lnTo>
                  <a:pt x="0" y="499"/>
                </a:lnTo>
                <a:cubicBezTo>
                  <a:pt x="0" y="516"/>
                  <a:pt x="14" y="530"/>
                  <a:pt x="31" y="530"/>
                </a:cubicBezTo>
                <a:lnTo>
                  <a:pt x="326" y="530"/>
                </a:lnTo>
                <a:lnTo>
                  <a:pt x="319" y="524"/>
                </a:lnTo>
                <a:lnTo>
                  <a:pt x="326" y="524"/>
                </a:lnTo>
                <a:lnTo>
                  <a:pt x="305" y="503"/>
                </a:lnTo>
                <a:lnTo>
                  <a:pt x="31" y="503"/>
                </a:lnTo>
                <a:cubicBezTo>
                  <a:pt x="25" y="503"/>
                  <a:pt x="21" y="498"/>
                  <a:pt x="20" y="492"/>
                </a:cubicBezTo>
                <a:lnTo>
                  <a:pt x="20" y="492"/>
                </a:lnTo>
                <a:lnTo>
                  <a:pt x="20" y="150"/>
                </a:lnTo>
                <a:close/>
                <a:moveTo>
                  <a:pt x="82" y="322"/>
                </a:moveTo>
                <a:lnTo>
                  <a:pt x="156" y="322"/>
                </a:lnTo>
                <a:lnTo>
                  <a:pt x="156" y="315"/>
                </a:lnTo>
                <a:lnTo>
                  <a:pt x="156" y="301"/>
                </a:lnTo>
                <a:lnTo>
                  <a:pt x="156" y="294"/>
                </a:lnTo>
                <a:lnTo>
                  <a:pt x="82" y="294"/>
                </a:lnTo>
                <a:lnTo>
                  <a:pt x="82" y="301"/>
                </a:lnTo>
                <a:lnTo>
                  <a:pt x="82" y="315"/>
                </a:lnTo>
                <a:lnTo>
                  <a:pt x="82" y="322"/>
                </a:lnTo>
                <a:close/>
                <a:moveTo>
                  <a:pt x="82" y="272"/>
                </a:moveTo>
                <a:lnTo>
                  <a:pt x="82" y="279"/>
                </a:lnTo>
                <a:lnTo>
                  <a:pt x="331" y="279"/>
                </a:lnTo>
                <a:lnTo>
                  <a:pt x="331" y="272"/>
                </a:lnTo>
                <a:lnTo>
                  <a:pt x="331" y="258"/>
                </a:lnTo>
                <a:lnTo>
                  <a:pt x="331" y="252"/>
                </a:lnTo>
                <a:lnTo>
                  <a:pt x="82" y="252"/>
                </a:lnTo>
                <a:lnTo>
                  <a:pt x="82" y="258"/>
                </a:lnTo>
                <a:lnTo>
                  <a:pt x="82" y="272"/>
                </a:lnTo>
                <a:close/>
                <a:moveTo>
                  <a:pt x="82" y="229"/>
                </a:moveTo>
                <a:lnTo>
                  <a:pt x="82" y="236"/>
                </a:lnTo>
                <a:lnTo>
                  <a:pt x="331" y="236"/>
                </a:lnTo>
                <a:lnTo>
                  <a:pt x="331" y="229"/>
                </a:lnTo>
                <a:lnTo>
                  <a:pt x="331" y="216"/>
                </a:lnTo>
                <a:lnTo>
                  <a:pt x="331" y="209"/>
                </a:lnTo>
                <a:lnTo>
                  <a:pt x="82" y="209"/>
                </a:lnTo>
                <a:lnTo>
                  <a:pt x="82" y="216"/>
                </a:lnTo>
                <a:lnTo>
                  <a:pt x="82" y="22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00" tIns="45700" rIns="91400" bIns="4570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31" name="Freeform 15"/>
          <p:cNvSpPr>
            <a:spLocks noEditPoints="1"/>
          </p:cNvSpPr>
          <p:nvPr/>
        </p:nvSpPr>
        <p:spPr bwMode="auto">
          <a:xfrm>
            <a:off x="8745918" y="5526438"/>
            <a:ext cx="619628" cy="659436"/>
          </a:xfrm>
          <a:custGeom>
            <a:avLst/>
            <a:gdLst>
              <a:gd name="T0" fmla="*/ 171 w 568"/>
              <a:gd name="T1" fmla="*/ 92 h 606"/>
              <a:gd name="T2" fmla="*/ 372 w 568"/>
              <a:gd name="T3" fmla="*/ 67 h 606"/>
              <a:gd name="T4" fmla="*/ 300 w 568"/>
              <a:gd name="T5" fmla="*/ 41 h 606"/>
              <a:gd name="T6" fmla="*/ 217 w 568"/>
              <a:gd name="T7" fmla="*/ 41 h 606"/>
              <a:gd name="T8" fmla="*/ 145 w 568"/>
              <a:gd name="T9" fmla="*/ 67 h 606"/>
              <a:gd name="T10" fmla="*/ 468 w 568"/>
              <a:gd name="T11" fmla="*/ 525 h 606"/>
              <a:gd name="T12" fmla="*/ 475 w 568"/>
              <a:gd name="T13" fmla="*/ 507 h 606"/>
              <a:gd name="T14" fmla="*/ 443 w 568"/>
              <a:gd name="T15" fmla="*/ 393 h 606"/>
              <a:gd name="T16" fmla="*/ 422 w 568"/>
              <a:gd name="T17" fmla="*/ 393 h 606"/>
              <a:gd name="T18" fmla="*/ 422 w 568"/>
              <a:gd name="T19" fmla="*/ 481 h 606"/>
              <a:gd name="T20" fmla="*/ 422 w 568"/>
              <a:gd name="T21" fmla="*/ 483 h 606"/>
              <a:gd name="T22" fmla="*/ 423 w 568"/>
              <a:gd name="T23" fmla="*/ 484 h 606"/>
              <a:gd name="T24" fmla="*/ 425 w 568"/>
              <a:gd name="T25" fmla="*/ 486 h 606"/>
              <a:gd name="T26" fmla="*/ 541 w 568"/>
              <a:gd name="T27" fmla="*/ 400 h 606"/>
              <a:gd name="T28" fmla="*/ 432 w 568"/>
              <a:gd name="T29" fmla="*/ 342 h 606"/>
              <a:gd name="T30" fmla="*/ 407 w 568"/>
              <a:gd name="T31" fmla="*/ 604 h 606"/>
              <a:gd name="T32" fmla="*/ 562 w 568"/>
              <a:gd name="T33" fmla="*/ 499 h 606"/>
              <a:gd name="T34" fmla="*/ 542 w 568"/>
              <a:gd name="T35" fmla="*/ 495 h 606"/>
              <a:gd name="T36" fmla="*/ 432 w 568"/>
              <a:gd name="T37" fmla="*/ 586 h 606"/>
              <a:gd name="T38" fmla="*/ 323 w 568"/>
              <a:gd name="T39" fmla="*/ 453 h 606"/>
              <a:gd name="T40" fmla="*/ 453 w 568"/>
              <a:gd name="T41" fmla="*/ 365 h 606"/>
              <a:gd name="T42" fmla="*/ 542 w 568"/>
              <a:gd name="T43" fmla="*/ 495 h 606"/>
              <a:gd name="T44" fmla="*/ 190 w 568"/>
              <a:gd name="T45" fmla="*/ 494 h 606"/>
              <a:gd name="T46" fmla="*/ 325 w 568"/>
              <a:gd name="T47" fmla="*/ 360 h 606"/>
              <a:gd name="T48" fmla="*/ 353 w 568"/>
              <a:gd name="T49" fmla="*/ 339 h 606"/>
              <a:gd name="T50" fmla="*/ 491 w 568"/>
              <a:gd name="T51" fmla="*/ 205 h 606"/>
              <a:gd name="T52" fmla="*/ 496 w 568"/>
              <a:gd name="T53" fmla="*/ 331 h 606"/>
              <a:gd name="T54" fmla="*/ 518 w 568"/>
              <a:gd name="T55" fmla="*/ 339 h 606"/>
              <a:gd name="T56" fmla="*/ 518 w 568"/>
              <a:gd name="T57" fmla="*/ 139 h 606"/>
              <a:gd name="T58" fmla="*/ 27 w 568"/>
              <a:gd name="T59" fmla="*/ 112 h 606"/>
              <a:gd name="T60" fmla="*/ 0 w 568"/>
              <a:gd name="T61" fmla="*/ 211 h 606"/>
              <a:gd name="T62" fmla="*/ 0 w 568"/>
              <a:gd name="T63" fmla="*/ 360 h 606"/>
              <a:gd name="T64" fmla="*/ 0 w 568"/>
              <a:gd name="T65" fmla="*/ 504 h 606"/>
              <a:gd name="T66" fmla="*/ 286 w 568"/>
              <a:gd name="T67" fmla="*/ 531 h 606"/>
              <a:gd name="T68" fmla="*/ 21 w 568"/>
              <a:gd name="T69" fmla="*/ 211 h 606"/>
              <a:gd name="T70" fmla="*/ 27 w 568"/>
              <a:gd name="T71" fmla="*/ 205 h 606"/>
              <a:gd name="T72" fmla="*/ 169 w 568"/>
              <a:gd name="T73" fmla="*/ 339 h 606"/>
              <a:gd name="T74" fmla="*/ 21 w 568"/>
              <a:gd name="T75" fmla="*/ 211 h 606"/>
              <a:gd name="T76" fmla="*/ 169 w 568"/>
              <a:gd name="T77" fmla="*/ 360 h 606"/>
              <a:gd name="T78" fmla="*/ 27 w 568"/>
              <a:gd name="T79" fmla="*/ 494 h 606"/>
              <a:gd name="T80" fmla="*/ 21 w 568"/>
              <a:gd name="T81" fmla="*/ 360 h 606"/>
              <a:gd name="T82" fmla="*/ 190 w 568"/>
              <a:gd name="T83" fmla="*/ 339 h 606"/>
              <a:gd name="T84" fmla="*/ 190 w 568"/>
              <a:gd name="T85" fmla="*/ 205 h 606"/>
              <a:gd name="T86" fmla="*/ 332 w 568"/>
              <a:gd name="T87" fmla="*/ 339 h 606"/>
              <a:gd name="T88" fmla="*/ 342 w 568"/>
              <a:gd name="T89" fmla="*/ 139 h 606"/>
              <a:gd name="T90" fmla="*/ 361 w 568"/>
              <a:gd name="T91" fmla="*/ 157 h 606"/>
              <a:gd name="T92" fmla="*/ 324 w 568"/>
              <a:gd name="T93" fmla="*/ 157 h 606"/>
              <a:gd name="T94" fmla="*/ 180 w 568"/>
              <a:gd name="T95" fmla="*/ 139 h 606"/>
              <a:gd name="T96" fmla="*/ 198 w 568"/>
              <a:gd name="T97" fmla="*/ 157 h 606"/>
              <a:gd name="T98" fmla="*/ 161 w 568"/>
              <a:gd name="T99" fmla="*/ 157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568" h="606">
                <a:moveTo>
                  <a:pt x="145" y="67"/>
                </a:moveTo>
                <a:cubicBezTo>
                  <a:pt x="145" y="81"/>
                  <a:pt x="157" y="92"/>
                  <a:pt x="171" y="92"/>
                </a:cubicBezTo>
                <a:lnTo>
                  <a:pt x="347" y="92"/>
                </a:lnTo>
                <a:cubicBezTo>
                  <a:pt x="361" y="92"/>
                  <a:pt x="372" y="81"/>
                  <a:pt x="372" y="67"/>
                </a:cubicBezTo>
                <a:cubicBezTo>
                  <a:pt x="372" y="53"/>
                  <a:pt x="361" y="41"/>
                  <a:pt x="347" y="41"/>
                </a:cubicBezTo>
                <a:lnTo>
                  <a:pt x="300" y="41"/>
                </a:lnTo>
                <a:cubicBezTo>
                  <a:pt x="300" y="18"/>
                  <a:pt x="282" y="0"/>
                  <a:pt x="259" y="0"/>
                </a:cubicBezTo>
                <a:cubicBezTo>
                  <a:pt x="236" y="0"/>
                  <a:pt x="217" y="18"/>
                  <a:pt x="217" y="41"/>
                </a:cubicBezTo>
                <a:lnTo>
                  <a:pt x="171" y="41"/>
                </a:lnTo>
                <a:cubicBezTo>
                  <a:pt x="157" y="41"/>
                  <a:pt x="145" y="53"/>
                  <a:pt x="145" y="67"/>
                </a:cubicBezTo>
                <a:close/>
                <a:moveTo>
                  <a:pt x="460" y="522"/>
                </a:moveTo>
                <a:cubicBezTo>
                  <a:pt x="462" y="524"/>
                  <a:pt x="465" y="525"/>
                  <a:pt x="468" y="525"/>
                </a:cubicBezTo>
                <a:cubicBezTo>
                  <a:pt x="471" y="525"/>
                  <a:pt x="473" y="524"/>
                  <a:pt x="475" y="522"/>
                </a:cubicBezTo>
                <a:cubicBezTo>
                  <a:pt x="480" y="518"/>
                  <a:pt x="480" y="511"/>
                  <a:pt x="475" y="507"/>
                </a:cubicBezTo>
                <a:lnTo>
                  <a:pt x="443" y="474"/>
                </a:lnTo>
                <a:lnTo>
                  <a:pt x="443" y="393"/>
                </a:lnTo>
                <a:cubicBezTo>
                  <a:pt x="443" y="387"/>
                  <a:pt x="438" y="383"/>
                  <a:pt x="432" y="383"/>
                </a:cubicBezTo>
                <a:cubicBezTo>
                  <a:pt x="426" y="383"/>
                  <a:pt x="422" y="387"/>
                  <a:pt x="422" y="393"/>
                </a:cubicBezTo>
                <a:lnTo>
                  <a:pt x="422" y="479"/>
                </a:lnTo>
                <a:cubicBezTo>
                  <a:pt x="422" y="479"/>
                  <a:pt x="422" y="480"/>
                  <a:pt x="422" y="481"/>
                </a:cubicBezTo>
                <a:cubicBezTo>
                  <a:pt x="422" y="481"/>
                  <a:pt x="422" y="481"/>
                  <a:pt x="422" y="481"/>
                </a:cubicBezTo>
                <a:cubicBezTo>
                  <a:pt x="422" y="482"/>
                  <a:pt x="422" y="482"/>
                  <a:pt x="422" y="483"/>
                </a:cubicBezTo>
                <a:cubicBezTo>
                  <a:pt x="423" y="483"/>
                  <a:pt x="423" y="483"/>
                  <a:pt x="423" y="484"/>
                </a:cubicBezTo>
                <a:cubicBezTo>
                  <a:pt x="423" y="484"/>
                  <a:pt x="423" y="484"/>
                  <a:pt x="423" y="484"/>
                </a:cubicBezTo>
                <a:cubicBezTo>
                  <a:pt x="424" y="485"/>
                  <a:pt x="424" y="485"/>
                  <a:pt x="425" y="486"/>
                </a:cubicBezTo>
                <a:cubicBezTo>
                  <a:pt x="425" y="486"/>
                  <a:pt x="425" y="486"/>
                  <a:pt x="425" y="486"/>
                </a:cubicBezTo>
                <a:lnTo>
                  <a:pt x="460" y="522"/>
                </a:lnTo>
                <a:close/>
                <a:moveTo>
                  <a:pt x="541" y="400"/>
                </a:moveTo>
                <a:cubicBezTo>
                  <a:pt x="522" y="371"/>
                  <a:pt x="492" y="351"/>
                  <a:pt x="457" y="344"/>
                </a:cubicBezTo>
                <a:cubicBezTo>
                  <a:pt x="449" y="343"/>
                  <a:pt x="440" y="342"/>
                  <a:pt x="432" y="342"/>
                </a:cubicBezTo>
                <a:cubicBezTo>
                  <a:pt x="369" y="342"/>
                  <a:pt x="314" y="387"/>
                  <a:pt x="303" y="449"/>
                </a:cubicBezTo>
                <a:cubicBezTo>
                  <a:pt x="289" y="521"/>
                  <a:pt x="336" y="590"/>
                  <a:pt x="407" y="604"/>
                </a:cubicBezTo>
                <a:cubicBezTo>
                  <a:pt x="416" y="605"/>
                  <a:pt x="424" y="606"/>
                  <a:pt x="432" y="606"/>
                </a:cubicBezTo>
                <a:cubicBezTo>
                  <a:pt x="496" y="606"/>
                  <a:pt x="550" y="561"/>
                  <a:pt x="562" y="499"/>
                </a:cubicBezTo>
                <a:cubicBezTo>
                  <a:pt x="568" y="464"/>
                  <a:pt x="561" y="429"/>
                  <a:pt x="541" y="400"/>
                </a:cubicBezTo>
                <a:close/>
                <a:moveTo>
                  <a:pt x="542" y="495"/>
                </a:moveTo>
                <a:lnTo>
                  <a:pt x="542" y="495"/>
                </a:lnTo>
                <a:cubicBezTo>
                  <a:pt x="532" y="547"/>
                  <a:pt x="486" y="586"/>
                  <a:pt x="432" y="586"/>
                </a:cubicBezTo>
                <a:cubicBezTo>
                  <a:pt x="425" y="586"/>
                  <a:pt x="418" y="585"/>
                  <a:pt x="411" y="584"/>
                </a:cubicBezTo>
                <a:cubicBezTo>
                  <a:pt x="351" y="572"/>
                  <a:pt x="311" y="513"/>
                  <a:pt x="323" y="453"/>
                </a:cubicBezTo>
                <a:cubicBezTo>
                  <a:pt x="333" y="401"/>
                  <a:pt x="379" y="363"/>
                  <a:pt x="432" y="363"/>
                </a:cubicBezTo>
                <a:cubicBezTo>
                  <a:pt x="439" y="363"/>
                  <a:pt x="446" y="363"/>
                  <a:pt x="453" y="365"/>
                </a:cubicBezTo>
                <a:cubicBezTo>
                  <a:pt x="482" y="370"/>
                  <a:pt x="508" y="387"/>
                  <a:pt x="524" y="411"/>
                </a:cubicBezTo>
                <a:cubicBezTo>
                  <a:pt x="541" y="436"/>
                  <a:pt x="547" y="466"/>
                  <a:pt x="542" y="495"/>
                </a:cubicBezTo>
                <a:close/>
                <a:moveTo>
                  <a:pt x="277" y="494"/>
                </a:moveTo>
                <a:lnTo>
                  <a:pt x="190" y="494"/>
                </a:lnTo>
                <a:lnTo>
                  <a:pt x="190" y="360"/>
                </a:lnTo>
                <a:lnTo>
                  <a:pt x="325" y="360"/>
                </a:lnTo>
                <a:cubicBezTo>
                  <a:pt x="334" y="352"/>
                  <a:pt x="343" y="345"/>
                  <a:pt x="353" y="339"/>
                </a:cubicBezTo>
                <a:lnTo>
                  <a:pt x="353" y="339"/>
                </a:lnTo>
                <a:lnTo>
                  <a:pt x="353" y="205"/>
                </a:lnTo>
                <a:lnTo>
                  <a:pt x="491" y="205"/>
                </a:lnTo>
                <a:cubicBezTo>
                  <a:pt x="494" y="205"/>
                  <a:pt x="496" y="208"/>
                  <a:pt x="496" y="211"/>
                </a:cubicBezTo>
                <a:lnTo>
                  <a:pt x="496" y="331"/>
                </a:lnTo>
                <a:cubicBezTo>
                  <a:pt x="504" y="335"/>
                  <a:pt x="511" y="339"/>
                  <a:pt x="518" y="343"/>
                </a:cubicBezTo>
                <a:lnTo>
                  <a:pt x="518" y="339"/>
                </a:lnTo>
                <a:lnTo>
                  <a:pt x="518" y="211"/>
                </a:lnTo>
                <a:lnTo>
                  <a:pt x="518" y="139"/>
                </a:lnTo>
                <a:cubicBezTo>
                  <a:pt x="518" y="124"/>
                  <a:pt x="506" y="112"/>
                  <a:pt x="491" y="112"/>
                </a:cubicBezTo>
                <a:lnTo>
                  <a:pt x="27" y="112"/>
                </a:lnTo>
                <a:cubicBezTo>
                  <a:pt x="12" y="112"/>
                  <a:pt x="0" y="124"/>
                  <a:pt x="0" y="139"/>
                </a:cubicBezTo>
                <a:lnTo>
                  <a:pt x="0" y="211"/>
                </a:lnTo>
                <a:lnTo>
                  <a:pt x="0" y="339"/>
                </a:lnTo>
                <a:lnTo>
                  <a:pt x="0" y="360"/>
                </a:lnTo>
                <a:lnTo>
                  <a:pt x="0" y="488"/>
                </a:lnTo>
                <a:lnTo>
                  <a:pt x="0" y="504"/>
                </a:lnTo>
                <a:cubicBezTo>
                  <a:pt x="0" y="519"/>
                  <a:pt x="12" y="531"/>
                  <a:pt x="27" y="531"/>
                </a:cubicBezTo>
                <a:lnTo>
                  <a:pt x="286" y="531"/>
                </a:lnTo>
                <a:cubicBezTo>
                  <a:pt x="282" y="519"/>
                  <a:pt x="278" y="507"/>
                  <a:pt x="277" y="494"/>
                </a:cubicBezTo>
                <a:close/>
                <a:moveTo>
                  <a:pt x="21" y="211"/>
                </a:moveTo>
                <a:lnTo>
                  <a:pt x="21" y="211"/>
                </a:lnTo>
                <a:cubicBezTo>
                  <a:pt x="21" y="208"/>
                  <a:pt x="24" y="205"/>
                  <a:pt x="27" y="205"/>
                </a:cubicBezTo>
                <a:lnTo>
                  <a:pt x="169" y="205"/>
                </a:lnTo>
                <a:lnTo>
                  <a:pt x="169" y="339"/>
                </a:lnTo>
                <a:lnTo>
                  <a:pt x="21" y="339"/>
                </a:lnTo>
                <a:lnTo>
                  <a:pt x="21" y="211"/>
                </a:lnTo>
                <a:close/>
                <a:moveTo>
                  <a:pt x="169" y="360"/>
                </a:moveTo>
                <a:lnTo>
                  <a:pt x="169" y="360"/>
                </a:lnTo>
                <a:lnTo>
                  <a:pt x="169" y="494"/>
                </a:lnTo>
                <a:lnTo>
                  <a:pt x="27" y="494"/>
                </a:lnTo>
                <a:cubicBezTo>
                  <a:pt x="24" y="494"/>
                  <a:pt x="21" y="491"/>
                  <a:pt x="21" y="488"/>
                </a:cubicBezTo>
                <a:lnTo>
                  <a:pt x="21" y="360"/>
                </a:lnTo>
                <a:lnTo>
                  <a:pt x="169" y="360"/>
                </a:lnTo>
                <a:close/>
                <a:moveTo>
                  <a:pt x="190" y="339"/>
                </a:moveTo>
                <a:lnTo>
                  <a:pt x="190" y="339"/>
                </a:lnTo>
                <a:lnTo>
                  <a:pt x="190" y="205"/>
                </a:lnTo>
                <a:lnTo>
                  <a:pt x="332" y="205"/>
                </a:lnTo>
                <a:lnTo>
                  <a:pt x="332" y="339"/>
                </a:lnTo>
                <a:lnTo>
                  <a:pt x="190" y="339"/>
                </a:lnTo>
                <a:close/>
                <a:moveTo>
                  <a:pt x="342" y="139"/>
                </a:moveTo>
                <a:lnTo>
                  <a:pt x="342" y="139"/>
                </a:lnTo>
                <a:cubicBezTo>
                  <a:pt x="353" y="139"/>
                  <a:pt x="361" y="147"/>
                  <a:pt x="361" y="157"/>
                </a:cubicBezTo>
                <a:cubicBezTo>
                  <a:pt x="361" y="167"/>
                  <a:pt x="353" y="176"/>
                  <a:pt x="342" y="176"/>
                </a:cubicBezTo>
                <a:cubicBezTo>
                  <a:pt x="332" y="176"/>
                  <a:pt x="324" y="167"/>
                  <a:pt x="324" y="157"/>
                </a:cubicBezTo>
                <a:cubicBezTo>
                  <a:pt x="324" y="147"/>
                  <a:pt x="332" y="139"/>
                  <a:pt x="342" y="139"/>
                </a:cubicBezTo>
                <a:close/>
                <a:moveTo>
                  <a:pt x="180" y="139"/>
                </a:moveTo>
                <a:lnTo>
                  <a:pt x="180" y="139"/>
                </a:lnTo>
                <a:cubicBezTo>
                  <a:pt x="190" y="139"/>
                  <a:pt x="198" y="147"/>
                  <a:pt x="198" y="157"/>
                </a:cubicBezTo>
                <a:cubicBezTo>
                  <a:pt x="198" y="167"/>
                  <a:pt x="190" y="176"/>
                  <a:pt x="180" y="176"/>
                </a:cubicBezTo>
                <a:cubicBezTo>
                  <a:pt x="170" y="176"/>
                  <a:pt x="161" y="167"/>
                  <a:pt x="161" y="157"/>
                </a:cubicBezTo>
                <a:cubicBezTo>
                  <a:pt x="161" y="147"/>
                  <a:pt x="170" y="139"/>
                  <a:pt x="180" y="13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00" tIns="45700" rIns="91400" bIns="4570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32" name="Freeform 16"/>
          <p:cNvSpPr>
            <a:spLocks noEditPoints="1"/>
          </p:cNvSpPr>
          <p:nvPr/>
        </p:nvSpPr>
        <p:spPr bwMode="auto">
          <a:xfrm>
            <a:off x="1690748" y="3421566"/>
            <a:ext cx="701368" cy="659436"/>
          </a:xfrm>
          <a:custGeom>
            <a:avLst/>
            <a:gdLst>
              <a:gd name="T0" fmla="*/ 21 w 643"/>
              <a:gd name="T1" fmla="*/ 478 h 603"/>
              <a:gd name="T2" fmla="*/ 459 w 643"/>
              <a:gd name="T3" fmla="*/ 359 h 603"/>
              <a:gd name="T4" fmla="*/ 420 w 643"/>
              <a:gd name="T5" fmla="*/ 494 h 603"/>
              <a:gd name="T6" fmla="*/ 407 w 643"/>
              <a:gd name="T7" fmla="*/ 377 h 603"/>
              <a:gd name="T8" fmla="*/ 408 w 643"/>
              <a:gd name="T9" fmla="*/ 272 h 603"/>
              <a:gd name="T10" fmla="*/ 397 w 643"/>
              <a:gd name="T11" fmla="*/ 276 h 603"/>
              <a:gd name="T12" fmla="*/ 405 w 643"/>
              <a:gd name="T13" fmla="*/ 292 h 603"/>
              <a:gd name="T14" fmla="*/ 415 w 643"/>
              <a:gd name="T15" fmla="*/ 288 h 603"/>
              <a:gd name="T16" fmla="*/ 356 w 643"/>
              <a:gd name="T17" fmla="*/ 302 h 603"/>
              <a:gd name="T18" fmla="*/ 360 w 643"/>
              <a:gd name="T19" fmla="*/ 322 h 603"/>
              <a:gd name="T20" fmla="*/ 368 w 643"/>
              <a:gd name="T21" fmla="*/ 315 h 603"/>
              <a:gd name="T22" fmla="*/ 324 w 643"/>
              <a:gd name="T23" fmla="*/ 341 h 603"/>
              <a:gd name="T24" fmla="*/ 319 w 643"/>
              <a:gd name="T25" fmla="*/ 351 h 603"/>
              <a:gd name="T26" fmla="*/ 335 w 643"/>
              <a:gd name="T27" fmla="*/ 359 h 603"/>
              <a:gd name="T28" fmla="*/ 340 w 643"/>
              <a:gd name="T29" fmla="*/ 349 h 603"/>
              <a:gd name="T30" fmla="*/ 305 w 643"/>
              <a:gd name="T31" fmla="*/ 399 h 603"/>
              <a:gd name="T32" fmla="*/ 322 w 643"/>
              <a:gd name="T33" fmla="*/ 411 h 603"/>
              <a:gd name="T34" fmla="*/ 323 w 643"/>
              <a:gd name="T35" fmla="*/ 400 h 603"/>
              <a:gd name="T36" fmla="*/ 308 w 643"/>
              <a:gd name="T37" fmla="*/ 450 h 603"/>
              <a:gd name="T38" fmla="*/ 311 w 643"/>
              <a:gd name="T39" fmla="*/ 461 h 603"/>
              <a:gd name="T40" fmla="*/ 327 w 643"/>
              <a:gd name="T41" fmla="*/ 455 h 603"/>
              <a:gd name="T42" fmla="*/ 324 w 643"/>
              <a:gd name="T43" fmla="*/ 444 h 603"/>
              <a:gd name="T44" fmla="*/ 332 w 643"/>
              <a:gd name="T45" fmla="*/ 506 h 603"/>
              <a:gd name="T46" fmla="*/ 353 w 643"/>
              <a:gd name="T47" fmla="*/ 503 h 603"/>
              <a:gd name="T48" fmla="*/ 346 w 643"/>
              <a:gd name="T49" fmla="*/ 495 h 603"/>
              <a:gd name="T50" fmla="*/ 367 w 643"/>
              <a:gd name="T51" fmla="*/ 541 h 603"/>
              <a:gd name="T52" fmla="*/ 377 w 643"/>
              <a:gd name="T53" fmla="*/ 547 h 603"/>
              <a:gd name="T54" fmla="*/ 386 w 643"/>
              <a:gd name="T55" fmla="*/ 532 h 603"/>
              <a:gd name="T56" fmla="*/ 377 w 643"/>
              <a:gd name="T57" fmla="*/ 526 h 603"/>
              <a:gd name="T58" fmla="*/ 423 w 643"/>
              <a:gd name="T59" fmla="*/ 566 h 603"/>
              <a:gd name="T60" fmla="*/ 434 w 643"/>
              <a:gd name="T61" fmla="*/ 568 h 603"/>
              <a:gd name="T62" fmla="*/ 427 w 643"/>
              <a:gd name="T63" fmla="*/ 549 h 603"/>
              <a:gd name="T64" fmla="*/ 472 w 643"/>
              <a:gd name="T65" fmla="*/ 569 h 603"/>
              <a:gd name="T66" fmla="*/ 484 w 643"/>
              <a:gd name="T67" fmla="*/ 568 h 603"/>
              <a:gd name="T68" fmla="*/ 483 w 643"/>
              <a:gd name="T69" fmla="*/ 550 h 603"/>
              <a:gd name="T70" fmla="*/ 472 w 643"/>
              <a:gd name="T71" fmla="*/ 552 h 603"/>
              <a:gd name="T72" fmla="*/ 530 w 643"/>
              <a:gd name="T73" fmla="*/ 552 h 603"/>
              <a:gd name="T74" fmla="*/ 540 w 643"/>
              <a:gd name="T75" fmla="*/ 545 h 603"/>
              <a:gd name="T76" fmla="*/ 524 w 643"/>
              <a:gd name="T77" fmla="*/ 535 h 603"/>
              <a:gd name="T78" fmla="*/ 570 w 643"/>
              <a:gd name="T79" fmla="*/ 521 h 603"/>
              <a:gd name="T80" fmla="*/ 577 w 643"/>
              <a:gd name="T81" fmla="*/ 512 h 603"/>
              <a:gd name="T82" fmla="*/ 565 w 643"/>
              <a:gd name="T83" fmla="*/ 499 h 603"/>
              <a:gd name="T84" fmla="*/ 559 w 643"/>
              <a:gd name="T85" fmla="*/ 507 h 603"/>
              <a:gd name="T86" fmla="*/ 601 w 643"/>
              <a:gd name="T87" fmla="*/ 469 h 603"/>
              <a:gd name="T88" fmla="*/ 605 w 643"/>
              <a:gd name="T89" fmla="*/ 457 h 603"/>
              <a:gd name="T90" fmla="*/ 586 w 643"/>
              <a:gd name="T91" fmla="*/ 459 h 603"/>
              <a:gd name="T92" fmla="*/ 610 w 643"/>
              <a:gd name="T93" fmla="*/ 419 h 603"/>
              <a:gd name="T94" fmla="*/ 610 w 643"/>
              <a:gd name="T95" fmla="*/ 408 h 603"/>
              <a:gd name="T96" fmla="*/ 592 w 643"/>
              <a:gd name="T97" fmla="*/ 406 h 603"/>
              <a:gd name="T98" fmla="*/ 593 w 643"/>
              <a:gd name="T99" fmla="*/ 417 h 603"/>
              <a:gd name="T100" fmla="*/ 599 w 643"/>
              <a:gd name="T101" fmla="*/ 358 h 603"/>
              <a:gd name="T102" fmla="*/ 594 w 643"/>
              <a:gd name="T103" fmla="*/ 347 h 603"/>
              <a:gd name="T104" fmla="*/ 581 w 643"/>
              <a:gd name="T105" fmla="*/ 363 h 603"/>
              <a:gd name="T106" fmla="*/ 573 w 643"/>
              <a:gd name="T107" fmla="*/ 316 h 603"/>
              <a:gd name="T108" fmla="*/ 565 w 643"/>
              <a:gd name="T109" fmla="*/ 308 h 603"/>
              <a:gd name="T110" fmla="*/ 550 w 643"/>
              <a:gd name="T111" fmla="*/ 318 h 603"/>
              <a:gd name="T112" fmla="*/ 557 w 643"/>
              <a:gd name="T113" fmla="*/ 326 h 603"/>
              <a:gd name="T114" fmla="*/ 524 w 643"/>
              <a:gd name="T115" fmla="*/ 279 h 603"/>
              <a:gd name="T116" fmla="*/ 513 w 643"/>
              <a:gd name="T117" fmla="*/ 274 h 603"/>
              <a:gd name="T118" fmla="*/ 513 w 643"/>
              <a:gd name="T119" fmla="*/ 293 h 603"/>
              <a:gd name="T120" fmla="*/ 457 w 643"/>
              <a:gd name="T121" fmla="*/ 231 h 603"/>
              <a:gd name="T122" fmla="*/ 358 w 643"/>
              <a:gd name="T123" fmla="*/ 9 h 603"/>
              <a:gd name="T124" fmla="*/ 30 w 643"/>
              <a:gd name="T125" fmla="*/ 153 h 6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643" h="603">
                <a:moveTo>
                  <a:pt x="51" y="448"/>
                </a:moveTo>
                <a:cubicBezTo>
                  <a:pt x="83" y="445"/>
                  <a:pt x="115" y="443"/>
                  <a:pt x="147" y="442"/>
                </a:cubicBezTo>
                <a:cubicBezTo>
                  <a:pt x="127" y="440"/>
                  <a:pt x="108" y="439"/>
                  <a:pt x="88" y="437"/>
                </a:cubicBezTo>
                <a:cubicBezTo>
                  <a:pt x="72" y="435"/>
                  <a:pt x="59" y="423"/>
                  <a:pt x="59" y="407"/>
                </a:cubicBezTo>
                <a:cubicBezTo>
                  <a:pt x="59" y="383"/>
                  <a:pt x="59" y="359"/>
                  <a:pt x="59" y="335"/>
                </a:cubicBezTo>
                <a:cubicBezTo>
                  <a:pt x="59" y="318"/>
                  <a:pt x="72" y="306"/>
                  <a:pt x="88" y="305"/>
                </a:cubicBezTo>
                <a:cubicBezTo>
                  <a:pt x="148" y="299"/>
                  <a:pt x="207" y="297"/>
                  <a:pt x="267" y="298"/>
                </a:cubicBezTo>
                <a:cubicBezTo>
                  <a:pt x="245" y="333"/>
                  <a:pt x="233" y="373"/>
                  <a:pt x="233" y="417"/>
                </a:cubicBezTo>
                <a:cubicBezTo>
                  <a:pt x="233" y="479"/>
                  <a:pt x="258" y="535"/>
                  <a:pt x="299" y="575"/>
                </a:cubicBezTo>
                <a:cubicBezTo>
                  <a:pt x="301" y="578"/>
                  <a:pt x="304" y="581"/>
                  <a:pt x="306" y="583"/>
                </a:cubicBezTo>
                <a:cubicBezTo>
                  <a:pt x="221" y="590"/>
                  <a:pt x="136" y="589"/>
                  <a:pt x="51" y="579"/>
                </a:cubicBezTo>
                <a:cubicBezTo>
                  <a:pt x="35" y="578"/>
                  <a:pt x="21" y="566"/>
                  <a:pt x="21" y="550"/>
                </a:cubicBezTo>
                <a:cubicBezTo>
                  <a:pt x="21" y="526"/>
                  <a:pt x="21" y="502"/>
                  <a:pt x="21" y="478"/>
                </a:cubicBezTo>
                <a:cubicBezTo>
                  <a:pt x="21" y="461"/>
                  <a:pt x="35" y="449"/>
                  <a:pt x="51" y="448"/>
                </a:cubicBezTo>
                <a:close/>
                <a:moveTo>
                  <a:pt x="442" y="265"/>
                </a:moveTo>
                <a:lnTo>
                  <a:pt x="442" y="265"/>
                </a:lnTo>
                <a:cubicBezTo>
                  <a:pt x="454" y="263"/>
                  <a:pt x="467" y="262"/>
                  <a:pt x="479" y="265"/>
                </a:cubicBezTo>
                <a:cubicBezTo>
                  <a:pt x="478" y="271"/>
                  <a:pt x="478" y="278"/>
                  <a:pt x="477" y="284"/>
                </a:cubicBezTo>
                <a:cubicBezTo>
                  <a:pt x="466" y="283"/>
                  <a:pt x="455" y="283"/>
                  <a:pt x="444" y="284"/>
                </a:cubicBezTo>
                <a:cubicBezTo>
                  <a:pt x="443" y="278"/>
                  <a:pt x="443" y="271"/>
                  <a:pt x="442" y="265"/>
                </a:cubicBezTo>
                <a:close/>
                <a:moveTo>
                  <a:pt x="510" y="384"/>
                </a:moveTo>
                <a:lnTo>
                  <a:pt x="510" y="384"/>
                </a:lnTo>
                <a:lnTo>
                  <a:pt x="467" y="384"/>
                </a:lnTo>
                <a:lnTo>
                  <a:pt x="467" y="377"/>
                </a:lnTo>
                <a:cubicBezTo>
                  <a:pt x="467" y="369"/>
                  <a:pt x="466" y="364"/>
                  <a:pt x="465" y="362"/>
                </a:cubicBezTo>
                <a:cubicBezTo>
                  <a:pt x="464" y="360"/>
                  <a:pt x="462" y="359"/>
                  <a:pt x="459" y="359"/>
                </a:cubicBezTo>
                <a:cubicBezTo>
                  <a:pt x="456" y="359"/>
                  <a:pt x="454" y="360"/>
                  <a:pt x="453" y="362"/>
                </a:cubicBezTo>
                <a:cubicBezTo>
                  <a:pt x="452" y="364"/>
                  <a:pt x="451" y="367"/>
                  <a:pt x="451" y="371"/>
                </a:cubicBezTo>
                <a:cubicBezTo>
                  <a:pt x="451" y="378"/>
                  <a:pt x="452" y="382"/>
                  <a:pt x="455" y="385"/>
                </a:cubicBezTo>
                <a:cubicBezTo>
                  <a:pt x="458" y="388"/>
                  <a:pt x="466" y="393"/>
                  <a:pt x="478" y="401"/>
                </a:cubicBezTo>
                <a:cubicBezTo>
                  <a:pt x="489" y="407"/>
                  <a:pt x="497" y="413"/>
                  <a:pt x="501" y="416"/>
                </a:cubicBezTo>
                <a:cubicBezTo>
                  <a:pt x="505" y="420"/>
                  <a:pt x="508" y="425"/>
                  <a:pt x="511" y="431"/>
                </a:cubicBezTo>
                <a:cubicBezTo>
                  <a:pt x="514" y="438"/>
                  <a:pt x="515" y="446"/>
                  <a:pt x="515" y="455"/>
                </a:cubicBezTo>
                <a:cubicBezTo>
                  <a:pt x="515" y="471"/>
                  <a:pt x="511" y="483"/>
                  <a:pt x="504" y="491"/>
                </a:cubicBezTo>
                <a:cubicBezTo>
                  <a:pt x="497" y="500"/>
                  <a:pt x="485" y="506"/>
                  <a:pt x="471" y="508"/>
                </a:cubicBezTo>
                <a:lnTo>
                  <a:pt x="471" y="524"/>
                </a:lnTo>
                <a:lnTo>
                  <a:pt x="451" y="524"/>
                </a:lnTo>
                <a:lnTo>
                  <a:pt x="451" y="507"/>
                </a:lnTo>
                <a:cubicBezTo>
                  <a:pt x="439" y="506"/>
                  <a:pt x="429" y="502"/>
                  <a:pt x="420" y="494"/>
                </a:cubicBezTo>
                <a:cubicBezTo>
                  <a:pt x="412" y="486"/>
                  <a:pt x="407" y="473"/>
                  <a:pt x="407" y="453"/>
                </a:cubicBezTo>
                <a:lnTo>
                  <a:pt x="407" y="445"/>
                </a:lnTo>
                <a:lnTo>
                  <a:pt x="451" y="445"/>
                </a:lnTo>
                <a:lnTo>
                  <a:pt x="451" y="456"/>
                </a:lnTo>
                <a:cubicBezTo>
                  <a:pt x="451" y="467"/>
                  <a:pt x="451" y="474"/>
                  <a:pt x="452" y="477"/>
                </a:cubicBezTo>
                <a:cubicBezTo>
                  <a:pt x="453" y="480"/>
                  <a:pt x="455" y="481"/>
                  <a:pt x="458" y="481"/>
                </a:cubicBezTo>
                <a:cubicBezTo>
                  <a:pt x="461" y="481"/>
                  <a:pt x="464" y="480"/>
                  <a:pt x="465" y="479"/>
                </a:cubicBezTo>
                <a:cubicBezTo>
                  <a:pt x="466" y="477"/>
                  <a:pt x="467" y="474"/>
                  <a:pt x="467" y="470"/>
                </a:cubicBezTo>
                <a:cubicBezTo>
                  <a:pt x="467" y="460"/>
                  <a:pt x="466" y="453"/>
                  <a:pt x="465" y="449"/>
                </a:cubicBezTo>
                <a:cubicBezTo>
                  <a:pt x="464" y="445"/>
                  <a:pt x="459" y="440"/>
                  <a:pt x="451" y="435"/>
                </a:cubicBezTo>
                <a:cubicBezTo>
                  <a:pt x="438" y="427"/>
                  <a:pt x="429" y="421"/>
                  <a:pt x="424" y="417"/>
                </a:cubicBezTo>
                <a:cubicBezTo>
                  <a:pt x="420" y="413"/>
                  <a:pt x="415" y="408"/>
                  <a:pt x="412" y="401"/>
                </a:cubicBezTo>
                <a:cubicBezTo>
                  <a:pt x="408" y="394"/>
                  <a:pt x="407" y="386"/>
                  <a:pt x="407" y="377"/>
                </a:cubicBezTo>
                <a:cubicBezTo>
                  <a:pt x="407" y="364"/>
                  <a:pt x="410" y="354"/>
                  <a:pt x="418" y="346"/>
                </a:cubicBezTo>
                <a:cubicBezTo>
                  <a:pt x="425" y="339"/>
                  <a:pt x="436" y="334"/>
                  <a:pt x="451" y="333"/>
                </a:cubicBezTo>
                <a:lnTo>
                  <a:pt x="451" y="319"/>
                </a:lnTo>
                <a:lnTo>
                  <a:pt x="471" y="319"/>
                </a:lnTo>
                <a:lnTo>
                  <a:pt x="471" y="333"/>
                </a:lnTo>
                <a:cubicBezTo>
                  <a:pt x="484" y="334"/>
                  <a:pt x="494" y="339"/>
                  <a:pt x="501" y="346"/>
                </a:cubicBezTo>
                <a:cubicBezTo>
                  <a:pt x="507" y="353"/>
                  <a:pt x="511" y="363"/>
                  <a:pt x="511" y="376"/>
                </a:cubicBezTo>
                <a:cubicBezTo>
                  <a:pt x="511" y="378"/>
                  <a:pt x="510" y="381"/>
                  <a:pt x="510" y="384"/>
                </a:cubicBezTo>
                <a:close/>
                <a:moveTo>
                  <a:pt x="411" y="271"/>
                </a:moveTo>
                <a:lnTo>
                  <a:pt x="411" y="271"/>
                </a:lnTo>
                <a:lnTo>
                  <a:pt x="410" y="271"/>
                </a:lnTo>
                <a:lnTo>
                  <a:pt x="409" y="272"/>
                </a:lnTo>
                <a:lnTo>
                  <a:pt x="408" y="272"/>
                </a:lnTo>
                <a:lnTo>
                  <a:pt x="407" y="272"/>
                </a:lnTo>
                <a:lnTo>
                  <a:pt x="406" y="272"/>
                </a:lnTo>
                <a:lnTo>
                  <a:pt x="405" y="273"/>
                </a:lnTo>
                <a:lnTo>
                  <a:pt x="404" y="273"/>
                </a:lnTo>
                <a:lnTo>
                  <a:pt x="404" y="273"/>
                </a:lnTo>
                <a:lnTo>
                  <a:pt x="403" y="274"/>
                </a:lnTo>
                <a:lnTo>
                  <a:pt x="402" y="274"/>
                </a:lnTo>
                <a:lnTo>
                  <a:pt x="401" y="274"/>
                </a:lnTo>
                <a:lnTo>
                  <a:pt x="400" y="275"/>
                </a:lnTo>
                <a:lnTo>
                  <a:pt x="399" y="275"/>
                </a:lnTo>
                <a:lnTo>
                  <a:pt x="398" y="275"/>
                </a:lnTo>
                <a:lnTo>
                  <a:pt x="398" y="276"/>
                </a:lnTo>
                <a:lnTo>
                  <a:pt x="397" y="276"/>
                </a:lnTo>
                <a:lnTo>
                  <a:pt x="396" y="277"/>
                </a:lnTo>
                <a:lnTo>
                  <a:pt x="395" y="277"/>
                </a:lnTo>
                <a:lnTo>
                  <a:pt x="394" y="277"/>
                </a:lnTo>
                <a:lnTo>
                  <a:pt x="393" y="278"/>
                </a:lnTo>
                <a:lnTo>
                  <a:pt x="393" y="278"/>
                </a:lnTo>
                <a:lnTo>
                  <a:pt x="401" y="294"/>
                </a:lnTo>
                <a:lnTo>
                  <a:pt x="401" y="294"/>
                </a:lnTo>
                <a:lnTo>
                  <a:pt x="401" y="293"/>
                </a:lnTo>
                <a:lnTo>
                  <a:pt x="402" y="293"/>
                </a:lnTo>
                <a:lnTo>
                  <a:pt x="403" y="293"/>
                </a:lnTo>
                <a:lnTo>
                  <a:pt x="404" y="292"/>
                </a:lnTo>
                <a:lnTo>
                  <a:pt x="404" y="292"/>
                </a:lnTo>
                <a:lnTo>
                  <a:pt x="405" y="292"/>
                </a:lnTo>
                <a:lnTo>
                  <a:pt x="406" y="291"/>
                </a:lnTo>
                <a:lnTo>
                  <a:pt x="407" y="291"/>
                </a:lnTo>
                <a:lnTo>
                  <a:pt x="407" y="291"/>
                </a:lnTo>
                <a:lnTo>
                  <a:pt x="408" y="290"/>
                </a:lnTo>
                <a:lnTo>
                  <a:pt x="409" y="290"/>
                </a:lnTo>
                <a:lnTo>
                  <a:pt x="410" y="290"/>
                </a:lnTo>
                <a:lnTo>
                  <a:pt x="411" y="290"/>
                </a:lnTo>
                <a:lnTo>
                  <a:pt x="411" y="289"/>
                </a:lnTo>
                <a:lnTo>
                  <a:pt x="412" y="289"/>
                </a:lnTo>
                <a:lnTo>
                  <a:pt x="413" y="289"/>
                </a:lnTo>
                <a:lnTo>
                  <a:pt x="414" y="289"/>
                </a:lnTo>
                <a:lnTo>
                  <a:pt x="414" y="288"/>
                </a:lnTo>
                <a:lnTo>
                  <a:pt x="415" y="288"/>
                </a:lnTo>
                <a:lnTo>
                  <a:pt x="416" y="288"/>
                </a:lnTo>
                <a:lnTo>
                  <a:pt x="411" y="271"/>
                </a:lnTo>
                <a:close/>
                <a:moveTo>
                  <a:pt x="361" y="297"/>
                </a:moveTo>
                <a:lnTo>
                  <a:pt x="361" y="297"/>
                </a:lnTo>
                <a:lnTo>
                  <a:pt x="361" y="298"/>
                </a:lnTo>
                <a:lnTo>
                  <a:pt x="360" y="298"/>
                </a:lnTo>
                <a:lnTo>
                  <a:pt x="360" y="299"/>
                </a:lnTo>
                <a:lnTo>
                  <a:pt x="359" y="299"/>
                </a:lnTo>
                <a:lnTo>
                  <a:pt x="358" y="300"/>
                </a:lnTo>
                <a:lnTo>
                  <a:pt x="358" y="301"/>
                </a:lnTo>
                <a:lnTo>
                  <a:pt x="357" y="301"/>
                </a:lnTo>
                <a:lnTo>
                  <a:pt x="356" y="302"/>
                </a:lnTo>
                <a:lnTo>
                  <a:pt x="356" y="302"/>
                </a:lnTo>
                <a:lnTo>
                  <a:pt x="355" y="303"/>
                </a:lnTo>
                <a:lnTo>
                  <a:pt x="354" y="304"/>
                </a:lnTo>
                <a:lnTo>
                  <a:pt x="354" y="304"/>
                </a:lnTo>
                <a:lnTo>
                  <a:pt x="353" y="305"/>
                </a:lnTo>
                <a:lnTo>
                  <a:pt x="352" y="305"/>
                </a:lnTo>
                <a:lnTo>
                  <a:pt x="352" y="306"/>
                </a:lnTo>
                <a:lnTo>
                  <a:pt x="351" y="307"/>
                </a:lnTo>
                <a:lnTo>
                  <a:pt x="350" y="307"/>
                </a:lnTo>
                <a:lnTo>
                  <a:pt x="350" y="308"/>
                </a:lnTo>
                <a:lnTo>
                  <a:pt x="349" y="309"/>
                </a:lnTo>
                <a:lnTo>
                  <a:pt x="348" y="309"/>
                </a:lnTo>
                <a:lnTo>
                  <a:pt x="348" y="310"/>
                </a:lnTo>
                <a:lnTo>
                  <a:pt x="360" y="322"/>
                </a:lnTo>
                <a:lnTo>
                  <a:pt x="361" y="322"/>
                </a:lnTo>
                <a:lnTo>
                  <a:pt x="361" y="321"/>
                </a:lnTo>
                <a:lnTo>
                  <a:pt x="362" y="320"/>
                </a:lnTo>
                <a:lnTo>
                  <a:pt x="362" y="320"/>
                </a:lnTo>
                <a:lnTo>
                  <a:pt x="363" y="319"/>
                </a:lnTo>
                <a:lnTo>
                  <a:pt x="364" y="319"/>
                </a:lnTo>
                <a:lnTo>
                  <a:pt x="364" y="318"/>
                </a:lnTo>
                <a:lnTo>
                  <a:pt x="365" y="318"/>
                </a:lnTo>
                <a:lnTo>
                  <a:pt x="365" y="317"/>
                </a:lnTo>
                <a:lnTo>
                  <a:pt x="366" y="317"/>
                </a:lnTo>
                <a:lnTo>
                  <a:pt x="367" y="316"/>
                </a:lnTo>
                <a:lnTo>
                  <a:pt x="367" y="316"/>
                </a:lnTo>
                <a:lnTo>
                  <a:pt x="368" y="315"/>
                </a:lnTo>
                <a:lnTo>
                  <a:pt x="368" y="314"/>
                </a:lnTo>
                <a:lnTo>
                  <a:pt x="369" y="314"/>
                </a:lnTo>
                <a:lnTo>
                  <a:pt x="370" y="313"/>
                </a:lnTo>
                <a:lnTo>
                  <a:pt x="370" y="313"/>
                </a:lnTo>
                <a:lnTo>
                  <a:pt x="371" y="312"/>
                </a:lnTo>
                <a:lnTo>
                  <a:pt x="372" y="312"/>
                </a:lnTo>
                <a:lnTo>
                  <a:pt x="372" y="311"/>
                </a:lnTo>
                <a:lnTo>
                  <a:pt x="373" y="311"/>
                </a:lnTo>
                <a:lnTo>
                  <a:pt x="361" y="297"/>
                </a:lnTo>
                <a:close/>
                <a:moveTo>
                  <a:pt x="325" y="339"/>
                </a:moveTo>
                <a:lnTo>
                  <a:pt x="325" y="339"/>
                </a:lnTo>
                <a:lnTo>
                  <a:pt x="325" y="340"/>
                </a:lnTo>
                <a:lnTo>
                  <a:pt x="324" y="341"/>
                </a:lnTo>
                <a:lnTo>
                  <a:pt x="324" y="341"/>
                </a:lnTo>
                <a:lnTo>
                  <a:pt x="323" y="342"/>
                </a:lnTo>
                <a:lnTo>
                  <a:pt x="323" y="343"/>
                </a:lnTo>
                <a:lnTo>
                  <a:pt x="323" y="344"/>
                </a:lnTo>
                <a:lnTo>
                  <a:pt x="322" y="345"/>
                </a:lnTo>
                <a:lnTo>
                  <a:pt x="322" y="346"/>
                </a:lnTo>
                <a:lnTo>
                  <a:pt x="321" y="346"/>
                </a:lnTo>
                <a:lnTo>
                  <a:pt x="321" y="347"/>
                </a:lnTo>
                <a:lnTo>
                  <a:pt x="320" y="348"/>
                </a:lnTo>
                <a:lnTo>
                  <a:pt x="320" y="349"/>
                </a:lnTo>
                <a:lnTo>
                  <a:pt x="320" y="350"/>
                </a:lnTo>
                <a:lnTo>
                  <a:pt x="319" y="350"/>
                </a:lnTo>
                <a:lnTo>
                  <a:pt x="319" y="351"/>
                </a:lnTo>
                <a:lnTo>
                  <a:pt x="318" y="352"/>
                </a:lnTo>
                <a:lnTo>
                  <a:pt x="318" y="353"/>
                </a:lnTo>
                <a:lnTo>
                  <a:pt x="318" y="354"/>
                </a:lnTo>
                <a:lnTo>
                  <a:pt x="317" y="355"/>
                </a:lnTo>
                <a:lnTo>
                  <a:pt x="317" y="356"/>
                </a:lnTo>
                <a:lnTo>
                  <a:pt x="317" y="356"/>
                </a:lnTo>
                <a:lnTo>
                  <a:pt x="333" y="363"/>
                </a:lnTo>
                <a:lnTo>
                  <a:pt x="333" y="363"/>
                </a:lnTo>
                <a:lnTo>
                  <a:pt x="333" y="362"/>
                </a:lnTo>
                <a:lnTo>
                  <a:pt x="334" y="361"/>
                </a:lnTo>
                <a:lnTo>
                  <a:pt x="334" y="360"/>
                </a:lnTo>
                <a:lnTo>
                  <a:pt x="334" y="360"/>
                </a:lnTo>
                <a:lnTo>
                  <a:pt x="335" y="359"/>
                </a:lnTo>
                <a:lnTo>
                  <a:pt x="335" y="358"/>
                </a:lnTo>
                <a:lnTo>
                  <a:pt x="335" y="357"/>
                </a:lnTo>
                <a:lnTo>
                  <a:pt x="336" y="357"/>
                </a:lnTo>
                <a:lnTo>
                  <a:pt x="336" y="356"/>
                </a:lnTo>
                <a:lnTo>
                  <a:pt x="336" y="355"/>
                </a:lnTo>
                <a:lnTo>
                  <a:pt x="337" y="354"/>
                </a:lnTo>
                <a:lnTo>
                  <a:pt x="337" y="354"/>
                </a:lnTo>
                <a:lnTo>
                  <a:pt x="338" y="353"/>
                </a:lnTo>
                <a:lnTo>
                  <a:pt x="338" y="352"/>
                </a:lnTo>
                <a:lnTo>
                  <a:pt x="338" y="352"/>
                </a:lnTo>
                <a:lnTo>
                  <a:pt x="339" y="351"/>
                </a:lnTo>
                <a:lnTo>
                  <a:pt x="339" y="350"/>
                </a:lnTo>
                <a:lnTo>
                  <a:pt x="340" y="349"/>
                </a:lnTo>
                <a:lnTo>
                  <a:pt x="340" y="349"/>
                </a:lnTo>
                <a:lnTo>
                  <a:pt x="340" y="348"/>
                </a:lnTo>
                <a:lnTo>
                  <a:pt x="325" y="339"/>
                </a:lnTo>
                <a:close/>
                <a:moveTo>
                  <a:pt x="306" y="392"/>
                </a:moveTo>
                <a:lnTo>
                  <a:pt x="306" y="392"/>
                </a:lnTo>
                <a:lnTo>
                  <a:pt x="306" y="393"/>
                </a:lnTo>
                <a:lnTo>
                  <a:pt x="306" y="394"/>
                </a:lnTo>
                <a:lnTo>
                  <a:pt x="306" y="395"/>
                </a:lnTo>
                <a:lnTo>
                  <a:pt x="306" y="396"/>
                </a:lnTo>
                <a:lnTo>
                  <a:pt x="305" y="396"/>
                </a:lnTo>
                <a:lnTo>
                  <a:pt x="305" y="397"/>
                </a:lnTo>
                <a:lnTo>
                  <a:pt x="305" y="398"/>
                </a:lnTo>
                <a:lnTo>
                  <a:pt x="305" y="399"/>
                </a:lnTo>
                <a:lnTo>
                  <a:pt x="305" y="400"/>
                </a:lnTo>
                <a:lnTo>
                  <a:pt x="305" y="401"/>
                </a:lnTo>
                <a:lnTo>
                  <a:pt x="305" y="402"/>
                </a:lnTo>
                <a:lnTo>
                  <a:pt x="305" y="403"/>
                </a:lnTo>
                <a:lnTo>
                  <a:pt x="305" y="404"/>
                </a:lnTo>
                <a:lnTo>
                  <a:pt x="304" y="405"/>
                </a:lnTo>
                <a:lnTo>
                  <a:pt x="304" y="406"/>
                </a:lnTo>
                <a:lnTo>
                  <a:pt x="304" y="407"/>
                </a:lnTo>
                <a:lnTo>
                  <a:pt x="304" y="408"/>
                </a:lnTo>
                <a:lnTo>
                  <a:pt x="304" y="409"/>
                </a:lnTo>
                <a:lnTo>
                  <a:pt x="304" y="410"/>
                </a:lnTo>
                <a:lnTo>
                  <a:pt x="304" y="410"/>
                </a:lnTo>
                <a:lnTo>
                  <a:pt x="322" y="411"/>
                </a:lnTo>
                <a:lnTo>
                  <a:pt x="322" y="411"/>
                </a:lnTo>
                <a:lnTo>
                  <a:pt x="322" y="410"/>
                </a:lnTo>
                <a:lnTo>
                  <a:pt x="322" y="409"/>
                </a:lnTo>
                <a:lnTo>
                  <a:pt x="322" y="408"/>
                </a:lnTo>
                <a:lnTo>
                  <a:pt x="322" y="407"/>
                </a:lnTo>
                <a:lnTo>
                  <a:pt x="322" y="406"/>
                </a:lnTo>
                <a:lnTo>
                  <a:pt x="322" y="406"/>
                </a:lnTo>
                <a:lnTo>
                  <a:pt x="322" y="405"/>
                </a:lnTo>
                <a:lnTo>
                  <a:pt x="322" y="404"/>
                </a:lnTo>
                <a:lnTo>
                  <a:pt x="322" y="403"/>
                </a:lnTo>
                <a:lnTo>
                  <a:pt x="322" y="402"/>
                </a:lnTo>
                <a:lnTo>
                  <a:pt x="323" y="401"/>
                </a:lnTo>
                <a:lnTo>
                  <a:pt x="323" y="400"/>
                </a:lnTo>
                <a:lnTo>
                  <a:pt x="323" y="400"/>
                </a:lnTo>
                <a:lnTo>
                  <a:pt x="323" y="399"/>
                </a:lnTo>
                <a:lnTo>
                  <a:pt x="323" y="398"/>
                </a:lnTo>
                <a:lnTo>
                  <a:pt x="323" y="397"/>
                </a:lnTo>
                <a:lnTo>
                  <a:pt x="323" y="396"/>
                </a:lnTo>
                <a:lnTo>
                  <a:pt x="323" y="395"/>
                </a:lnTo>
                <a:lnTo>
                  <a:pt x="323" y="395"/>
                </a:lnTo>
                <a:lnTo>
                  <a:pt x="306" y="392"/>
                </a:lnTo>
                <a:close/>
                <a:moveTo>
                  <a:pt x="307" y="447"/>
                </a:moveTo>
                <a:lnTo>
                  <a:pt x="307" y="447"/>
                </a:lnTo>
                <a:lnTo>
                  <a:pt x="307" y="448"/>
                </a:lnTo>
                <a:lnTo>
                  <a:pt x="307" y="449"/>
                </a:lnTo>
                <a:lnTo>
                  <a:pt x="308" y="450"/>
                </a:lnTo>
                <a:lnTo>
                  <a:pt x="308" y="451"/>
                </a:lnTo>
                <a:lnTo>
                  <a:pt x="308" y="451"/>
                </a:lnTo>
                <a:lnTo>
                  <a:pt x="308" y="452"/>
                </a:lnTo>
                <a:lnTo>
                  <a:pt x="308" y="453"/>
                </a:lnTo>
                <a:lnTo>
                  <a:pt x="309" y="454"/>
                </a:lnTo>
                <a:lnTo>
                  <a:pt x="309" y="455"/>
                </a:lnTo>
                <a:lnTo>
                  <a:pt x="309" y="456"/>
                </a:lnTo>
                <a:lnTo>
                  <a:pt x="309" y="457"/>
                </a:lnTo>
                <a:lnTo>
                  <a:pt x="310" y="458"/>
                </a:lnTo>
                <a:lnTo>
                  <a:pt x="310" y="459"/>
                </a:lnTo>
                <a:lnTo>
                  <a:pt x="310" y="460"/>
                </a:lnTo>
                <a:lnTo>
                  <a:pt x="310" y="461"/>
                </a:lnTo>
                <a:lnTo>
                  <a:pt x="311" y="461"/>
                </a:lnTo>
                <a:lnTo>
                  <a:pt x="311" y="462"/>
                </a:lnTo>
                <a:lnTo>
                  <a:pt x="311" y="463"/>
                </a:lnTo>
                <a:lnTo>
                  <a:pt x="311" y="464"/>
                </a:lnTo>
                <a:lnTo>
                  <a:pt x="312" y="465"/>
                </a:lnTo>
                <a:lnTo>
                  <a:pt x="312" y="466"/>
                </a:lnTo>
                <a:lnTo>
                  <a:pt x="329" y="460"/>
                </a:lnTo>
                <a:lnTo>
                  <a:pt x="328" y="460"/>
                </a:lnTo>
                <a:lnTo>
                  <a:pt x="328" y="459"/>
                </a:lnTo>
                <a:lnTo>
                  <a:pt x="328" y="458"/>
                </a:lnTo>
                <a:lnTo>
                  <a:pt x="328" y="457"/>
                </a:lnTo>
                <a:lnTo>
                  <a:pt x="327" y="456"/>
                </a:lnTo>
                <a:lnTo>
                  <a:pt x="327" y="456"/>
                </a:lnTo>
                <a:lnTo>
                  <a:pt x="327" y="455"/>
                </a:lnTo>
                <a:lnTo>
                  <a:pt x="327" y="454"/>
                </a:lnTo>
                <a:lnTo>
                  <a:pt x="327" y="453"/>
                </a:lnTo>
                <a:lnTo>
                  <a:pt x="326" y="452"/>
                </a:lnTo>
                <a:lnTo>
                  <a:pt x="326" y="452"/>
                </a:lnTo>
                <a:lnTo>
                  <a:pt x="326" y="451"/>
                </a:lnTo>
                <a:lnTo>
                  <a:pt x="326" y="450"/>
                </a:lnTo>
                <a:lnTo>
                  <a:pt x="325" y="449"/>
                </a:lnTo>
                <a:lnTo>
                  <a:pt x="325" y="448"/>
                </a:lnTo>
                <a:lnTo>
                  <a:pt x="325" y="447"/>
                </a:lnTo>
                <a:lnTo>
                  <a:pt x="325" y="447"/>
                </a:lnTo>
                <a:lnTo>
                  <a:pt x="325" y="446"/>
                </a:lnTo>
                <a:lnTo>
                  <a:pt x="325" y="445"/>
                </a:lnTo>
                <a:lnTo>
                  <a:pt x="324" y="444"/>
                </a:lnTo>
                <a:lnTo>
                  <a:pt x="324" y="444"/>
                </a:lnTo>
                <a:lnTo>
                  <a:pt x="307" y="447"/>
                </a:lnTo>
                <a:close/>
                <a:moveTo>
                  <a:pt x="328" y="499"/>
                </a:moveTo>
                <a:lnTo>
                  <a:pt x="328" y="499"/>
                </a:lnTo>
                <a:lnTo>
                  <a:pt x="328" y="499"/>
                </a:lnTo>
                <a:lnTo>
                  <a:pt x="329" y="500"/>
                </a:lnTo>
                <a:lnTo>
                  <a:pt x="329" y="501"/>
                </a:lnTo>
                <a:lnTo>
                  <a:pt x="330" y="502"/>
                </a:lnTo>
                <a:lnTo>
                  <a:pt x="330" y="503"/>
                </a:lnTo>
                <a:lnTo>
                  <a:pt x="331" y="503"/>
                </a:lnTo>
                <a:lnTo>
                  <a:pt x="331" y="504"/>
                </a:lnTo>
                <a:lnTo>
                  <a:pt x="332" y="505"/>
                </a:lnTo>
                <a:lnTo>
                  <a:pt x="332" y="506"/>
                </a:lnTo>
                <a:lnTo>
                  <a:pt x="333" y="506"/>
                </a:lnTo>
                <a:lnTo>
                  <a:pt x="333" y="507"/>
                </a:lnTo>
                <a:lnTo>
                  <a:pt x="334" y="508"/>
                </a:lnTo>
                <a:lnTo>
                  <a:pt x="334" y="509"/>
                </a:lnTo>
                <a:lnTo>
                  <a:pt x="335" y="509"/>
                </a:lnTo>
                <a:lnTo>
                  <a:pt x="336" y="510"/>
                </a:lnTo>
                <a:lnTo>
                  <a:pt x="336" y="511"/>
                </a:lnTo>
                <a:lnTo>
                  <a:pt x="337" y="511"/>
                </a:lnTo>
                <a:lnTo>
                  <a:pt x="337" y="512"/>
                </a:lnTo>
                <a:lnTo>
                  <a:pt x="338" y="513"/>
                </a:lnTo>
                <a:lnTo>
                  <a:pt x="338" y="514"/>
                </a:lnTo>
                <a:lnTo>
                  <a:pt x="339" y="514"/>
                </a:lnTo>
                <a:lnTo>
                  <a:pt x="353" y="503"/>
                </a:lnTo>
                <a:lnTo>
                  <a:pt x="352" y="502"/>
                </a:lnTo>
                <a:lnTo>
                  <a:pt x="352" y="502"/>
                </a:lnTo>
                <a:lnTo>
                  <a:pt x="351" y="501"/>
                </a:lnTo>
                <a:lnTo>
                  <a:pt x="351" y="501"/>
                </a:lnTo>
                <a:lnTo>
                  <a:pt x="350" y="500"/>
                </a:lnTo>
                <a:lnTo>
                  <a:pt x="350" y="499"/>
                </a:lnTo>
                <a:lnTo>
                  <a:pt x="349" y="499"/>
                </a:lnTo>
                <a:lnTo>
                  <a:pt x="349" y="498"/>
                </a:lnTo>
                <a:lnTo>
                  <a:pt x="348" y="497"/>
                </a:lnTo>
                <a:lnTo>
                  <a:pt x="348" y="497"/>
                </a:lnTo>
                <a:lnTo>
                  <a:pt x="347" y="496"/>
                </a:lnTo>
                <a:lnTo>
                  <a:pt x="347" y="495"/>
                </a:lnTo>
                <a:lnTo>
                  <a:pt x="346" y="495"/>
                </a:lnTo>
                <a:lnTo>
                  <a:pt x="346" y="494"/>
                </a:lnTo>
                <a:lnTo>
                  <a:pt x="345" y="493"/>
                </a:lnTo>
                <a:lnTo>
                  <a:pt x="345" y="493"/>
                </a:lnTo>
                <a:lnTo>
                  <a:pt x="344" y="492"/>
                </a:lnTo>
                <a:lnTo>
                  <a:pt x="344" y="491"/>
                </a:lnTo>
                <a:lnTo>
                  <a:pt x="343" y="491"/>
                </a:lnTo>
                <a:lnTo>
                  <a:pt x="343" y="490"/>
                </a:lnTo>
                <a:lnTo>
                  <a:pt x="343" y="490"/>
                </a:lnTo>
                <a:lnTo>
                  <a:pt x="328" y="499"/>
                </a:lnTo>
                <a:close/>
                <a:moveTo>
                  <a:pt x="366" y="540"/>
                </a:moveTo>
                <a:lnTo>
                  <a:pt x="366" y="540"/>
                </a:lnTo>
                <a:lnTo>
                  <a:pt x="366" y="540"/>
                </a:lnTo>
                <a:lnTo>
                  <a:pt x="367" y="541"/>
                </a:lnTo>
                <a:lnTo>
                  <a:pt x="368" y="541"/>
                </a:lnTo>
                <a:lnTo>
                  <a:pt x="369" y="542"/>
                </a:lnTo>
                <a:lnTo>
                  <a:pt x="369" y="542"/>
                </a:lnTo>
                <a:lnTo>
                  <a:pt x="370" y="543"/>
                </a:lnTo>
                <a:lnTo>
                  <a:pt x="371" y="543"/>
                </a:lnTo>
                <a:lnTo>
                  <a:pt x="372" y="544"/>
                </a:lnTo>
                <a:lnTo>
                  <a:pt x="372" y="544"/>
                </a:lnTo>
                <a:lnTo>
                  <a:pt x="373" y="545"/>
                </a:lnTo>
                <a:lnTo>
                  <a:pt x="374" y="545"/>
                </a:lnTo>
                <a:lnTo>
                  <a:pt x="375" y="546"/>
                </a:lnTo>
                <a:lnTo>
                  <a:pt x="375" y="546"/>
                </a:lnTo>
                <a:lnTo>
                  <a:pt x="376" y="547"/>
                </a:lnTo>
                <a:lnTo>
                  <a:pt x="377" y="547"/>
                </a:lnTo>
                <a:lnTo>
                  <a:pt x="378" y="548"/>
                </a:lnTo>
                <a:lnTo>
                  <a:pt x="379" y="548"/>
                </a:lnTo>
                <a:lnTo>
                  <a:pt x="379" y="549"/>
                </a:lnTo>
                <a:lnTo>
                  <a:pt x="380" y="549"/>
                </a:lnTo>
                <a:lnTo>
                  <a:pt x="381" y="550"/>
                </a:lnTo>
                <a:lnTo>
                  <a:pt x="382" y="550"/>
                </a:lnTo>
                <a:lnTo>
                  <a:pt x="390" y="535"/>
                </a:lnTo>
                <a:lnTo>
                  <a:pt x="390" y="534"/>
                </a:lnTo>
                <a:lnTo>
                  <a:pt x="389" y="534"/>
                </a:lnTo>
                <a:lnTo>
                  <a:pt x="388" y="534"/>
                </a:lnTo>
                <a:lnTo>
                  <a:pt x="388" y="533"/>
                </a:lnTo>
                <a:lnTo>
                  <a:pt x="387" y="533"/>
                </a:lnTo>
                <a:lnTo>
                  <a:pt x="386" y="532"/>
                </a:lnTo>
                <a:lnTo>
                  <a:pt x="385" y="532"/>
                </a:lnTo>
                <a:lnTo>
                  <a:pt x="385" y="531"/>
                </a:lnTo>
                <a:lnTo>
                  <a:pt x="384" y="531"/>
                </a:lnTo>
                <a:lnTo>
                  <a:pt x="383" y="531"/>
                </a:lnTo>
                <a:lnTo>
                  <a:pt x="383" y="530"/>
                </a:lnTo>
                <a:lnTo>
                  <a:pt x="382" y="530"/>
                </a:lnTo>
                <a:lnTo>
                  <a:pt x="381" y="529"/>
                </a:lnTo>
                <a:lnTo>
                  <a:pt x="381" y="529"/>
                </a:lnTo>
                <a:lnTo>
                  <a:pt x="380" y="528"/>
                </a:lnTo>
                <a:lnTo>
                  <a:pt x="379" y="528"/>
                </a:lnTo>
                <a:lnTo>
                  <a:pt x="379" y="527"/>
                </a:lnTo>
                <a:lnTo>
                  <a:pt x="378" y="527"/>
                </a:lnTo>
                <a:lnTo>
                  <a:pt x="377" y="526"/>
                </a:lnTo>
                <a:lnTo>
                  <a:pt x="377" y="526"/>
                </a:lnTo>
                <a:lnTo>
                  <a:pt x="376" y="526"/>
                </a:lnTo>
                <a:lnTo>
                  <a:pt x="366" y="540"/>
                </a:lnTo>
                <a:close/>
                <a:moveTo>
                  <a:pt x="416" y="564"/>
                </a:moveTo>
                <a:lnTo>
                  <a:pt x="416" y="564"/>
                </a:lnTo>
                <a:lnTo>
                  <a:pt x="416" y="564"/>
                </a:lnTo>
                <a:lnTo>
                  <a:pt x="417" y="565"/>
                </a:lnTo>
                <a:lnTo>
                  <a:pt x="418" y="565"/>
                </a:lnTo>
                <a:lnTo>
                  <a:pt x="419" y="565"/>
                </a:lnTo>
                <a:lnTo>
                  <a:pt x="420" y="565"/>
                </a:lnTo>
                <a:lnTo>
                  <a:pt x="421" y="566"/>
                </a:lnTo>
                <a:lnTo>
                  <a:pt x="422" y="566"/>
                </a:lnTo>
                <a:lnTo>
                  <a:pt x="423" y="566"/>
                </a:lnTo>
                <a:lnTo>
                  <a:pt x="424" y="566"/>
                </a:lnTo>
                <a:lnTo>
                  <a:pt x="424" y="567"/>
                </a:lnTo>
                <a:lnTo>
                  <a:pt x="425" y="567"/>
                </a:lnTo>
                <a:lnTo>
                  <a:pt x="426" y="567"/>
                </a:lnTo>
                <a:lnTo>
                  <a:pt x="427" y="567"/>
                </a:lnTo>
                <a:lnTo>
                  <a:pt x="428" y="567"/>
                </a:lnTo>
                <a:lnTo>
                  <a:pt x="429" y="567"/>
                </a:lnTo>
                <a:lnTo>
                  <a:pt x="430" y="568"/>
                </a:lnTo>
                <a:lnTo>
                  <a:pt x="431" y="568"/>
                </a:lnTo>
                <a:lnTo>
                  <a:pt x="432" y="568"/>
                </a:lnTo>
                <a:lnTo>
                  <a:pt x="433" y="568"/>
                </a:lnTo>
                <a:lnTo>
                  <a:pt x="434" y="568"/>
                </a:lnTo>
                <a:lnTo>
                  <a:pt x="434" y="568"/>
                </a:lnTo>
                <a:lnTo>
                  <a:pt x="437" y="551"/>
                </a:lnTo>
                <a:lnTo>
                  <a:pt x="437" y="551"/>
                </a:lnTo>
                <a:lnTo>
                  <a:pt x="436" y="551"/>
                </a:lnTo>
                <a:lnTo>
                  <a:pt x="435" y="551"/>
                </a:lnTo>
                <a:lnTo>
                  <a:pt x="434" y="550"/>
                </a:lnTo>
                <a:lnTo>
                  <a:pt x="433" y="550"/>
                </a:lnTo>
                <a:lnTo>
                  <a:pt x="432" y="550"/>
                </a:lnTo>
                <a:lnTo>
                  <a:pt x="431" y="550"/>
                </a:lnTo>
                <a:lnTo>
                  <a:pt x="431" y="550"/>
                </a:lnTo>
                <a:lnTo>
                  <a:pt x="430" y="550"/>
                </a:lnTo>
                <a:lnTo>
                  <a:pt x="429" y="549"/>
                </a:lnTo>
                <a:lnTo>
                  <a:pt x="428" y="549"/>
                </a:lnTo>
                <a:lnTo>
                  <a:pt x="427" y="549"/>
                </a:lnTo>
                <a:lnTo>
                  <a:pt x="427" y="549"/>
                </a:lnTo>
                <a:lnTo>
                  <a:pt x="426" y="549"/>
                </a:lnTo>
                <a:lnTo>
                  <a:pt x="425" y="549"/>
                </a:lnTo>
                <a:lnTo>
                  <a:pt x="424" y="548"/>
                </a:lnTo>
                <a:lnTo>
                  <a:pt x="423" y="548"/>
                </a:lnTo>
                <a:lnTo>
                  <a:pt x="422" y="548"/>
                </a:lnTo>
                <a:lnTo>
                  <a:pt x="422" y="548"/>
                </a:lnTo>
                <a:lnTo>
                  <a:pt x="421" y="548"/>
                </a:lnTo>
                <a:lnTo>
                  <a:pt x="421" y="547"/>
                </a:lnTo>
                <a:lnTo>
                  <a:pt x="416" y="564"/>
                </a:lnTo>
                <a:close/>
                <a:moveTo>
                  <a:pt x="471" y="569"/>
                </a:moveTo>
                <a:lnTo>
                  <a:pt x="471" y="569"/>
                </a:lnTo>
                <a:lnTo>
                  <a:pt x="472" y="569"/>
                </a:lnTo>
                <a:lnTo>
                  <a:pt x="473" y="569"/>
                </a:lnTo>
                <a:lnTo>
                  <a:pt x="474" y="569"/>
                </a:lnTo>
                <a:lnTo>
                  <a:pt x="475" y="569"/>
                </a:lnTo>
                <a:lnTo>
                  <a:pt x="476" y="569"/>
                </a:lnTo>
                <a:lnTo>
                  <a:pt x="477" y="569"/>
                </a:lnTo>
                <a:lnTo>
                  <a:pt x="478" y="569"/>
                </a:lnTo>
                <a:lnTo>
                  <a:pt x="479" y="569"/>
                </a:lnTo>
                <a:lnTo>
                  <a:pt x="480" y="568"/>
                </a:lnTo>
                <a:lnTo>
                  <a:pt x="480" y="568"/>
                </a:lnTo>
                <a:lnTo>
                  <a:pt x="481" y="568"/>
                </a:lnTo>
                <a:lnTo>
                  <a:pt x="482" y="568"/>
                </a:lnTo>
                <a:lnTo>
                  <a:pt x="483" y="568"/>
                </a:lnTo>
                <a:lnTo>
                  <a:pt x="484" y="568"/>
                </a:lnTo>
                <a:lnTo>
                  <a:pt x="485" y="567"/>
                </a:lnTo>
                <a:lnTo>
                  <a:pt x="486" y="567"/>
                </a:lnTo>
                <a:lnTo>
                  <a:pt x="487" y="567"/>
                </a:lnTo>
                <a:lnTo>
                  <a:pt x="488" y="567"/>
                </a:lnTo>
                <a:lnTo>
                  <a:pt x="489" y="567"/>
                </a:lnTo>
                <a:lnTo>
                  <a:pt x="490" y="567"/>
                </a:lnTo>
                <a:lnTo>
                  <a:pt x="490" y="567"/>
                </a:lnTo>
                <a:lnTo>
                  <a:pt x="486" y="549"/>
                </a:lnTo>
                <a:lnTo>
                  <a:pt x="486" y="549"/>
                </a:lnTo>
                <a:lnTo>
                  <a:pt x="485" y="549"/>
                </a:lnTo>
                <a:lnTo>
                  <a:pt x="484" y="550"/>
                </a:lnTo>
                <a:lnTo>
                  <a:pt x="484" y="550"/>
                </a:lnTo>
                <a:lnTo>
                  <a:pt x="483" y="550"/>
                </a:lnTo>
                <a:lnTo>
                  <a:pt x="482" y="550"/>
                </a:lnTo>
                <a:lnTo>
                  <a:pt x="481" y="550"/>
                </a:lnTo>
                <a:lnTo>
                  <a:pt x="480" y="550"/>
                </a:lnTo>
                <a:lnTo>
                  <a:pt x="479" y="551"/>
                </a:lnTo>
                <a:lnTo>
                  <a:pt x="479" y="551"/>
                </a:lnTo>
                <a:lnTo>
                  <a:pt x="478" y="551"/>
                </a:lnTo>
                <a:lnTo>
                  <a:pt x="477" y="551"/>
                </a:lnTo>
                <a:lnTo>
                  <a:pt x="476" y="551"/>
                </a:lnTo>
                <a:lnTo>
                  <a:pt x="475" y="551"/>
                </a:lnTo>
                <a:lnTo>
                  <a:pt x="474" y="551"/>
                </a:lnTo>
                <a:lnTo>
                  <a:pt x="474" y="551"/>
                </a:lnTo>
                <a:lnTo>
                  <a:pt x="473" y="552"/>
                </a:lnTo>
                <a:lnTo>
                  <a:pt x="472" y="552"/>
                </a:lnTo>
                <a:lnTo>
                  <a:pt x="471" y="552"/>
                </a:lnTo>
                <a:lnTo>
                  <a:pt x="470" y="552"/>
                </a:lnTo>
                <a:lnTo>
                  <a:pt x="470" y="552"/>
                </a:lnTo>
                <a:lnTo>
                  <a:pt x="471" y="569"/>
                </a:lnTo>
                <a:close/>
                <a:moveTo>
                  <a:pt x="525" y="554"/>
                </a:moveTo>
                <a:lnTo>
                  <a:pt x="525" y="554"/>
                </a:lnTo>
                <a:lnTo>
                  <a:pt x="525" y="554"/>
                </a:lnTo>
                <a:lnTo>
                  <a:pt x="526" y="554"/>
                </a:lnTo>
                <a:lnTo>
                  <a:pt x="527" y="553"/>
                </a:lnTo>
                <a:lnTo>
                  <a:pt x="528" y="553"/>
                </a:lnTo>
                <a:lnTo>
                  <a:pt x="528" y="552"/>
                </a:lnTo>
                <a:lnTo>
                  <a:pt x="529" y="552"/>
                </a:lnTo>
                <a:lnTo>
                  <a:pt x="530" y="552"/>
                </a:lnTo>
                <a:lnTo>
                  <a:pt x="531" y="551"/>
                </a:lnTo>
                <a:lnTo>
                  <a:pt x="532" y="551"/>
                </a:lnTo>
                <a:lnTo>
                  <a:pt x="533" y="550"/>
                </a:lnTo>
                <a:lnTo>
                  <a:pt x="533" y="550"/>
                </a:lnTo>
                <a:lnTo>
                  <a:pt x="534" y="549"/>
                </a:lnTo>
                <a:lnTo>
                  <a:pt x="535" y="549"/>
                </a:lnTo>
                <a:lnTo>
                  <a:pt x="536" y="548"/>
                </a:lnTo>
                <a:lnTo>
                  <a:pt x="537" y="548"/>
                </a:lnTo>
                <a:lnTo>
                  <a:pt x="537" y="547"/>
                </a:lnTo>
                <a:lnTo>
                  <a:pt x="538" y="547"/>
                </a:lnTo>
                <a:lnTo>
                  <a:pt x="539" y="546"/>
                </a:lnTo>
                <a:lnTo>
                  <a:pt x="540" y="546"/>
                </a:lnTo>
                <a:lnTo>
                  <a:pt x="540" y="545"/>
                </a:lnTo>
                <a:lnTo>
                  <a:pt x="541" y="545"/>
                </a:lnTo>
                <a:lnTo>
                  <a:pt x="532" y="530"/>
                </a:lnTo>
                <a:lnTo>
                  <a:pt x="531" y="531"/>
                </a:lnTo>
                <a:lnTo>
                  <a:pt x="530" y="531"/>
                </a:lnTo>
                <a:lnTo>
                  <a:pt x="529" y="531"/>
                </a:lnTo>
                <a:lnTo>
                  <a:pt x="529" y="532"/>
                </a:lnTo>
                <a:lnTo>
                  <a:pt x="528" y="532"/>
                </a:lnTo>
                <a:lnTo>
                  <a:pt x="527" y="533"/>
                </a:lnTo>
                <a:lnTo>
                  <a:pt x="527" y="533"/>
                </a:lnTo>
                <a:lnTo>
                  <a:pt x="526" y="534"/>
                </a:lnTo>
                <a:lnTo>
                  <a:pt x="525" y="534"/>
                </a:lnTo>
                <a:lnTo>
                  <a:pt x="525" y="534"/>
                </a:lnTo>
                <a:lnTo>
                  <a:pt x="524" y="535"/>
                </a:lnTo>
                <a:lnTo>
                  <a:pt x="523" y="535"/>
                </a:lnTo>
                <a:lnTo>
                  <a:pt x="522" y="536"/>
                </a:lnTo>
                <a:lnTo>
                  <a:pt x="522" y="536"/>
                </a:lnTo>
                <a:lnTo>
                  <a:pt x="521" y="536"/>
                </a:lnTo>
                <a:lnTo>
                  <a:pt x="520" y="537"/>
                </a:lnTo>
                <a:lnTo>
                  <a:pt x="520" y="537"/>
                </a:lnTo>
                <a:lnTo>
                  <a:pt x="519" y="538"/>
                </a:lnTo>
                <a:lnTo>
                  <a:pt x="518" y="538"/>
                </a:lnTo>
                <a:lnTo>
                  <a:pt x="517" y="538"/>
                </a:lnTo>
                <a:lnTo>
                  <a:pt x="517" y="538"/>
                </a:lnTo>
                <a:lnTo>
                  <a:pt x="525" y="554"/>
                </a:lnTo>
                <a:close/>
                <a:moveTo>
                  <a:pt x="570" y="521"/>
                </a:moveTo>
                <a:lnTo>
                  <a:pt x="570" y="521"/>
                </a:lnTo>
                <a:lnTo>
                  <a:pt x="570" y="521"/>
                </a:lnTo>
                <a:lnTo>
                  <a:pt x="570" y="520"/>
                </a:lnTo>
                <a:lnTo>
                  <a:pt x="571" y="519"/>
                </a:lnTo>
                <a:lnTo>
                  <a:pt x="572" y="518"/>
                </a:lnTo>
                <a:lnTo>
                  <a:pt x="572" y="518"/>
                </a:lnTo>
                <a:lnTo>
                  <a:pt x="573" y="517"/>
                </a:lnTo>
                <a:lnTo>
                  <a:pt x="574" y="516"/>
                </a:lnTo>
                <a:lnTo>
                  <a:pt x="574" y="516"/>
                </a:lnTo>
                <a:lnTo>
                  <a:pt x="575" y="515"/>
                </a:lnTo>
                <a:lnTo>
                  <a:pt x="575" y="514"/>
                </a:lnTo>
                <a:lnTo>
                  <a:pt x="576" y="514"/>
                </a:lnTo>
                <a:lnTo>
                  <a:pt x="576" y="513"/>
                </a:lnTo>
                <a:lnTo>
                  <a:pt x="577" y="512"/>
                </a:lnTo>
                <a:lnTo>
                  <a:pt x="578" y="511"/>
                </a:lnTo>
                <a:lnTo>
                  <a:pt x="578" y="511"/>
                </a:lnTo>
                <a:lnTo>
                  <a:pt x="579" y="510"/>
                </a:lnTo>
                <a:lnTo>
                  <a:pt x="579" y="509"/>
                </a:lnTo>
                <a:lnTo>
                  <a:pt x="580" y="509"/>
                </a:lnTo>
                <a:lnTo>
                  <a:pt x="580" y="508"/>
                </a:lnTo>
                <a:lnTo>
                  <a:pt x="581" y="507"/>
                </a:lnTo>
                <a:lnTo>
                  <a:pt x="581" y="506"/>
                </a:lnTo>
                <a:lnTo>
                  <a:pt x="567" y="496"/>
                </a:lnTo>
                <a:lnTo>
                  <a:pt x="567" y="497"/>
                </a:lnTo>
                <a:lnTo>
                  <a:pt x="566" y="497"/>
                </a:lnTo>
                <a:lnTo>
                  <a:pt x="566" y="498"/>
                </a:lnTo>
                <a:lnTo>
                  <a:pt x="565" y="499"/>
                </a:lnTo>
                <a:lnTo>
                  <a:pt x="565" y="499"/>
                </a:lnTo>
                <a:lnTo>
                  <a:pt x="564" y="500"/>
                </a:lnTo>
                <a:lnTo>
                  <a:pt x="564" y="501"/>
                </a:lnTo>
                <a:lnTo>
                  <a:pt x="563" y="501"/>
                </a:lnTo>
                <a:lnTo>
                  <a:pt x="563" y="502"/>
                </a:lnTo>
                <a:lnTo>
                  <a:pt x="562" y="502"/>
                </a:lnTo>
                <a:lnTo>
                  <a:pt x="562" y="503"/>
                </a:lnTo>
                <a:lnTo>
                  <a:pt x="561" y="504"/>
                </a:lnTo>
                <a:lnTo>
                  <a:pt x="561" y="504"/>
                </a:lnTo>
                <a:lnTo>
                  <a:pt x="560" y="505"/>
                </a:lnTo>
                <a:lnTo>
                  <a:pt x="560" y="506"/>
                </a:lnTo>
                <a:lnTo>
                  <a:pt x="559" y="506"/>
                </a:lnTo>
                <a:lnTo>
                  <a:pt x="559" y="507"/>
                </a:lnTo>
                <a:lnTo>
                  <a:pt x="558" y="507"/>
                </a:lnTo>
                <a:lnTo>
                  <a:pt x="557" y="508"/>
                </a:lnTo>
                <a:lnTo>
                  <a:pt x="557" y="509"/>
                </a:lnTo>
                <a:lnTo>
                  <a:pt x="557" y="509"/>
                </a:lnTo>
                <a:lnTo>
                  <a:pt x="570" y="521"/>
                </a:lnTo>
                <a:close/>
                <a:moveTo>
                  <a:pt x="599" y="474"/>
                </a:moveTo>
                <a:lnTo>
                  <a:pt x="599" y="474"/>
                </a:lnTo>
                <a:lnTo>
                  <a:pt x="600" y="473"/>
                </a:lnTo>
                <a:lnTo>
                  <a:pt x="600" y="472"/>
                </a:lnTo>
                <a:lnTo>
                  <a:pt x="600" y="471"/>
                </a:lnTo>
                <a:lnTo>
                  <a:pt x="601" y="470"/>
                </a:lnTo>
                <a:lnTo>
                  <a:pt x="601" y="470"/>
                </a:lnTo>
                <a:lnTo>
                  <a:pt x="601" y="469"/>
                </a:lnTo>
                <a:lnTo>
                  <a:pt x="602" y="468"/>
                </a:lnTo>
                <a:lnTo>
                  <a:pt x="602" y="467"/>
                </a:lnTo>
                <a:lnTo>
                  <a:pt x="602" y="466"/>
                </a:lnTo>
                <a:lnTo>
                  <a:pt x="603" y="465"/>
                </a:lnTo>
                <a:lnTo>
                  <a:pt x="603" y="464"/>
                </a:lnTo>
                <a:lnTo>
                  <a:pt x="603" y="463"/>
                </a:lnTo>
                <a:lnTo>
                  <a:pt x="603" y="462"/>
                </a:lnTo>
                <a:lnTo>
                  <a:pt x="604" y="461"/>
                </a:lnTo>
                <a:lnTo>
                  <a:pt x="604" y="461"/>
                </a:lnTo>
                <a:lnTo>
                  <a:pt x="604" y="460"/>
                </a:lnTo>
                <a:lnTo>
                  <a:pt x="604" y="459"/>
                </a:lnTo>
                <a:lnTo>
                  <a:pt x="605" y="458"/>
                </a:lnTo>
                <a:lnTo>
                  <a:pt x="605" y="457"/>
                </a:lnTo>
                <a:lnTo>
                  <a:pt x="605" y="456"/>
                </a:lnTo>
                <a:lnTo>
                  <a:pt x="605" y="456"/>
                </a:lnTo>
                <a:lnTo>
                  <a:pt x="588" y="452"/>
                </a:lnTo>
                <a:lnTo>
                  <a:pt x="588" y="452"/>
                </a:lnTo>
                <a:lnTo>
                  <a:pt x="588" y="452"/>
                </a:lnTo>
                <a:lnTo>
                  <a:pt x="588" y="453"/>
                </a:lnTo>
                <a:lnTo>
                  <a:pt x="588" y="454"/>
                </a:lnTo>
                <a:lnTo>
                  <a:pt x="587" y="455"/>
                </a:lnTo>
                <a:lnTo>
                  <a:pt x="587" y="456"/>
                </a:lnTo>
                <a:lnTo>
                  <a:pt x="587" y="456"/>
                </a:lnTo>
                <a:lnTo>
                  <a:pt x="587" y="457"/>
                </a:lnTo>
                <a:lnTo>
                  <a:pt x="586" y="458"/>
                </a:lnTo>
                <a:lnTo>
                  <a:pt x="586" y="459"/>
                </a:lnTo>
                <a:lnTo>
                  <a:pt x="586" y="460"/>
                </a:lnTo>
                <a:lnTo>
                  <a:pt x="586" y="460"/>
                </a:lnTo>
                <a:lnTo>
                  <a:pt x="585" y="461"/>
                </a:lnTo>
                <a:lnTo>
                  <a:pt x="585" y="462"/>
                </a:lnTo>
                <a:lnTo>
                  <a:pt x="585" y="463"/>
                </a:lnTo>
                <a:lnTo>
                  <a:pt x="584" y="463"/>
                </a:lnTo>
                <a:lnTo>
                  <a:pt x="584" y="464"/>
                </a:lnTo>
                <a:lnTo>
                  <a:pt x="584" y="465"/>
                </a:lnTo>
                <a:lnTo>
                  <a:pt x="584" y="466"/>
                </a:lnTo>
                <a:lnTo>
                  <a:pt x="583" y="467"/>
                </a:lnTo>
                <a:lnTo>
                  <a:pt x="583" y="467"/>
                </a:lnTo>
                <a:lnTo>
                  <a:pt x="599" y="474"/>
                </a:lnTo>
                <a:close/>
                <a:moveTo>
                  <a:pt x="610" y="419"/>
                </a:moveTo>
                <a:lnTo>
                  <a:pt x="610" y="419"/>
                </a:lnTo>
                <a:lnTo>
                  <a:pt x="610" y="419"/>
                </a:lnTo>
                <a:lnTo>
                  <a:pt x="610" y="418"/>
                </a:lnTo>
                <a:lnTo>
                  <a:pt x="610" y="417"/>
                </a:lnTo>
                <a:lnTo>
                  <a:pt x="610" y="416"/>
                </a:lnTo>
                <a:lnTo>
                  <a:pt x="610" y="415"/>
                </a:lnTo>
                <a:lnTo>
                  <a:pt x="610" y="414"/>
                </a:lnTo>
                <a:lnTo>
                  <a:pt x="610" y="413"/>
                </a:lnTo>
                <a:lnTo>
                  <a:pt x="610" y="412"/>
                </a:lnTo>
                <a:lnTo>
                  <a:pt x="610" y="411"/>
                </a:lnTo>
                <a:lnTo>
                  <a:pt x="610" y="410"/>
                </a:lnTo>
                <a:lnTo>
                  <a:pt x="610" y="409"/>
                </a:lnTo>
                <a:lnTo>
                  <a:pt x="610" y="408"/>
                </a:lnTo>
                <a:lnTo>
                  <a:pt x="610" y="407"/>
                </a:lnTo>
                <a:lnTo>
                  <a:pt x="610" y="406"/>
                </a:lnTo>
                <a:lnTo>
                  <a:pt x="610" y="405"/>
                </a:lnTo>
                <a:lnTo>
                  <a:pt x="610" y="404"/>
                </a:lnTo>
                <a:lnTo>
                  <a:pt x="610" y="403"/>
                </a:lnTo>
                <a:lnTo>
                  <a:pt x="610" y="402"/>
                </a:lnTo>
                <a:lnTo>
                  <a:pt x="609" y="401"/>
                </a:lnTo>
                <a:lnTo>
                  <a:pt x="609" y="400"/>
                </a:lnTo>
                <a:lnTo>
                  <a:pt x="592" y="402"/>
                </a:lnTo>
                <a:lnTo>
                  <a:pt x="592" y="403"/>
                </a:lnTo>
                <a:lnTo>
                  <a:pt x="592" y="404"/>
                </a:lnTo>
                <a:lnTo>
                  <a:pt x="592" y="405"/>
                </a:lnTo>
                <a:lnTo>
                  <a:pt x="592" y="406"/>
                </a:lnTo>
                <a:lnTo>
                  <a:pt x="592" y="406"/>
                </a:lnTo>
                <a:lnTo>
                  <a:pt x="592" y="407"/>
                </a:lnTo>
                <a:lnTo>
                  <a:pt x="592" y="408"/>
                </a:lnTo>
                <a:lnTo>
                  <a:pt x="592" y="409"/>
                </a:lnTo>
                <a:lnTo>
                  <a:pt x="592" y="410"/>
                </a:lnTo>
                <a:lnTo>
                  <a:pt x="593" y="411"/>
                </a:lnTo>
                <a:lnTo>
                  <a:pt x="593" y="412"/>
                </a:lnTo>
                <a:lnTo>
                  <a:pt x="593" y="413"/>
                </a:lnTo>
                <a:lnTo>
                  <a:pt x="593" y="413"/>
                </a:lnTo>
                <a:lnTo>
                  <a:pt x="593" y="414"/>
                </a:lnTo>
                <a:lnTo>
                  <a:pt x="593" y="415"/>
                </a:lnTo>
                <a:lnTo>
                  <a:pt x="593" y="416"/>
                </a:lnTo>
                <a:lnTo>
                  <a:pt x="593" y="417"/>
                </a:lnTo>
                <a:lnTo>
                  <a:pt x="593" y="418"/>
                </a:lnTo>
                <a:lnTo>
                  <a:pt x="593" y="419"/>
                </a:lnTo>
                <a:lnTo>
                  <a:pt x="593" y="419"/>
                </a:lnTo>
                <a:lnTo>
                  <a:pt x="610" y="419"/>
                </a:lnTo>
                <a:close/>
                <a:moveTo>
                  <a:pt x="601" y="364"/>
                </a:moveTo>
                <a:lnTo>
                  <a:pt x="601" y="364"/>
                </a:lnTo>
                <a:lnTo>
                  <a:pt x="601" y="363"/>
                </a:lnTo>
                <a:lnTo>
                  <a:pt x="600" y="363"/>
                </a:lnTo>
                <a:lnTo>
                  <a:pt x="600" y="362"/>
                </a:lnTo>
                <a:lnTo>
                  <a:pt x="600" y="361"/>
                </a:lnTo>
                <a:lnTo>
                  <a:pt x="599" y="360"/>
                </a:lnTo>
                <a:lnTo>
                  <a:pt x="599" y="359"/>
                </a:lnTo>
                <a:lnTo>
                  <a:pt x="599" y="358"/>
                </a:lnTo>
                <a:lnTo>
                  <a:pt x="598" y="357"/>
                </a:lnTo>
                <a:lnTo>
                  <a:pt x="598" y="356"/>
                </a:lnTo>
                <a:lnTo>
                  <a:pt x="598" y="356"/>
                </a:lnTo>
                <a:lnTo>
                  <a:pt x="597" y="355"/>
                </a:lnTo>
                <a:lnTo>
                  <a:pt x="597" y="354"/>
                </a:lnTo>
                <a:lnTo>
                  <a:pt x="596" y="353"/>
                </a:lnTo>
                <a:lnTo>
                  <a:pt x="596" y="352"/>
                </a:lnTo>
                <a:lnTo>
                  <a:pt x="596" y="351"/>
                </a:lnTo>
                <a:lnTo>
                  <a:pt x="595" y="350"/>
                </a:lnTo>
                <a:lnTo>
                  <a:pt x="595" y="350"/>
                </a:lnTo>
                <a:lnTo>
                  <a:pt x="594" y="349"/>
                </a:lnTo>
                <a:lnTo>
                  <a:pt x="594" y="348"/>
                </a:lnTo>
                <a:lnTo>
                  <a:pt x="594" y="347"/>
                </a:lnTo>
                <a:lnTo>
                  <a:pt x="593" y="347"/>
                </a:lnTo>
                <a:lnTo>
                  <a:pt x="578" y="355"/>
                </a:lnTo>
                <a:lnTo>
                  <a:pt x="578" y="355"/>
                </a:lnTo>
                <a:lnTo>
                  <a:pt x="578" y="356"/>
                </a:lnTo>
                <a:lnTo>
                  <a:pt x="579" y="357"/>
                </a:lnTo>
                <a:lnTo>
                  <a:pt x="579" y="357"/>
                </a:lnTo>
                <a:lnTo>
                  <a:pt x="579" y="358"/>
                </a:lnTo>
                <a:lnTo>
                  <a:pt x="580" y="359"/>
                </a:lnTo>
                <a:lnTo>
                  <a:pt x="580" y="360"/>
                </a:lnTo>
                <a:lnTo>
                  <a:pt x="580" y="360"/>
                </a:lnTo>
                <a:lnTo>
                  <a:pt x="581" y="361"/>
                </a:lnTo>
                <a:lnTo>
                  <a:pt x="581" y="362"/>
                </a:lnTo>
                <a:lnTo>
                  <a:pt x="581" y="363"/>
                </a:lnTo>
                <a:lnTo>
                  <a:pt x="582" y="363"/>
                </a:lnTo>
                <a:lnTo>
                  <a:pt x="582" y="364"/>
                </a:lnTo>
                <a:lnTo>
                  <a:pt x="582" y="365"/>
                </a:lnTo>
                <a:lnTo>
                  <a:pt x="583" y="366"/>
                </a:lnTo>
                <a:lnTo>
                  <a:pt x="583" y="366"/>
                </a:lnTo>
                <a:lnTo>
                  <a:pt x="583" y="367"/>
                </a:lnTo>
                <a:lnTo>
                  <a:pt x="584" y="368"/>
                </a:lnTo>
                <a:lnTo>
                  <a:pt x="584" y="369"/>
                </a:lnTo>
                <a:lnTo>
                  <a:pt x="584" y="370"/>
                </a:lnTo>
                <a:lnTo>
                  <a:pt x="584" y="370"/>
                </a:lnTo>
                <a:lnTo>
                  <a:pt x="601" y="364"/>
                </a:lnTo>
                <a:close/>
                <a:moveTo>
                  <a:pt x="573" y="316"/>
                </a:moveTo>
                <a:lnTo>
                  <a:pt x="573" y="316"/>
                </a:lnTo>
                <a:lnTo>
                  <a:pt x="572" y="316"/>
                </a:lnTo>
                <a:lnTo>
                  <a:pt x="572" y="315"/>
                </a:lnTo>
                <a:lnTo>
                  <a:pt x="571" y="315"/>
                </a:lnTo>
                <a:lnTo>
                  <a:pt x="570" y="314"/>
                </a:lnTo>
                <a:lnTo>
                  <a:pt x="570" y="313"/>
                </a:lnTo>
                <a:lnTo>
                  <a:pt x="569" y="313"/>
                </a:lnTo>
                <a:lnTo>
                  <a:pt x="569" y="312"/>
                </a:lnTo>
                <a:lnTo>
                  <a:pt x="568" y="311"/>
                </a:lnTo>
                <a:lnTo>
                  <a:pt x="567" y="311"/>
                </a:lnTo>
                <a:lnTo>
                  <a:pt x="567" y="310"/>
                </a:lnTo>
                <a:lnTo>
                  <a:pt x="566" y="309"/>
                </a:lnTo>
                <a:lnTo>
                  <a:pt x="565" y="309"/>
                </a:lnTo>
                <a:lnTo>
                  <a:pt x="565" y="308"/>
                </a:lnTo>
                <a:lnTo>
                  <a:pt x="564" y="307"/>
                </a:lnTo>
                <a:lnTo>
                  <a:pt x="563" y="307"/>
                </a:lnTo>
                <a:lnTo>
                  <a:pt x="563" y="306"/>
                </a:lnTo>
                <a:lnTo>
                  <a:pt x="562" y="305"/>
                </a:lnTo>
                <a:lnTo>
                  <a:pt x="561" y="305"/>
                </a:lnTo>
                <a:lnTo>
                  <a:pt x="561" y="304"/>
                </a:lnTo>
                <a:lnTo>
                  <a:pt x="560" y="304"/>
                </a:lnTo>
                <a:lnTo>
                  <a:pt x="559" y="303"/>
                </a:lnTo>
                <a:lnTo>
                  <a:pt x="548" y="316"/>
                </a:lnTo>
                <a:lnTo>
                  <a:pt x="548" y="317"/>
                </a:lnTo>
                <a:lnTo>
                  <a:pt x="549" y="317"/>
                </a:lnTo>
                <a:lnTo>
                  <a:pt x="549" y="318"/>
                </a:lnTo>
                <a:lnTo>
                  <a:pt x="550" y="318"/>
                </a:lnTo>
                <a:lnTo>
                  <a:pt x="551" y="319"/>
                </a:lnTo>
                <a:lnTo>
                  <a:pt x="551" y="319"/>
                </a:lnTo>
                <a:lnTo>
                  <a:pt x="552" y="320"/>
                </a:lnTo>
                <a:lnTo>
                  <a:pt x="552" y="320"/>
                </a:lnTo>
                <a:lnTo>
                  <a:pt x="553" y="321"/>
                </a:lnTo>
                <a:lnTo>
                  <a:pt x="554" y="322"/>
                </a:lnTo>
                <a:lnTo>
                  <a:pt x="554" y="322"/>
                </a:lnTo>
                <a:lnTo>
                  <a:pt x="555" y="323"/>
                </a:lnTo>
                <a:lnTo>
                  <a:pt x="555" y="323"/>
                </a:lnTo>
                <a:lnTo>
                  <a:pt x="556" y="324"/>
                </a:lnTo>
                <a:lnTo>
                  <a:pt x="556" y="325"/>
                </a:lnTo>
                <a:lnTo>
                  <a:pt x="557" y="325"/>
                </a:lnTo>
                <a:lnTo>
                  <a:pt x="557" y="326"/>
                </a:lnTo>
                <a:lnTo>
                  <a:pt x="558" y="326"/>
                </a:lnTo>
                <a:lnTo>
                  <a:pt x="559" y="327"/>
                </a:lnTo>
                <a:lnTo>
                  <a:pt x="559" y="328"/>
                </a:lnTo>
                <a:lnTo>
                  <a:pt x="559" y="328"/>
                </a:lnTo>
                <a:lnTo>
                  <a:pt x="573" y="316"/>
                </a:lnTo>
                <a:close/>
                <a:moveTo>
                  <a:pt x="529" y="282"/>
                </a:moveTo>
                <a:lnTo>
                  <a:pt x="529" y="282"/>
                </a:lnTo>
                <a:lnTo>
                  <a:pt x="528" y="281"/>
                </a:lnTo>
                <a:lnTo>
                  <a:pt x="528" y="281"/>
                </a:lnTo>
                <a:lnTo>
                  <a:pt x="527" y="281"/>
                </a:lnTo>
                <a:lnTo>
                  <a:pt x="526" y="280"/>
                </a:lnTo>
                <a:lnTo>
                  <a:pt x="525" y="280"/>
                </a:lnTo>
                <a:lnTo>
                  <a:pt x="524" y="279"/>
                </a:lnTo>
                <a:lnTo>
                  <a:pt x="524" y="279"/>
                </a:lnTo>
                <a:lnTo>
                  <a:pt x="523" y="278"/>
                </a:lnTo>
                <a:lnTo>
                  <a:pt x="522" y="278"/>
                </a:lnTo>
                <a:lnTo>
                  <a:pt x="521" y="278"/>
                </a:lnTo>
                <a:lnTo>
                  <a:pt x="520" y="277"/>
                </a:lnTo>
                <a:lnTo>
                  <a:pt x="519" y="277"/>
                </a:lnTo>
                <a:lnTo>
                  <a:pt x="518" y="277"/>
                </a:lnTo>
                <a:lnTo>
                  <a:pt x="518" y="276"/>
                </a:lnTo>
                <a:lnTo>
                  <a:pt x="517" y="276"/>
                </a:lnTo>
                <a:lnTo>
                  <a:pt x="516" y="275"/>
                </a:lnTo>
                <a:lnTo>
                  <a:pt x="515" y="275"/>
                </a:lnTo>
                <a:lnTo>
                  <a:pt x="514" y="275"/>
                </a:lnTo>
                <a:lnTo>
                  <a:pt x="513" y="274"/>
                </a:lnTo>
                <a:lnTo>
                  <a:pt x="512" y="274"/>
                </a:lnTo>
                <a:lnTo>
                  <a:pt x="512" y="274"/>
                </a:lnTo>
                <a:lnTo>
                  <a:pt x="506" y="290"/>
                </a:lnTo>
                <a:lnTo>
                  <a:pt x="506" y="290"/>
                </a:lnTo>
                <a:lnTo>
                  <a:pt x="507" y="291"/>
                </a:lnTo>
                <a:lnTo>
                  <a:pt x="508" y="291"/>
                </a:lnTo>
                <a:lnTo>
                  <a:pt x="508" y="291"/>
                </a:lnTo>
                <a:lnTo>
                  <a:pt x="509" y="292"/>
                </a:lnTo>
                <a:lnTo>
                  <a:pt x="510" y="292"/>
                </a:lnTo>
                <a:lnTo>
                  <a:pt x="511" y="292"/>
                </a:lnTo>
                <a:lnTo>
                  <a:pt x="511" y="293"/>
                </a:lnTo>
                <a:lnTo>
                  <a:pt x="512" y="293"/>
                </a:lnTo>
                <a:lnTo>
                  <a:pt x="513" y="293"/>
                </a:lnTo>
                <a:lnTo>
                  <a:pt x="514" y="294"/>
                </a:lnTo>
                <a:lnTo>
                  <a:pt x="514" y="294"/>
                </a:lnTo>
                <a:lnTo>
                  <a:pt x="515" y="294"/>
                </a:lnTo>
                <a:lnTo>
                  <a:pt x="516" y="295"/>
                </a:lnTo>
                <a:lnTo>
                  <a:pt x="517" y="295"/>
                </a:lnTo>
                <a:lnTo>
                  <a:pt x="517" y="295"/>
                </a:lnTo>
                <a:lnTo>
                  <a:pt x="518" y="296"/>
                </a:lnTo>
                <a:lnTo>
                  <a:pt x="519" y="296"/>
                </a:lnTo>
                <a:lnTo>
                  <a:pt x="520" y="297"/>
                </a:lnTo>
                <a:lnTo>
                  <a:pt x="520" y="297"/>
                </a:lnTo>
                <a:lnTo>
                  <a:pt x="521" y="297"/>
                </a:lnTo>
                <a:lnTo>
                  <a:pt x="529" y="282"/>
                </a:lnTo>
                <a:close/>
                <a:moveTo>
                  <a:pt x="457" y="231"/>
                </a:moveTo>
                <a:lnTo>
                  <a:pt x="457" y="231"/>
                </a:lnTo>
                <a:cubicBezTo>
                  <a:pt x="354" y="231"/>
                  <a:pt x="271" y="314"/>
                  <a:pt x="271" y="417"/>
                </a:cubicBezTo>
                <a:cubicBezTo>
                  <a:pt x="271" y="520"/>
                  <a:pt x="354" y="603"/>
                  <a:pt x="457" y="603"/>
                </a:cubicBezTo>
                <a:cubicBezTo>
                  <a:pt x="560" y="603"/>
                  <a:pt x="643" y="520"/>
                  <a:pt x="643" y="417"/>
                </a:cubicBezTo>
                <a:cubicBezTo>
                  <a:pt x="643" y="314"/>
                  <a:pt x="560" y="231"/>
                  <a:pt x="457" y="231"/>
                </a:cubicBezTo>
                <a:close/>
                <a:moveTo>
                  <a:pt x="30" y="153"/>
                </a:moveTo>
                <a:lnTo>
                  <a:pt x="30" y="153"/>
                </a:lnTo>
                <a:cubicBezTo>
                  <a:pt x="66" y="150"/>
                  <a:pt x="102" y="148"/>
                  <a:pt x="138" y="147"/>
                </a:cubicBezTo>
                <a:cubicBezTo>
                  <a:pt x="114" y="146"/>
                  <a:pt x="89" y="144"/>
                  <a:pt x="65" y="141"/>
                </a:cubicBezTo>
                <a:cubicBezTo>
                  <a:pt x="49" y="139"/>
                  <a:pt x="35" y="128"/>
                  <a:pt x="35" y="111"/>
                </a:cubicBezTo>
                <a:cubicBezTo>
                  <a:pt x="35" y="87"/>
                  <a:pt x="35" y="63"/>
                  <a:pt x="35" y="39"/>
                </a:cubicBezTo>
                <a:cubicBezTo>
                  <a:pt x="35" y="23"/>
                  <a:pt x="49" y="11"/>
                  <a:pt x="65" y="9"/>
                </a:cubicBezTo>
                <a:cubicBezTo>
                  <a:pt x="163" y="0"/>
                  <a:pt x="260" y="1"/>
                  <a:pt x="358" y="9"/>
                </a:cubicBezTo>
                <a:cubicBezTo>
                  <a:pt x="374" y="11"/>
                  <a:pt x="388" y="23"/>
                  <a:pt x="388" y="39"/>
                </a:cubicBezTo>
                <a:cubicBezTo>
                  <a:pt x="388" y="63"/>
                  <a:pt x="388" y="87"/>
                  <a:pt x="388" y="111"/>
                </a:cubicBezTo>
                <a:cubicBezTo>
                  <a:pt x="388" y="128"/>
                  <a:pt x="374" y="139"/>
                  <a:pt x="358" y="141"/>
                </a:cubicBezTo>
                <a:cubicBezTo>
                  <a:pt x="323" y="145"/>
                  <a:pt x="287" y="147"/>
                  <a:pt x="252" y="149"/>
                </a:cubicBezTo>
                <a:cubicBezTo>
                  <a:pt x="276" y="150"/>
                  <a:pt x="299" y="151"/>
                  <a:pt x="323" y="153"/>
                </a:cubicBezTo>
                <a:cubicBezTo>
                  <a:pt x="339" y="155"/>
                  <a:pt x="353" y="167"/>
                  <a:pt x="353" y="183"/>
                </a:cubicBezTo>
                <a:lnTo>
                  <a:pt x="353" y="218"/>
                </a:lnTo>
                <a:cubicBezTo>
                  <a:pt x="333" y="229"/>
                  <a:pt x="314" y="242"/>
                  <a:pt x="299" y="258"/>
                </a:cubicBezTo>
                <a:cubicBezTo>
                  <a:pt x="289" y="268"/>
                  <a:pt x="280" y="278"/>
                  <a:pt x="272" y="290"/>
                </a:cubicBezTo>
                <a:cubicBezTo>
                  <a:pt x="191" y="296"/>
                  <a:pt x="111" y="294"/>
                  <a:pt x="30" y="285"/>
                </a:cubicBezTo>
                <a:cubicBezTo>
                  <a:pt x="13" y="283"/>
                  <a:pt x="0" y="272"/>
                  <a:pt x="0" y="255"/>
                </a:cubicBezTo>
                <a:cubicBezTo>
                  <a:pt x="0" y="231"/>
                  <a:pt x="0" y="207"/>
                  <a:pt x="0" y="183"/>
                </a:cubicBezTo>
                <a:cubicBezTo>
                  <a:pt x="0" y="167"/>
                  <a:pt x="13" y="155"/>
                  <a:pt x="30" y="15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00" tIns="45700" rIns="91400" bIns="4570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33" name="Freeform 17"/>
          <p:cNvSpPr>
            <a:spLocks noEditPoints="1"/>
          </p:cNvSpPr>
          <p:nvPr/>
        </p:nvSpPr>
        <p:spPr bwMode="auto">
          <a:xfrm>
            <a:off x="7176614" y="2407547"/>
            <a:ext cx="645996" cy="691091"/>
          </a:xfrm>
          <a:custGeom>
            <a:avLst/>
            <a:gdLst>
              <a:gd name="T0" fmla="*/ 224 w 593"/>
              <a:gd name="T1" fmla="*/ 394 h 633"/>
              <a:gd name="T2" fmla="*/ 213 w 593"/>
              <a:gd name="T3" fmla="*/ 358 h 633"/>
              <a:gd name="T4" fmla="*/ 259 w 593"/>
              <a:gd name="T5" fmla="*/ 173 h 633"/>
              <a:gd name="T6" fmla="*/ 307 w 593"/>
              <a:gd name="T7" fmla="*/ 323 h 633"/>
              <a:gd name="T8" fmla="*/ 367 w 593"/>
              <a:gd name="T9" fmla="*/ 149 h 633"/>
              <a:gd name="T10" fmla="*/ 234 w 593"/>
              <a:gd name="T11" fmla="*/ 296 h 633"/>
              <a:gd name="T12" fmla="*/ 223 w 593"/>
              <a:gd name="T13" fmla="*/ 315 h 633"/>
              <a:gd name="T14" fmla="*/ 304 w 593"/>
              <a:gd name="T15" fmla="*/ 363 h 633"/>
              <a:gd name="T16" fmla="*/ 391 w 593"/>
              <a:gd name="T17" fmla="*/ 127 h 633"/>
              <a:gd name="T18" fmla="*/ 395 w 593"/>
              <a:gd name="T19" fmla="*/ 81 h 633"/>
              <a:gd name="T20" fmla="*/ 391 w 593"/>
              <a:gd name="T21" fmla="*/ 127 h 633"/>
              <a:gd name="T22" fmla="*/ 463 w 593"/>
              <a:gd name="T23" fmla="*/ 149 h 633"/>
              <a:gd name="T24" fmla="*/ 417 w 593"/>
              <a:gd name="T25" fmla="*/ 154 h 633"/>
              <a:gd name="T26" fmla="*/ 338 w 593"/>
              <a:gd name="T27" fmla="*/ 107 h 633"/>
              <a:gd name="T28" fmla="*/ 319 w 593"/>
              <a:gd name="T29" fmla="*/ 65 h 633"/>
              <a:gd name="T30" fmla="*/ 338 w 593"/>
              <a:gd name="T31" fmla="*/ 107 h 633"/>
              <a:gd name="T32" fmla="*/ 261 w 593"/>
              <a:gd name="T33" fmla="*/ 79 h 633"/>
              <a:gd name="T34" fmla="*/ 266 w 593"/>
              <a:gd name="T35" fmla="*/ 125 h 633"/>
              <a:gd name="T36" fmla="*/ 435 w 593"/>
              <a:gd name="T37" fmla="*/ 226 h 633"/>
              <a:gd name="T38" fmla="*/ 477 w 593"/>
              <a:gd name="T39" fmla="*/ 207 h 633"/>
              <a:gd name="T40" fmla="*/ 435 w 593"/>
              <a:gd name="T41" fmla="*/ 226 h 633"/>
              <a:gd name="T42" fmla="*/ 218 w 593"/>
              <a:gd name="T43" fmla="*/ 324 h 633"/>
              <a:gd name="T44" fmla="*/ 206 w 593"/>
              <a:gd name="T45" fmla="*/ 344 h 633"/>
              <a:gd name="T46" fmla="*/ 288 w 593"/>
              <a:gd name="T47" fmla="*/ 391 h 633"/>
              <a:gd name="T48" fmla="*/ 216 w 593"/>
              <a:gd name="T49" fmla="*/ 633 h 633"/>
              <a:gd name="T50" fmla="*/ 231 w 593"/>
              <a:gd name="T51" fmla="*/ 37 h 633"/>
              <a:gd name="T52" fmla="*/ 564 w 593"/>
              <a:gd name="T53" fmla="*/ 180 h 633"/>
              <a:gd name="T54" fmla="*/ 569 w 593"/>
              <a:gd name="T55" fmla="*/ 276 h 633"/>
              <a:gd name="T56" fmla="*/ 586 w 593"/>
              <a:gd name="T57" fmla="*/ 396 h 633"/>
              <a:gd name="T58" fmla="*/ 565 w 593"/>
              <a:gd name="T59" fmla="*/ 498 h 633"/>
              <a:gd name="T60" fmla="*/ 442 w 593"/>
              <a:gd name="T61" fmla="*/ 526 h 633"/>
              <a:gd name="T62" fmla="*/ 216 w 593"/>
              <a:gd name="T63" fmla="*/ 633 h 6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593" h="633">
                <a:moveTo>
                  <a:pt x="213" y="358"/>
                </a:moveTo>
                <a:cubicBezTo>
                  <a:pt x="207" y="371"/>
                  <a:pt x="212" y="387"/>
                  <a:pt x="224" y="394"/>
                </a:cubicBezTo>
                <a:cubicBezTo>
                  <a:pt x="235" y="400"/>
                  <a:pt x="248" y="398"/>
                  <a:pt x="257" y="391"/>
                </a:cubicBezTo>
                <a:lnTo>
                  <a:pt x="213" y="358"/>
                </a:lnTo>
                <a:close/>
                <a:moveTo>
                  <a:pt x="367" y="149"/>
                </a:moveTo>
                <a:cubicBezTo>
                  <a:pt x="328" y="126"/>
                  <a:pt x="279" y="137"/>
                  <a:pt x="259" y="173"/>
                </a:cubicBezTo>
                <a:cubicBezTo>
                  <a:pt x="238" y="210"/>
                  <a:pt x="265" y="250"/>
                  <a:pt x="246" y="288"/>
                </a:cubicBezTo>
                <a:lnTo>
                  <a:pt x="307" y="323"/>
                </a:lnTo>
                <a:cubicBezTo>
                  <a:pt x="330" y="288"/>
                  <a:pt x="380" y="291"/>
                  <a:pt x="401" y="255"/>
                </a:cubicBezTo>
                <a:cubicBezTo>
                  <a:pt x="421" y="219"/>
                  <a:pt x="406" y="172"/>
                  <a:pt x="367" y="149"/>
                </a:cubicBezTo>
                <a:close/>
                <a:moveTo>
                  <a:pt x="301" y="346"/>
                </a:moveTo>
                <a:lnTo>
                  <a:pt x="234" y="296"/>
                </a:lnTo>
                <a:cubicBezTo>
                  <a:pt x="229" y="292"/>
                  <a:pt x="223" y="293"/>
                  <a:pt x="219" y="299"/>
                </a:cubicBezTo>
                <a:cubicBezTo>
                  <a:pt x="216" y="304"/>
                  <a:pt x="218" y="312"/>
                  <a:pt x="223" y="315"/>
                </a:cubicBezTo>
                <a:lnTo>
                  <a:pt x="289" y="366"/>
                </a:lnTo>
                <a:cubicBezTo>
                  <a:pt x="295" y="370"/>
                  <a:pt x="301" y="368"/>
                  <a:pt x="304" y="363"/>
                </a:cubicBezTo>
                <a:cubicBezTo>
                  <a:pt x="307" y="357"/>
                  <a:pt x="306" y="350"/>
                  <a:pt x="301" y="346"/>
                </a:cubicBezTo>
                <a:close/>
                <a:moveTo>
                  <a:pt x="391" y="127"/>
                </a:moveTo>
                <a:lnTo>
                  <a:pt x="412" y="90"/>
                </a:lnTo>
                <a:lnTo>
                  <a:pt x="395" y="81"/>
                </a:lnTo>
                <a:lnTo>
                  <a:pt x="374" y="117"/>
                </a:lnTo>
                <a:lnTo>
                  <a:pt x="391" y="127"/>
                </a:lnTo>
                <a:close/>
                <a:moveTo>
                  <a:pt x="426" y="170"/>
                </a:moveTo>
                <a:lnTo>
                  <a:pt x="463" y="149"/>
                </a:lnTo>
                <a:lnTo>
                  <a:pt x="453" y="133"/>
                </a:lnTo>
                <a:lnTo>
                  <a:pt x="417" y="154"/>
                </a:lnTo>
                <a:lnTo>
                  <a:pt x="426" y="170"/>
                </a:lnTo>
                <a:close/>
                <a:moveTo>
                  <a:pt x="338" y="107"/>
                </a:moveTo>
                <a:lnTo>
                  <a:pt x="338" y="65"/>
                </a:lnTo>
                <a:lnTo>
                  <a:pt x="319" y="65"/>
                </a:lnTo>
                <a:lnTo>
                  <a:pt x="319" y="107"/>
                </a:lnTo>
                <a:lnTo>
                  <a:pt x="338" y="107"/>
                </a:lnTo>
                <a:close/>
                <a:moveTo>
                  <a:pt x="282" y="116"/>
                </a:moveTo>
                <a:lnTo>
                  <a:pt x="261" y="79"/>
                </a:lnTo>
                <a:lnTo>
                  <a:pt x="245" y="89"/>
                </a:lnTo>
                <a:lnTo>
                  <a:pt x="266" y="125"/>
                </a:lnTo>
                <a:lnTo>
                  <a:pt x="282" y="116"/>
                </a:lnTo>
                <a:close/>
                <a:moveTo>
                  <a:pt x="435" y="226"/>
                </a:moveTo>
                <a:lnTo>
                  <a:pt x="477" y="226"/>
                </a:lnTo>
                <a:lnTo>
                  <a:pt x="477" y="207"/>
                </a:lnTo>
                <a:lnTo>
                  <a:pt x="436" y="207"/>
                </a:lnTo>
                <a:lnTo>
                  <a:pt x="435" y="226"/>
                </a:lnTo>
                <a:close/>
                <a:moveTo>
                  <a:pt x="284" y="375"/>
                </a:moveTo>
                <a:lnTo>
                  <a:pt x="218" y="324"/>
                </a:lnTo>
                <a:cubicBezTo>
                  <a:pt x="213" y="320"/>
                  <a:pt x="206" y="322"/>
                  <a:pt x="203" y="327"/>
                </a:cubicBezTo>
                <a:cubicBezTo>
                  <a:pt x="200" y="333"/>
                  <a:pt x="201" y="340"/>
                  <a:pt x="206" y="344"/>
                </a:cubicBezTo>
                <a:lnTo>
                  <a:pt x="273" y="394"/>
                </a:lnTo>
                <a:cubicBezTo>
                  <a:pt x="278" y="398"/>
                  <a:pt x="285" y="397"/>
                  <a:pt x="288" y="391"/>
                </a:cubicBezTo>
                <a:cubicBezTo>
                  <a:pt x="291" y="386"/>
                  <a:pt x="289" y="378"/>
                  <a:pt x="284" y="375"/>
                </a:cubicBezTo>
                <a:close/>
                <a:moveTo>
                  <a:pt x="216" y="633"/>
                </a:moveTo>
                <a:cubicBezTo>
                  <a:pt x="223" y="583"/>
                  <a:pt x="223" y="530"/>
                  <a:pt x="210" y="483"/>
                </a:cubicBezTo>
                <a:cubicBezTo>
                  <a:pt x="0" y="365"/>
                  <a:pt x="55" y="92"/>
                  <a:pt x="231" y="37"/>
                </a:cubicBezTo>
                <a:cubicBezTo>
                  <a:pt x="324" y="0"/>
                  <a:pt x="450" y="22"/>
                  <a:pt x="533" y="105"/>
                </a:cubicBezTo>
                <a:cubicBezTo>
                  <a:pt x="593" y="165"/>
                  <a:pt x="564" y="180"/>
                  <a:pt x="564" y="180"/>
                </a:cubicBezTo>
                <a:lnTo>
                  <a:pt x="551" y="187"/>
                </a:lnTo>
                <a:cubicBezTo>
                  <a:pt x="558" y="216"/>
                  <a:pt x="571" y="268"/>
                  <a:pt x="569" y="276"/>
                </a:cubicBezTo>
                <a:cubicBezTo>
                  <a:pt x="567" y="285"/>
                  <a:pt x="556" y="295"/>
                  <a:pt x="556" y="295"/>
                </a:cubicBezTo>
                <a:lnTo>
                  <a:pt x="586" y="396"/>
                </a:lnTo>
                <a:lnTo>
                  <a:pt x="559" y="407"/>
                </a:lnTo>
                <a:cubicBezTo>
                  <a:pt x="565" y="439"/>
                  <a:pt x="568" y="466"/>
                  <a:pt x="565" y="498"/>
                </a:cubicBezTo>
                <a:cubicBezTo>
                  <a:pt x="565" y="503"/>
                  <a:pt x="547" y="519"/>
                  <a:pt x="532" y="520"/>
                </a:cubicBezTo>
                <a:lnTo>
                  <a:pt x="442" y="526"/>
                </a:lnTo>
                <a:lnTo>
                  <a:pt x="448" y="633"/>
                </a:lnTo>
                <a:lnTo>
                  <a:pt x="216" y="63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00" tIns="45700" rIns="91400" bIns="4570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34" name="Freeform 18"/>
          <p:cNvSpPr>
            <a:spLocks noEditPoints="1"/>
          </p:cNvSpPr>
          <p:nvPr/>
        </p:nvSpPr>
        <p:spPr bwMode="auto">
          <a:xfrm>
            <a:off x="4441179" y="2436561"/>
            <a:ext cx="619628" cy="656800"/>
          </a:xfrm>
          <a:custGeom>
            <a:avLst/>
            <a:gdLst>
              <a:gd name="T0" fmla="*/ 283 w 568"/>
              <a:gd name="T1" fmla="*/ 574 h 601"/>
              <a:gd name="T2" fmla="*/ 284 w 568"/>
              <a:gd name="T3" fmla="*/ 333 h 601"/>
              <a:gd name="T4" fmla="*/ 453 w 568"/>
              <a:gd name="T5" fmla="*/ 301 h 601"/>
              <a:gd name="T6" fmla="*/ 347 w 568"/>
              <a:gd name="T7" fmla="*/ 343 h 601"/>
              <a:gd name="T8" fmla="*/ 95 w 568"/>
              <a:gd name="T9" fmla="*/ 214 h 601"/>
              <a:gd name="T10" fmla="*/ 127 w 568"/>
              <a:gd name="T11" fmla="*/ 218 h 601"/>
              <a:gd name="T12" fmla="*/ 168 w 568"/>
              <a:gd name="T13" fmla="*/ 222 h 601"/>
              <a:gd name="T14" fmla="*/ 167 w 568"/>
              <a:gd name="T15" fmla="*/ 195 h 601"/>
              <a:gd name="T16" fmla="*/ 284 w 568"/>
              <a:gd name="T17" fmla="*/ 303 h 601"/>
              <a:gd name="T18" fmla="*/ 413 w 568"/>
              <a:gd name="T19" fmla="*/ 209 h 601"/>
              <a:gd name="T20" fmla="*/ 442 w 568"/>
              <a:gd name="T21" fmla="*/ 204 h 601"/>
              <a:gd name="T22" fmla="*/ 458 w 568"/>
              <a:gd name="T23" fmla="*/ 210 h 601"/>
              <a:gd name="T24" fmla="*/ 416 w 568"/>
              <a:gd name="T25" fmla="*/ 256 h 601"/>
              <a:gd name="T26" fmla="*/ 489 w 568"/>
              <a:gd name="T27" fmla="*/ 341 h 601"/>
              <a:gd name="T28" fmla="*/ 467 w 568"/>
              <a:gd name="T29" fmla="*/ 263 h 601"/>
              <a:gd name="T30" fmla="*/ 467 w 568"/>
              <a:gd name="T31" fmla="*/ 500 h 601"/>
              <a:gd name="T32" fmla="*/ 494 w 568"/>
              <a:gd name="T33" fmla="*/ 494 h 601"/>
              <a:gd name="T34" fmla="*/ 310 w 568"/>
              <a:gd name="T35" fmla="*/ 595 h 601"/>
              <a:gd name="T36" fmla="*/ 285 w 568"/>
              <a:gd name="T37" fmla="*/ 601 h 601"/>
              <a:gd name="T38" fmla="*/ 75 w 568"/>
              <a:gd name="T39" fmla="*/ 494 h 601"/>
              <a:gd name="T40" fmla="*/ 102 w 568"/>
              <a:gd name="T41" fmla="*/ 500 h 601"/>
              <a:gd name="T42" fmla="*/ 102 w 568"/>
              <a:gd name="T43" fmla="*/ 263 h 601"/>
              <a:gd name="T44" fmla="*/ 80 w 568"/>
              <a:gd name="T45" fmla="*/ 341 h 601"/>
              <a:gd name="T46" fmla="*/ 142 w 568"/>
              <a:gd name="T47" fmla="*/ 252 h 601"/>
              <a:gd name="T48" fmla="*/ 62 w 568"/>
              <a:gd name="T49" fmla="*/ 400 h 601"/>
              <a:gd name="T50" fmla="*/ 74 w 568"/>
              <a:gd name="T51" fmla="*/ 424 h 601"/>
              <a:gd name="T52" fmla="*/ 85 w 568"/>
              <a:gd name="T53" fmla="*/ 446 h 601"/>
              <a:gd name="T54" fmla="*/ 45 w 568"/>
              <a:gd name="T55" fmla="*/ 475 h 601"/>
              <a:gd name="T56" fmla="*/ 28 w 568"/>
              <a:gd name="T57" fmla="*/ 377 h 601"/>
              <a:gd name="T58" fmla="*/ 54 w 568"/>
              <a:gd name="T59" fmla="*/ 333 h 601"/>
              <a:gd name="T60" fmla="*/ 473 w 568"/>
              <a:gd name="T61" fmla="*/ 381 h 601"/>
              <a:gd name="T62" fmla="*/ 463 w 568"/>
              <a:gd name="T63" fmla="*/ 406 h 601"/>
              <a:gd name="T64" fmla="*/ 455 w 568"/>
              <a:gd name="T65" fmla="*/ 431 h 601"/>
              <a:gd name="T66" fmla="*/ 450 w 568"/>
              <a:gd name="T67" fmla="*/ 450 h 601"/>
              <a:gd name="T68" fmla="*/ 482 w 568"/>
              <a:gd name="T69" fmla="*/ 363 h 601"/>
              <a:gd name="T70" fmla="*/ 513 w 568"/>
              <a:gd name="T71" fmla="*/ 360 h 601"/>
              <a:gd name="T72" fmla="*/ 282 w 568"/>
              <a:gd name="T73" fmla="*/ 0 h 601"/>
              <a:gd name="T74" fmla="*/ 418 w 568"/>
              <a:gd name="T75" fmla="*/ 107 h 601"/>
              <a:gd name="T76" fmla="*/ 394 w 568"/>
              <a:gd name="T77" fmla="*/ 179 h 601"/>
              <a:gd name="T78" fmla="*/ 365 w 568"/>
              <a:gd name="T79" fmla="*/ 81 h 601"/>
              <a:gd name="T80" fmla="*/ 194 w 568"/>
              <a:gd name="T81" fmla="*/ 183 h 601"/>
              <a:gd name="T82" fmla="*/ 152 w 568"/>
              <a:gd name="T83" fmla="*/ 154 h 601"/>
              <a:gd name="T84" fmla="*/ 198 w 568"/>
              <a:gd name="T85" fmla="*/ 41 h 6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568" h="601">
                <a:moveTo>
                  <a:pt x="266" y="331"/>
                </a:moveTo>
                <a:lnTo>
                  <a:pt x="266" y="571"/>
                </a:lnTo>
                <a:cubicBezTo>
                  <a:pt x="272" y="573"/>
                  <a:pt x="277" y="575"/>
                  <a:pt x="283" y="574"/>
                </a:cubicBezTo>
                <a:cubicBezTo>
                  <a:pt x="290" y="574"/>
                  <a:pt x="297" y="572"/>
                  <a:pt x="303" y="570"/>
                </a:cubicBezTo>
                <a:lnTo>
                  <a:pt x="303" y="331"/>
                </a:lnTo>
                <a:cubicBezTo>
                  <a:pt x="297" y="332"/>
                  <a:pt x="290" y="333"/>
                  <a:pt x="284" y="333"/>
                </a:cubicBezTo>
                <a:cubicBezTo>
                  <a:pt x="278" y="333"/>
                  <a:pt x="272" y="332"/>
                  <a:pt x="266" y="331"/>
                </a:cubicBezTo>
                <a:close/>
                <a:moveTo>
                  <a:pt x="347" y="343"/>
                </a:moveTo>
                <a:lnTo>
                  <a:pt x="453" y="301"/>
                </a:lnTo>
                <a:lnTo>
                  <a:pt x="453" y="345"/>
                </a:lnTo>
                <a:lnTo>
                  <a:pt x="347" y="386"/>
                </a:lnTo>
                <a:lnTo>
                  <a:pt x="347" y="343"/>
                </a:lnTo>
                <a:close/>
                <a:moveTo>
                  <a:pt x="142" y="252"/>
                </a:moveTo>
                <a:lnTo>
                  <a:pt x="99" y="228"/>
                </a:lnTo>
                <a:cubicBezTo>
                  <a:pt x="94" y="225"/>
                  <a:pt x="93" y="219"/>
                  <a:pt x="95" y="214"/>
                </a:cubicBezTo>
                <a:cubicBezTo>
                  <a:pt x="98" y="209"/>
                  <a:pt x="104" y="208"/>
                  <a:pt x="109" y="210"/>
                </a:cubicBezTo>
                <a:lnTo>
                  <a:pt x="149" y="233"/>
                </a:lnTo>
                <a:lnTo>
                  <a:pt x="127" y="218"/>
                </a:lnTo>
                <a:cubicBezTo>
                  <a:pt x="123" y="215"/>
                  <a:pt x="122" y="209"/>
                  <a:pt x="125" y="204"/>
                </a:cubicBezTo>
                <a:cubicBezTo>
                  <a:pt x="128" y="200"/>
                  <a:pt x="134" y="199"/>
                  <a:pt x="138" y="202"/>
                </a:cubicBezTo>
                <a:lnTo>
                  <a:pt x="168" y="222"/>
                </a:lnTo>
                <a:lnTo>
                  <a:pt x="154" y="209"/>
                </a:lnTo>
                <a:cubicBezTo>
                  <a:pt x="150" y="205"/>
                  <a:pt x="149" y="199"/>
                  <a:pt x="153" y="195"/>
                </a:cubicBezTo>
                <a:cubicBezTo>
                  <a:pt x="157" y="191"/>
                  <a:pt x="163" y="191"/>
                  <a:pt x="167" y="195"/>
                </a:cubicBezTo>
                <a:lnTo>
                  <a:pt x="282" y="303"/>
                </a:lnTo>
                <a:cubicBezTo>
                  <a:pt x="283" y="303"/>
                  <a:pt x="283" y="303"/>
                  <a:pt x="283" y="304"/>
                </a:cubicBezTo>
                <a:cubicBezTo>
                  <a:pt x="283" y="303"/>
                  <a:pt x="284" y="303"/>
                  <a:pt x="284" y="303"/>
                </a:cubicBezTo>
                <a:lnTo>
                  <a:pt x="399" y="195"/>
                </a:lnTo>
                <a:cubicBezTo>
                  <a:pt x="403" y="191"/>
                  <a:pt x="409" y="191"/>
                  <a:pt x="413" y="195"/>
                </a:cubicBezTo>
                <a:cubicBezTo>
                  <a:pt x="417" y="199"/>
                  <a:pt x="417" y="205"/>
                  <a:pt x="413" y="209"/>
                </a:cubicBezTo>
                <a:lnTo>
                  <a:pt x="399" y="222"/>
                </a:lnTo>
                <a:lnTo>
                  <a:pt x="428" y="202"/>
                </a:lnTo>
                <a:cubicBezTo>
                  <a:pt x="432" y="199"/>
                  <a:pt x="438" y="200"/>
                  <a:pt x="442" y="204"/>
                </a:cubicBezTo>
                <a:cubicBezTo>
                  <a:pt x="445" y="209"/>
                  <a:pt x="444" y="215"/>
                  <a:pt x="439" y="218"/>
                </a:cubicBezTo>
                <a:lnTo>
                  <a:pt x="417" y="233"/>
                </a:lnTo>
                <a:lnTo>
                  <a:pt x="458" y="210"/>
                </a:lnTo>
                <a:cubicBezTo>
                  <a:pt x="462" y="208"/>
                  <a:pt x="468" y="209"/>
                  <a:pt x="471" y="214"/>
                </a:cubicBezTo>
                <a:cubicBezTo>
                  <a:pt x="474" y="219"/>
                  <a:pt x="472" y="225"/>
                  <a:pt x="467" y="228"/>
                </a:cubicBezTo>
                <a:lnTo>
                  <a:pt x="416" y="256"/>
                </a:lnTo>
                <a:lnTo>
                  <a:pt x="494" y="224"/>
                </a:lnTo>
                <a:lnTo>
                  <a:pt x="494" y="342"/>
                </a:lnTo>
                <a:cubicBezTo>
                  <a:pt x="492" y="342"/>
                  <a:pt x="491" y="342"/>
                  <a:pt x="489" y="341"/>
                </a:cubicBezTo>
                <a:lnTo>
                  <a:pt x="473" y="339"/>
                </a:lnTo>
                <a:lnTo>
                  <a:pt x="467" y="351"/>
                </a:lnTo>
                <a:lnTo>
                  <a:pt x="467" y="263"/>
                </a:lnTo>
                <a:lnTo>
                  <a:pt x="329" y="322"/>
                </a:lnTo>
                <a:lnTo>
                  <a:pt x="329" y="559"/>
                </a:lnTo>
                <a:lnTo>
                  <a:pt x="467" y="500"/>
                </a:lnTo>
                <a:lnTo>
                  <a:pt x="467" y="483"/>
                </a:lnTo>
                <a:cubicBezTo>
                  <a:pt x="472" y="486"/>
                  <a:pt x="477" y="488"/>
                  <a:pt x="482" y="490"/>
                </a:cubicBezTo>
                <a:cubicBezTo>
                  <a:pt x="486" y="492"/>
                  <a:pt x="490" y="493"/>
                  <a:pt x="494" y="494"/>
                </a:cubicBezTo>
                <a:lnTo>
                  <a:pt x="494" y="518"/>
                </a:lnTo>
                <a:lnTo>
                  <a:pt x="321" y="591"/>
                </a:lnTo>
                <a:cubicBezTo>
                  <a:pt x="318" y="592"/>
                  <a:pt x="314" y="594"/>
                  <a:pt x="310" y="595"/>
                </a:cubicBezTo>
                <a:lnTo>
                  <a:pt x="303" y="598"/>
                </a:lnTo>
                <a:lnTo>
                  <a:pt x="303" y="598"/>
                </a:lnTo>
                <a:cubicBezTo>
                  <a:pt x="297" y="599"/>
                  <a:pt x="291" y="601"/>
                  <a:pt x="285" y="601"/>
                </a:cubicBezTo>
                <a:cubicBezTo>
                  <a:pt x="271" y="601"/>
                  <a:pt x="258" y="598"/>
                  <a:pt x="247" y="590"/>
                </a:cubicBezTo>
                <a:lnTo>
                  <a:pt x="75" y="518"/>
                </a:lnTo>
                <a:lnTo>
                  <a:pt x="75" y="494"/>
                </a:lnTo>
                <a:cubicBezTo>
                  <a:pt x="79" y="493"/>
                  <a:pt x="83" y="492"/>
                  <a:pt x="87" y="490"/>
                </a:cubicBezTo>
                <a:cubicBezTo>
                  <a:pt x="91" y="488"/>
                  <a:pt x="96" y="486"/>
                  <a:pt x="102" y="483"/>
                </a:cubicBezTo>
                <a:lnTo>
                  <a:pt x="102" y="500"/>
                </a:lnTo>
                <a:lnTo>
                  <a:pt x="240" y="559"/>
                </a:lnTo>
                <a:lnTo>
                  <a:pt x="240" y="322"/>
                </a:lnTo>
                <a:lnTo>
                  <a:pt x="102" y="263"/>
                </a:lnTo>
                <a:lnTo>
                  <a:pt x="102" y="351"/>
                </a:lnTo>
                <a:lnTo>
                  <a:pt x="95" y="339"/>
                </a:lnTo>
                <a:lnTo>
                  <a:pt x="80" y="341"/>
                </a:lnTo>
                <a:cubicBezTo>
                  <a:pt x="78" y="342"/>
                  <a:pt x="77" y="342"/>
                  <a:pt x="75" y="342"/>
                </a:cubicBezTo>
                <a:lnTo>
                  <a:pt x="75" y="224"/>
                </a:lnTo>
                <a:lnTo>
                  <a:pt x="142" y="252"/>
                </a:lnTo>
                <a:close/>
                <a:moveTo>
                  <a:pt x="86" y="363"/>
                </a:moveTo>
                <a:cubicBezTo>
                  <a:pt x="89" y="369"/>
                  <a:pt x="91" y="375"/>
                  <a:pt x="94" y="381"/>
                </a:cubicBezTo>
                <a:lnTo>
                  <a:pt x="62" y="400"/>
                </a:lnTo>
                <a:lnTo>
                  <a:pt x="97" y="387"/>
                </a:lnTo>
                <a:cubicBezTo>
                  <a:pt x="99" y="393"/>
                  <a:pt x="102" y="399"/>
                  <a:pt x="104" y="406"/>
                </a:cubicBezTo>
                <a:lnTo>
                  <a:pt x="74" y="424"/>
                </a:lnTo>
                <a:lnTo>
                  <a:pt x="106" y="411"/>
                </a:lnTo>
                <a:cubicBezTo>
                  <a:pt x="108" y="418"/>
                  <a:pt x="110" y="424"/>
                  <a:pt x="112" y="431"/>
                </a:cubicBezTo>
                <a:lnTo>
                  <a:pt x="85" y="446"/>
                </a:lnTo>
                <a:lnTo>
                  <a:pt x="113" y="435"/>
                </a:lnTo>
                <a:cubicBezTo>
                  <a:pt x="115" y="440"/>
                  <a:pt x="116" y="445"/>
                  <a:pt x="117" y="450"/>
                </a:cubicBezTo>
                <a:cubicBezTo>
                  <a:pt x="111" y="454"/>
                  <a:pt x="66" y="483"/>
                  <a:pt x="45" y="475"/>
                </a:cubicBezTo>
                <a:cubicBezTo>
                  <a:pt x="23" y="467"/>
                  <a:pt x="2" y="437"/>
                  <a:pt x="1" y="410"/>
                </a:cubicBezTo>
                <a:cubicBezTo>
                  <a:pt x="0" y="383"/>
                  <a:pt x="70" y="366"/>
                  <a:pt x="86" y="363"/>
                </a:cubicBezTo>
                <a:close/>
                <a:moveTo>
                  <a:pt x="28" y="377"/>
                </a:moveTo>
                <a:lnTo>
                  <a:pt x="45" y="369"/>
                </a:lnTo>
                <a:lnTo>
                  <a:pt x="54" y="360"/>
                </a:lnTo>
                <a:lnTo>
                  <a:pt x="54" y="333"/>
                </a:lnTo>
                <a:cubicBezTo>
                  <a:pt x="38" y="340"/>
                  <a:pt x="31" y="356"/>
                  <a:pt x="28" y="377"/>
                </a:cubicBezTo>
                <a:close/>
                <a:moveTo>
                  <a:pt x="482" y="363"/>
                </a:moveTo>
                <a:cubicBezTo>
                  <a:pt x="479" y="369"/>
                  <a:pt x="476" y="375"/>
                  <a:pt x="473" y="381"/>
                </a:cubicBezTo>
                <a:lnTo>
                  <a:pt x="505" y="400"/>
                </a:lnTo>
                <a:lnTo>
                  <a:pt x="471" y="387"/>
                </a:lnTo>
                <a:cubicBezTo>
                  <a:pt x="468" y="393"/>
                  <a:pt x="465" y="399"/>
                  <a:pt x="463" y="406"/>
                </a:cubicBezTo>
                <a:lnTo>
                  <a:pt x="493" y="424"/>
                </a:lnTo>
                <a:lnTo>
                  <a:pt x="461" y="411"/>
                </a:lnTo>
                <a:cubicBezTo>
                  <a:pt x="459" y="418"/>
                  <a:pt x="457" y="424"/>
                  <a:pt x="455" y="431"/>
                </a:cubicBezTo>
                <a:lnTo>
                  <a:pt x="482" y="446"/>
                </a:lnTo>
                <a:lnTo>
                  <a:pt x="454" y="435"/>
                </a:lnTo>
                <a:cubicBezTo>
                  <a:pt x="453" y="440"/>
                  <a:pt x="451" y="445"/>
                  <a:pt x="450" y="450"/>
                </a:cubicBezTo>
                <a:cubicBezTo>
                  <a:pt x="456" y="454"/>
                  <a:pt x="501" y="483"/>
                  <a:pt x="523" y="475"/>
                </a:cubicBezTo>
                <a:cubicBezTo>
                  <a:pt x="544" y="467"/>
                  <a:pt x="566" y="437"/>
                  <a:pt x="567" y="410"/>
                </a:cubicBezTo>
                <a:cubicBezTo>
                  <a:pt x="568" y="383"/>
                  <a:pt x="497" y="366"/>
                  <a:pt x="482" y="363"/>
                </a:cubicBezTo>
                <a:close/>
                <a:moveTo>
                  <a:pt x="540" y="377"/>
                </a:moveTo>
                <a:lnTo>
                  <a:pt x="522" y="369"/>
                </a:lnTo>
                <a:lnTo>
                  <a:pt x="513" y="360"/>
                </a:lnTo>
                <a:lnTo>
                  <a:pt x="513" y="333"/>
                </a:lnTo>
                <a:cubicBezTo>
                  <a:pt x="529" y="340"/>
                  <a:pt x="536" y="356"/>
                  <a:pt x="540" y="377"/>
                </a:cubicBezTo>
                <a:close/>
                <a:moveTo>
                  <a:pt x="282" y="0"/>
                </a:moveTo>
                <a:cubicBezTo>
                  <a:pt x="315" y="0"/>
                  <a:pt x="344" y="16"/>
                  <a:pt x="366" y="41"/>
                </a:cubicBezTo>
                <a:cubicBezTo>
                  <a:pt x="379" y="58"/>
                  <a:pt x="390" y="78"/>
                  <a:pt x="395" y="101"/>
                </a:cubicBezTo>
                <a:cubicBezTo>
                  <a:pt x="403" y="99"/>
                  <a:pt x="415" y="98"/>
                  <a:pt x="418" y="107"/>
                </a:cubicBezTo>
                <a:cubicBezTo>
                  <a:pt x="423" y="120"/>
                  <a:pt x="421" y="151"/>
                  <a:pt x="412" y="154"/>
                </a:cubicBezTo>
                <a:cubicBezTo>
                  <a:pt x="408" y="156"/>
                  <a:pt x="403" y="156"/>
                  <a:pt x="398" y="155"/>
                </a:cubicBezTo>
                <a:cubicBezTo>
                  <a:pt x="398" y="163"/>
                  <a:pt x="396" y="171"/>
                  <a:pt x="394" y="179"/>
                </a:cubicBezTo>
                <a:cubicBezTo>
                  <a:pt x="386" y="180"/>
                  <a:pt x="378" y="182"/>
                  <a:pt x="370" y="183"/>
                </a:cubicBezTo>
                <a:cubicBezTo>
                  <a:pt x="375" y="169"/>
                  <a:pt x="377" y="154"/>
                  <a:pt x="377" y="138"/>
                </a:cubicBezTo>
                <a:cubicBezTo>
                  <a:pt x="377" y="117"/>
                  <a:pt x="373" y="98"/>
                  <a:pt x="365" y="81"/>
                </a:cubicBezTo>
                <a:cubicBezTo>
                  <a:pt x="301" y="132"/>
                  <a:pt x="218" y="95"/>
                  <a:pt x="197" y="86"/>
                </a:cubicBezTo>
                <a:cubicBezTo>
                  <a:pt x="190" y="101"/>
                  <a:pt x="187" y="119"/>
                  <a:pt x="187" y="138"/>
                </a:cubicBezTo>
                <a:cubicBezTo>
                  <a:pt x="187" y="154"/>
                  <a:pt x="189" y="169"/>
                  <a:pt x="194" y="183"/>
                </a:cubicBezTo>
                <a:cubicBezTo>
                  <a:pt x="186" y="181"/>
                  <a:pt x="178" y="180"/>
                  <a:pt x="170" y="179"/>
                </a:cubicBezTo>
                <a:cubicBezTo>
                  <a:pt x="168" y="171"/>
                  <a:pt x="167" y="163"/>
                  <a:pt x="166" y="155"/>
                </a:cubicBezTo>
                <a:cubicBezTo>
                  <a:pt x="161" y="156"/>
                  <a:pt x="156" y="156"/>
                  <a:pt x="152" y="154"/>
                </a:cubicBezTo>
                <a:cubicBezTo>
                  <a:pt x="143" y="151"/>
                  <a:pt x="141" y="120"/>
                  <a:pt x="146" y="107"/>
                </a:cubicBezTo>
                <a:cubicBezTo>
                  <a:pt x="149" y="98"/>
                  <a:pt x="161" y="99"/>
                  <a:pt x="169" y="101"/>
                </a:cubicBezTo>
                <a:cubicBezTo>
                  <a:pt x="174" y="78"/>
                  <a:pt x="185" y="58"/>
                  <a:pt x="198" y="41"/>
                </a:cubicBezTo>
                <a:cubicBezTo>
                  <a:pt x="220" y="16"/>
                  <a:pt x="249" y="0"/>
                  <a:pt x="28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00" tIns="45700" rIns="91400" bIns="4570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35" name="Freeform 19"/>
          <p:cNvSpPr>
            <a:spLocks noEditPoints="1"/>
          </p:cNvSpPr>
          <p:nvPr/>
        </p:nvSpPr>
        <p:spPr bwMode="auto">
          <a:xfrm>
            <a:off x="3079909" y="2433926"/>
            <a:ext cx="696095" cy="659436"/>
          </a:xfrm>
          <a:custGeom>
            <a:avLst/>
            <a:gdLst>
              <a:gd name="T0" fmla="*/ 522 w 638"/>
              <a:gd name="T1" fmla="*/ 59 h 603"/>
              <a:gd name="T2" fmla="*/ 520 w 638"/>
              <a:gd name="T3" fmla="*/ 186 h 603"/>
              <a:gd name="T4" fmla="*/ 301 w 638"/>
              <a:gd name="T5" fmla="*/ 186 h 603"/>
              <a:gd name="T6" fmla="*/ 299 w 638"/>
              <a:gd name="T7" fmla="*/ 129 h 603"/>
              <a:gd name="T8" fmla="*/ 299 w 638"/>
              <a:gd name="T9" fmla="*/ 119 h 603"/>
              <a:gd name="T10" fmla="*/ 301 w 638"/>
              <a:gd name="T11" fmla="*/ 54 h 603"/>
              <a:gd name="T12" fmla="*/ 305 w 638"/>
              <a:gd name="T13" fmla="*/ 27 h 603"/>
              <a:gd name="T14" fmla="*/ 273 w 638"/>
              <a:gd name="T15" fmla="*/ 59 h 603"/>
              <a:gd name="T16" fmla="*/ 263 w 638"/>
              <a:gd name="T17" fmla="*/ 113 h 603"/>
              <a:gd name="T18" fmla="*/ 111 w 638"/>
              <a:gd name="T19" fmla="*/ 94 h 603"/>
              <a:gd name="T20" fmla="*/ 112 w 638"/>
              <a:gd name="T21" fmla="*/ 207 h 603"/>
              <a:gd name="T22" fmla="*/ 117 w 638"/>
              <a:gd name="T23" fmla="*/ 207 h 603"/>
              <a:gd name="T24" fmla="*/ 148 w 638"/>
              <a:gd name="T25" fmla="*/ 339 h 603"/>
              <a:gd name="T26" fmla="*/ 155 w 638"/>
              <a:gd name="T27" fmla="*/ 339 h 603"/>
              <a:gd name="T28" fmla="*/ 185 w 638"/>
              <a:gd name="T29" fmla="*/ 223 h 603"/>
              <a:gd name="T30" fmla="*/ 185 w 638"/>
              <a:gd name="T31" fmla="*/ 127 h 603"/>
              <a:gd name="T32" fmla="*/ 263 w 638"/>
              <a:gd name="T33" fmla="*/ 136 h 603"/>
              <a:gd name="T34" fmla="*/ 282 w 638"/>
              <a:gd name="T35" fmla="*/ 204 h 603"/>
              <a:gd name="T36" fmla="*/ 305 w 638"/>
              <a:gd name="T37" fmla="*/ 214 h 603"/>
              <a:gd name="T38" fmla="*/ 539 w 638"/>
              <a:gd name="T39" fmla="*/ 204 h 603"/>
              <a:gd name="T40" fmla="*/ 539 w 638"/>
              <a:gd name="T41" fmla="*/ 36 h 603"/>
              <a:gd name="T42" fmla="*/ 520 w 638"/>
              <a:gd name="T43" fmla="*/ 221 h 603"/>
              <a:gd name="T44" fmla="*/ 523 w 638"/>
              <a:gd name="T45" fmla="*/ 341 h 603"/>
              <a:gd name="T46" fmla="*/ 367 w 638"/>
              <a:gd name="T47" fmla="*/ 249 h 603"/>
              <a:gd name="T48" fmla="*/ 334 w 638"/>
              <a:gd name="T49" fmla="*/ 249 h 603"/>
              <a:gd name="T50" fmla="*/ 520 w 638"/>
              <a:gd name="T51" fmla="*/ 221 h 603"/>
              <a:gd name="T52" fmla="*/ 158 w 638"/>
              <a:gd name="T53" fmla="*/ 438 h 603"/>
              <a:gd name="T54" fmla="*/ 113 w 638"/>
              <a:gd name="T55" fmla="*/ 373 h 603"/>
              <a:gd name="T56" fmla="*/ 361 w 638"/>
              <a:gd name="T57" fmla="*/ 438 h 603"/>
              <a:gd name="T58" fmla="*/ 316 w 638"/>
              <a:gd name="T59" fmla="*/ 373 h 603"/>
              <a:gd name="T60" fmla="*/ 567 w 638"/>
              <a:gd name="T61" fmla="*/ 438 h 603"/>
              <a:gd name="T62" fmla="*/ 522 w 638"/>
              <a:gd name="T63" fmla="*/ 373 h 603"/>
              <a:gd name="T64" fmla="*/ 200 w 638"/>
              <a:gd name="T65" fmla="*/ 487 h 603"/>
              <a:gd name="T66" fmla="*/ 221 w 638"/>
              <a:gd name="T67" fmla="*/ 527 h 603"/>
              <a:gd name="T68" fmla="*/ 265 w 638"/>
              <a:gd name="T69" fmla="*/ 448 h 603"/>
              <a:gd name="T70" fmla="*/ 403 w 638"/>
              <a:gd name="T71" fmla="*/ 527 h 603"/>
              <a:gd name="T72" fmla="*/ 433 w 638"/>
              <a:gd name="T73" fmla="*/ 527 h 603"/>
              <a:gd name="T74" fmla="*/ 570 w 638"/>
              <a:gd name="T75" fmla="*/ 448 h 603"/>
              <a:gd name="T76" fmla="*/ 614 w 638"/>
              <a:gd name="T77" fmla="*/ 527 h 603"/>
              <a:gd name="T78" fmla="*/ 638 w 638"/>
              <a:gd name="T79" fmla="*/ 549 h 603"/>
              <a:gd name="T80" fmla="*/ 608 w 638"/>
              <a:gd name="T81" fmla="*/ 549 h 603"/>
              <a:gd name="T82" fmla="*/ 433 w 638"/>
              <a:gd name="T83" fmla="*/ 549 h 603"/>
              <a:gd name="T84" fmla="*/ 403 w 638"/>
              <a:gd name="T85" fmla="*/ 549 h 603"/>
              <a:gd name="T86" fmla="*/ 227 w 638"/>
              <a:gd name="T87" fmla="*/ 549 h 603"/>
              <a:gd name="T88" fmla="*/ 200 w 638"/>
              <a:gd name="T89" fmla="*/ 549 h 603"/>
              <a:gd name="T90" fmla="*/ 24 w 638"/>
              <a:gd name="T91" fmla="*/ 549 h 603"/>
              <a:gd name="T92" fmla="*/ 24 w 638"/>
              <a:gd name="T93" fmla="*/ 527 h 603"/>
              <a:gd name="T94" fmla="*/ 152 w 638"/>
              <a:gd name="T95" fmla="*/ 0 h 603"/>
              <a:gd name="T96" fmla="*/ 108 w 638"/>
              <a:gd name="T97" fmla="*/ 44 h 6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638" h="603">
                <a:moveTo>
                  <a:pt x="516" y="53"/>
                </a:moveTo>
                <a:cubicBezTo>
                  <a:pt x="517" y="53"/>
                  <a:pt x="519" y="53"/>
                  <a:pt x="520" y="54"/>
                </a:cubicBezTo>
                <a:cubicBezTo>
                  <a:pt x="522" y="56"/>
                  <a:pt x="522" y="57"/>
                  <a:pt x="522" y="59"/>
                </a:cubicBezTo>
                <a:lnTo>
                  <a:pt x="522" y="181"/>
                </a:lnTo>
                <a:cubicBezTo>
                  <a:pt x="522" y="183"/>
                  <a:pt x="522" y="185"/>
                  <a:pt x="520" y="186"/>
                </a:cubicBezTo>
                <a:lnTo>
                  <a:pt x="520" y="186"/>
                </a:lnTo>
                <a:cubicBezTo>
                  <a:pt x="519" y="187"/>
                  <a:pt x="517" y="188"/>
                  <a:pt x="516" y="188"/>
                </a:cubicBezTo>
                <a:lnTo>
                  <a:pt x="305" y="188"/>
                </a:lnTo>
                <a:cubicBezTo>
                  <a:pt x="303" y="188"/>
                  <a:pt x="302" y="187"/>
                  <a:pt x="301" y="186"/>
                </a:cubicBezTo>
                <a:lnTo>
                  <a:pt x="300" y="186"/>
                </a:lnTo>
                <a:cubicBezTo>
                  <a:pt x="299" y="185"/>
                  <a:pt x="299" y="183"/>
                  <a:pt x="299" y="181"/>
                </a:cubicBezTo>
                <a:lnTo>
                  <a:pt x="299" y="129"/>
                </a:lnTo>
                <a:lnTo>
                  <a:pt x="403" y="107"/>
                </a:lnTo>
                <a:lnTo>
                  <a:pt x="403" y="105"/>
                </a:lnTo>
                <a:lnTo>
                  <a:pt x="299" y="119"/>
                </a:lnTo>
                <a:lnTo>
                  <a:pt x="299" y="59"/>
                </a:lnTo>
                <a:cubicBezTo>
                  <a:pt x="299" y="57"/>
                  <a:pt x="299" y="56"/>
                  <a:pt x="300" y="54"/>
                </a:cubicBezTo>
                <a:lnTo>
                  <a:pt x="301" y="54"/>
                </a:lnTo>
                <a:cubicBezTo>
                  <a:pt x="302" y="53"/>
                  <a:pt x="303" y="53"/>
                  <a:pt x="305" y="53"/>
                </a:cubicBezTo>
                <a:lnTo>
                  <a:pt x="516" y="53"/>
                </a:lnTo>
                <a:close/>
                <a:moveTo>
                  <a:pt x="305" y="27"/>
                </a:moveTo>
                <a:cubicBezTo>
                  <a:pt x="296" y="27"/>
                  <a:pt x="288" y="30"/>
                  <a:pt x="282" y="36"/>
                </a:cubicBezTo>
                <a:lnTo>
                  <a:pt x="282" y="36"/>
                </a:lnTo>
                <a:cubicBezTo>
                  <a:pt x="276" y="42"/>
                  <a:pt x="273" y="50"/>
                  <a:pt x="273" y="59"/>
                </a:cubicBezTo>
                <a:lnTo>
                  <a:pt x="273" y="122"/>
                </a:lnTo>
                <a:lnTo>
                  <a:pt x="263" y="124"/>
                </a:lnTo>
                <a:lnTo>
                  <a:pt x="263" y="113"/>
                </a:lnTo>
                <a:lnTo>
                  <a:pt x="217" y="113"/>
                </a:lnTo>
                <a:lnTo>
                  <a:pt x="185" y="94"/>
                </a:lnTo>
                <a:lnTo>
                  <a:pt x="111" y="94"/>
                </a:lnTo>
                <a:cubicBezTo>
                  <a:pt x="96" y="94"/>
                  <a:pt x="84" y="106"/>
                  <a:pt x="84" y="121"/>
                </a:cubicBezTo>
                <a:lnTo>
                  <a:pt x="84" y="207"/>
                </a:lnTo>
                <a:lnTo>
                  <a:pt x="112" y="207"/>
                </a:lnTo>
                <a:lnTo>
                  <a:pt x="112" y="144"/>
                </a:lnTo>
                <a:lnTo>
                  <a:pt x="117" y="144"/>
                </a:lnTo>
                <a:lnTo>
                  <a:pt x="117" y="207"/>
                </a:lnTo>
                <a:lnTo>
                  <a:pt x="117" y="223"/>
                </a:lnTo>
                <a:lnTo>
                  <a:pt x="117" y="339"/>
                </a:lnTo>
                <a:lnTo>
                  <a:pt x="148" y="339"/>
                </a:lnTo>
                <a:lnTo>
                  <a:pt x="148" y="243"/>
                </a:lnTo>
                <a:lnTo>
                  <a:pt x="155" y="243"/>
                </a:lnTo>
                <a:lnTo>
                  <a:pt x="155" y="339"/>
                </a:lnTo>
                <a:lnTo>
                  <a:pt x="185" y="339"/>
                </a:lnTo>
                <a:lnTo>
                  <a:pt x="185" y="322"/>
                </a:lnTo>
                <a:lnTo>
                  <a:pt x="185" y="223"/>
                </a:lnTo>
                <a:lnTo>
                  <a:pt x="185" y="207"/>
                </a:lnTo>
                <a:lnTo>
                  <a:pt x="185" y="144"/>
                </a:lnTo>
                <a:lnTo>
                  <a:pt x="185" y="127"/>
                </a:lnTo>
                <a:lnTo>
                  <a:pt x="217" y="144"/>
                </a:lnTo>
                <a:lnTo>
                  <a:pt x="263" y="144"/>
                </a:lnTo>
                <a:lnTo>
                  <a:pt x="263" y="136"/>
                </a:lnTo>
                <a:lnTo>
                  <a:pt x="273" y="134"/>
                </a:lnTo>
                <a:lnTo>
                  <a:pt x="273" y="181"/>
                </a:lnTo>
                <a:cubicBezTo>
                  <a:pt x="273" y="190"/>
                  <a:pt x="276" y="198"/>
                  <a:pt x="282" y="204"/>
                </a:cubicBezTo>
                <a:lnTo>
                  <a:pt x="282" y="204"/>
                </a:lnTo>
                <a:lnTo>
                  <a:pt x="282" y="204"/>
                </a:lnTo>
                <a:cubicBezTo>
                  <a:pt x="288" y="210"/>
                  <a:pt x="296" y="214"/>
                  <a:pt x="305" y="214"/>
                </a:cubicBezTo>
                <a:lnTo>
                  <a:pt x="516" y="214"/>
                </a:lnTo>
                <a:cubicBezTo>
                  <a:pt x="525" y="214"/>
                  <a:pt x="533" y="210"/>
                  <a:pt x="539" y="204"/>
                </a:cubicBezTo>
                <a:lnTo>
                  <a:pt x="539" y="204"/>
                </a:lnTo>
                <a:cubicBezTo>
                  <a:pt x="545" y="198"/>
                  <a:pt x="548" y="190"/>
                  <a:pt x="548" y="181"/>
                </a:cubicBezTo>
                <a:lnTo>
                  <a:pt x="548" y="59"/>
                </a:lnTo>
                <a:cubicBezTo>
                  <a:pt x="548" y="50"/>
                  <a:pt x="545" y="42"/>
                  <a:pt x="539" y="36"/>
                </a:cubicBezTo>
                <a:cubicBezTo>
                  <a:pt x="533" y="30"/>
                  <a:pt x="525" y="27"/>
                  <a:pt x="516" y="27"/>
                </a:cubicBezTo>
                <a:lnTo>
                  <a:pt x="305" y="27"/>
                </a:lnTo>
                <a:close/>
                <a:moveTo>
                  <a:pt x="520" y="221"/>
                </a:moveTo>
                <a:lnTo>
                  <a:pt x="520" y="249"/>
                </a:lnTo>
                <a:lnTo>
                  <a:pt x="497" y="249"/>
                </a:lnTo>
                <a:lnTo>
                  <a:pt x="523" y="341"/>
                </a:lnTo>
                <a:lnTo>
                  <a:pt x="490" y="341"/>
                </a:lnTo>
                <a:lnTo>
                  <a:pt x="464" y="249"/>
                </a:lnTo>
                <a:lnTo>
                  <a:pt x="367" y="249"/>
                </a:lnTo>
                <a:lnTo>
                  <a:pt x="341" y="341"/>
                </a:lnTo>
                <a:lnTo>
                  <a:pt x="308" y="341"/>
                </a:lnTo>
                <a:lnTo>
                  <a:pt x="334" y="249"/>
                </a:lnTo>
                <a:lnTo>
                  <a:pt x="306" y="249"/>
                </a:lnTo>
                <a:lnTo>
                  <a:pt x="306" y="221"/>
                </a:lnTo>
                <a:lnTo>
                  <a:pt x="520" y="221"/>
                </a:lnTo>
                <a:close/>
                <a:moveTo>
                  <a:pt x="113" y="373"/>
                </a:moveTo>
                <a:cubicBezTo>
                  <a:pt x="139" y="373"/>
                  <a:pt x="161" y="394"/>
                  <a:pt x="161" y="421"/>
                </a:cubicBezTo>
                <a:cubicBezTo>
                  <a:pt x="161" y="427"/>
                  <a:pt x="160" y="433"/>
                  <a:pt x="158" y="438"/>
                </a:cubicBezTo>
                <a:lnTo>
                  <a:pt x="68" y="438"/>
                </a:lnTo>
                <a:cubicBezTo>
                  <a:pt x="66" y="433"/>
                  <a:pt x="65" y="427"/>
                  <a:pt x="65" y="421"/>
                </a:cubicBezTo>
                <a:cubicBezTo>
                  <a:pt x="65" y="394"/>
                  <a:pt x="86" y="373"/>
                  <a:pt x="113" y="373"/>
                </a:cubicBezTo>
                <a:close/>
                <a:moveTo>
                  <a:pt x="316" y="373"/>
                </a:moveTo>
                <a:cubicBezTo>
                  <a:pt x="342" y="373"/>
                  <a:pt x="364" y="394"/>
                  <a:pt x="364" y="421"/>
                </a:cubicBezTo>
                <a:cubicBezTo>
                  <a:pt x="364" y="427"/>
                  <a:pt x="363" y="433"/>
                  <a:pt x="361" y="438"/>
                </a:cubicBezTo>
                <a:lnTo>
                  <a:pt x="271" y="438"/>
                </a:lnTo>
                <a:cubicBezTo>
                  <a:pt x="269" y="433"/>
                  <a:pt x="268" y="427"/>
                  <a:pt x="268" y="421"/>
                </a:cubicBezTo>
                <a:cubicBezTo>
                  <a:pt x="268" y="394"/>
                  <a:pt x="289" y="373"/>
                  <a:pt x="316" y="373"/>
                </a:cubicBezTo>
                <a:close/>
                <a:moveTo>
                  <a:pt x="522" y="373"/>
                </a:moveTo>
                <a:cubicBezTo>
                  <a:pt x="548" y="373"/>
                  <a:pt x="570" y="394"/>
                  <a:pt x="570" y="421"/>
                </a:cubicBezTo>
                <a:cubicBezTo>
                  <a:pt x="570" y="427"/>
                  <a:pt x="569" y="433"/>
                  <a:pt x="567" y="438"/>
                </a:cubicBezTo>
                <a:lnTo>
                  <a:pt x="477" y="438"/>
                </a:lnTo>
                <a:cubicBezTo>
                  <a:pt x="475" y="433"/>
                  <a:pt x="474" y="427"/>
                  <a:pt x="474" y="421"/>
                </a:cubicBezTo>
                <a:cubicBezTo>
                  <a:pt x="474" y="394"/>
                  <a:pt x="495" y="373"/>
                  <a:pt x="522" y="373"/>
                </a:cubicBezTo>
                <a:close/>
                <a:moveTo>
                  <a:pt x="62" y="448"/>
                </a:moveTo>
                <a:lnTo>
                  <a:pt x="161" y="448"/>
                </a:lnTo>
                <a:cubicBezTo>
                  <a:pt x="182" y="448"/>
                  <a:pt x="200" y="466"/>
                  <a:pt x="200" y="487"/>
                </a:cubicBezTo>
                <a:lnTo>
                  <a:pt x="200" y="527"/>
                </a:lnTo>
                <a:lnTo>
                  <a:pt x="203" y="527"/>
                </a:lnTo>
                <a:lnTo>
                  <a:pt x="221" y="527"/>
                </a:lnTo>
                <a:lnTo>
                  <a:pt x="227" y="527"/>
                </a:lnTo>
                <a:lnTo>
                  <a:pt x="227" y="487"/>
                </a:lnTo>
                <a:cubicBezTo>
                  <a:pt x="227" y="466"/>
                  <a:pt x="244" y="448"/>
                  <a:pt x="265" y="448"/>
                </a:cubicBezTo>
                <a:lnTo>
                  <a:pt x="364" y="448"/>
                </a:lnTo>
                <a:cubicBezTo>
                  <a:pt x="385" y="448"/>
                  <a:pt x="403" y="466"/>
                  <a:pt x="403" y="487"/>
                </a:cubicBezTo>
                <a:lnTo>
                  <a:pt x="403" y="527"/>
                </a:lnTo>
                <a:lnTo>
                  <a:pt x="409" y="527"/>
                </a:lnTo>
                <a:lnTo>
                  <a:pt x="424" y="527"/>
                </a:lnTo>
                <a:lnTo>
                  <a:pt x="433" y="527"/>
                </a:lnTo>
                <a:lnTo>
                  <a:pt x="433" y="487"/>
                </a:lnTo>
                <a:cubicBezTo>
                  <a:pt x="433" y="466"/>
                  <a:pt x="450" y="448"/>
                  <a:pt x="471" y="448"/>
                </a:cubicBezTo>
                <a:lnTo>
                  <a:pt x="570" y="448"/>
                </a:lnTo>
                <a:cubicBezTo>
                  <a:pt x="591" y="448"/>
                  <a:pt x="608" y="466"/>
                  <a:pt x="608" y="487"/>
                </a:cubicBezTo>
                <a:lnTo>
                  <a:pt x="608" y="527"/>
                </a:lnTo>
                <a:lnTo>
                  <a:pt x="614" y="527"/>
                </a:lnTo>
                <a:lnTo>
                  <a:pt x="630" y="527"/>
                </a:lnTo>
                <a:lnTo>
                  <a:pt x="638" y="527"/>
                </a:lnTo>
                <a:lnTo>
                  <a:pt x="638" y="549"/>
                </a:lnTo>
                <a:lnTo>
                  <a:pt x="630" y="549"/>
                </a:lnTo>
                <a:lnTo>
                  <a:pt x="614" y="549"/>
                </a:lnTo>
                <a:lnTo>
                  <a:pt x="608" y="549"/>
                </a:lnTo>
                <a:lnTo>
                  <a:pt x="608" y="603"/>
                </a:lnTo>
                <a:lnTo>
                  <a:pt x="433" y="603"/>
                </a:lnTo>
                <a:lnTo>
                  <a:pt x="433" y="549"/>
                </a:lnTo>
                <a:lnTo>
                  <a:pt x="424" y="549"/>
                </a:lnTo>
                <a:lnTo>
                  <a:pt x="409" y="549"/>
                </a:lnTo>
                <a:lnTo>
                  <a:pt x="403" y="549"/>
                </a:lnTo>
                <a:lnTo>
                  <a:pt x="403" y="603"/>
                </a:lnTo>
                <a:lnTo>
                  <a:pt x="227" y="603"/>
                </a:lnTo>
                <a:lnTo>
                  <a:pt x="227" y="549"/>
                </a:lnTo>
                <a:lnTo>
                  <a:pt x="221" y="549"/>
                </a:lnTo>
                <a:lnTo>
                  <a:pt x="203" y="549"/>
                </a:lnTo>
                <a:lnTo>
                  <a:pt x="200" y="549"/>
                </a:lnTo>
                <a:lnTo>
                  <a:pt x="200" y="603"/>
                </a:lnTo>
                <a:lnTo>
                  <a:pt x="24" y="603"/>
                </a:lnTo>
                <a:lnTo>
                  <a:pt x="24" y="549"/>
                </a:lnTo>
                <a:lnTo>
                  <a:pt x="0" y="549"/>
                </a:lnTo>
                <a:lnTo>
                  <a:pt x="0" y="527"/>
                </a:lnTo>
                <a:lnTo>
                  <a:pt x="24" y="527"/>
                </a:lnTo>
                <a:lnTo>
                  <a:pt x="24" y="487"/>
                </a:lnTo>
                <a:cubicBezTo>
                  <a:pt x="24" y="466"/>
                  <a:pt x="41" y="448"/>
                  <a:pt x="62" y="448"/>
                </a:cubicBezTo>
                <a:close/>
                <a:moveTo>
                  <a:pt x="152" y="0"/>
                </a:moveTo>
                <a:cubicBezTo>
                  <a:pt x="176" y="0"/>
                  <a:pt x="196" y="20"/>
                  <a:pt x="196" y="44"/>
                </a:cubicBezTo>
                <a:cubicBezTo>
                  <a:pt x="196" y="69"/>
                  <a:pt x="176" y="88"/>
                  <a:pt x="152" y="88"/>
                </a:cubicBezTo>
                <a:cubicBezTo>
                  <a:pt x="127" y="88"/>
                  <a:pt x="108" y="69"/>
                  <a:pt x="108" y="44"/>
                </a:cubicBezTo>
                <a:cubicBezTo>
                  <a:pt x="108" y="20"/>
                  <a:pt x="127" y="0"/>
                  <a:pt x="1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00" tIns="45700" rIns="91400" bIns="4570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36" name="Freeform 20"/>
          <p:cNvSpPr>
            <a:spLocks noEditPoints="1"/>
          </p:cNvSpPr>
          <p:nvPr/>
        </p:nvSpPr>
        <p:spPr bwMode="auto">
          <a:xfrm>
            <a:off x="1638015" y="2439199"/>
            <a:ext cx="812109" cy="648888"/>
          </a:xfrm>
          <a:custGeom>
            <a:avLst/>
            <a:gdLst>
              <a:gd name="T0" fmla="*/ 575 w 745"/>
              <a:gd name="T1" fmla="*/ 570 h 594"/>
              <a:gd name="T2" fmla="*/ 0 w 745"/>
              <a:gd name="T3" fmla="*/ 570 h 594"/>
              <a:gd name="T4" fmla="*/ 298 w 745"/>
              <a:gd name="T5" fmla="*/ 220 h 594"/>
              <a:gd name="T6" fmla="*/ 288 w 745"/>
              <a:gd name="T7" fmla="*/ 209 h 594"/>
              <a:gd name="T8" fmla="*/ 544 w 745"/>
              <a:gd name="T9" fmla="*/ 245 h 594"/>
              <a:gd name="T10" fmla="*/ 32 w 745"/>
              <a:gd name="T11" fmla="*/ 201 h 594"/>
              <a:gd name="T12" fmla="*/ 205 w 745"/>
              <a:gd name="T13" fmla="*/ 430 h 594"/>
              <a:gd name="T14" fmla="*/ 98 w 745"/>
              <a:gd name="T15" fmla="*/ 362 h 594"/>
              <a:gd name="T16" fmla="*/ 98 w 745"/>
              <a:gd name="T17" fmla="*/ 385 h 594"/>
              <a:gd name="T18" fmla="*/ 312 w 745"/>
              <a:gd name="T19" fmla="*/ 317 h 594"/>
              <a:gd name="T20" fmla="*/ 98 w 745"/>
              <a:gd name="T21" fmla="*/ 317 h 594"/>
              <a:gd name="T22" fmla="*/ 312 w 745"/>
              <a:gd name="T23" fmla="*/ 296 h 594"/>
              <a:gd name="T24" fmla="*/ 552 w 745"/>
              <a:gd name="T25" fmla="*/ 249 h 594"/>
              <a:gd name="T26" fmla="*/ 552 w 745"/>
              <a:gd name="T27" fmla="*/ 249 h 594"/>
              <a:gd name="T28" fmla="*/ 552 w 745"/>
              <a:gd name="T29" fmla="*/ 37 h 594"/>
              <a:gd name="T30" fmla="*/ 338 w 745"/>
              <a:gd name="T31" fmla="*/ 134 h 594"/>
              <a:gd name="T32" fmla="*/ 583 w 745"/>
              <a:gd name="T33" fmla="*/ 148 h 594"/>
              <a:gd name="T34" fmla="*/ 373 w 745"/>
              <a:gd name="T35" fmla="*/ 103 h 594"/>
              <a:gd name="T36" fmla="*/ 591 w 745"/>
              <a:gd name="T37" fmla="*/ 258 h 594"/>
              <a:gd name="T38" fmla="*/ 675 w 745"/>
              <a:gd name="T39" fmla="*/ 154 h 594"/>
              <a:gd name="T40" fmla="*/ 698 w 745"/>
              <a:gd name="T41" fmla="*/ 179 h 594"/>
              <a:gd name="T42" fmla="*/ 685 w 745"/>
              <a:gd name="T43" fmla="*/ 152 h 594"/>
              <a:gd name="T44" fmla="*/ 681 w 745"/>
              <a:gd name="T45" fmla="*/ 290 h 594"/>
              <a:gd name="T46" fmla="*/ 680 w 745"/>
              <a:gd name="T47" fmla="*/ 319 h 594"/>
              <a:gd name="T48" fmla="*/ 703 w 745"/>
              <a:gd name="T49" fmla="*/ 319 h 594"/>
              <a:gd name="T50" fmla="*/ 702 w 745"/>
              <a:gd name="T51" fmla="*/ 290 h 594"/>
              <a:gd name="T52" fmla="*/ 698 w 745"/>
              <a:gd name="T53" fmla="*/ 229 h 594"/>
              <a:gd name="T54" fmla="*/ 344 w 745"/>
              <a:gd name="T55" fmla="*/ 320 h 594"/>
              <a:gd name="T56" fmla="*/ 376 w 745"/>
              <a:gd name="T57" fmla="*/ 447 h 594"/>
              <a:gd name="T58" fmla="*/ 389 w 745"/>
              <a:gd name="T59" fmla="*/ 436 h 594"/>
              <a:gd name="T60" fmla="*/ 394 w 745"/>
              <a:gd name="T61" fmla="*/ 420 h 594"/>
              <a:gd name="T62" fmla="*/ 409 w 745"/>
              <a:gd name="T63" fmla="*/ 430 h 594"/>
              <a:gd name="T64" fmla="*/ 420 w 745"/>
              <a:gd name="T65" fmla="*/ 455 h 594"/>
              <a:gd name="T66" fmla="*/ 434 w 745"/>
              <a:gd name="T67" fmla="*/ 465 h 594"/>
              <a:gd name="T68" fmla="*/ 455 w 745"/>
              <a:gd name="T69" fmla="*/ 462 h 594"/>
              <a:gd name="T70" fmla="*/ 451 w 745"/>
              <a:gd name="T71" fmla="*/ 450 h 594"/>
              <a:gd name="T72" fmla="*/ 440 w 745"/>
              <a:gd name="T73" fmla="*/ 425 h 594"/>
              <a:gd name="T74" fmla="*/ 425 w 745"/>
              <a:gd name="T75" fmla="*/ 415 h 594"/>
              <a:gd name="T76" fmla="*/ 463 w 745"/>
              <a:gd name="T77" fmla="*/ 395 h 594"/>
              <a:gd name="T78" fmla="*/ 448 w 745"/>
              <a:gd name="T79" fmla="*/ 390 h 594"/>
              <a:gd name="T80" fmla="*/ 438 w 745"/>
              <a:gd name="T81" fmla="*/ 377 h 594"/>
              <a:gd name="T82" fmla="*/ 422 w 745"/>
              <a:gd name="T83" fmla="*/ 373 h 594"/>
              <a:gd name="T84" fmla="*/ 411 w 745"/>
              <a:gd name="T85" fmla="*/ 359 h 594"/>
              <a:gd name="T86" fmla="*/ 395 w 745"/>
              <a:gd name="T87" fmla="*/ 355 h 594"/>
              <a:gd name="T88" fmla="*/ 385 w 745"/>
              <a:gd name="T89" fmla="*/ 342 h 594"/>
              <a:gd name="T90" fmla="*/ 369 w 745"/>
              <a:gd name="T91" fmla="*/ 337 h 594"/>
              <a:gd name="T92" fmla="*/ 359 w 745"/>
              <a:gd name="T93" fmla="*/ 324 h 594"/>
              <a:gd name="T94" fmla="*/ 69 w 745"/>
              <a:gd name="T95" fmla="*/ 239 h 594"/>
              <a:gd name="T96" fmla="*/ 69 w 745"/>
              <a:gd name="T97" fmla="*/ 497 h 5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745" h="594">
                <a:moveTo>
                  <a:pt x="0" y="549"/>
                </a:moveTo>
                <a:lnTo>
                  <a:pt x="575" y="549"/>
                </a:lnTo>
                <a:lnTo>
                  <a:pt x="575" y="570"/>
                </a:lnTo>
                <a:cubicBezTo>
                  <a:pt x="575" y="583"/>
                  <a:pt x="565" y="594"/>
                  <a:pt x="551" y="594"/>
                </a:cubicBezTo>
                <a:lnTo>
                  <a:pt x="24" y="594"/>
                </a:lnTo>
                <a:cubicBezTo>
                  <a:pt x="11" y="594"/>
                  <a:pt x="0" y="583"/>
                  <a:pt x="0" y="570"/>
                </a:cubicBezTo>
                <a:lnTo>
                  <a:pt x="0" y="549"/>
                </a:lnTo>
                <a:close/>
                <a:moveTo>
                  <a:pt x="288" y="209"/>
                </a:moveTo>
                <a:cubicBezTo>
                  <a:pt x="294" y="209"/>
                  <a:pt x="298" y="214"/>
                  <a:pt x="298" y="220"/>
                </a:cubicBezTo>
                <a:cubicBezTo>
                  <a:pt x="298" y="226"/>
                  <a:pt x="294" y="230"/>
                  <a:pt x="288" y="230"/>
                </a:cubicBezTo>
                <a:cubicBezTo>
                  <a:pt x="282" y="230"/>
                  <a:pt x="277" y="226"/>
                  <a:pt x="277" y="220"/>
                </a:cubicBezTo>
                <a:cubicBezTo>
                  <a:pt x="277" y="214"/>
                  <a:pt x="282" y="209"/>
                  <a:pt x="288" y="209"/>
                </a:cubicBezTo>
                <a:close/>
                <a:moveTo>
                  <a:pt x="32" y="201"/>
                </a:moveTo>
                <a:lnTo>
                  <a:pt x="355" y="201"/>
                </a:lnTo>
                <a:cubicBezTo>
                  <a:pt x="421" y="205"/>
                  <a:pt x="483" y="217"/>
                  <a:pt x="544" y="245"/>
                </a:cubicBezTo>
                <a:lnTo>
                  <a:pt x="544" y="536"/>
                </a:lnTo>
                <a:lnTo>
                  <a:pt x="32" y="536"/>
                </a:lnTo>
                <a:lnTo>
                  <a:pt x="32" y="201"/>
                </a:lnTo>
                <a:close/>
                <a:moveTo>
                  <a:pt x="98" y="407"/>
                </a:moveTo>
                <a:lnTo>
                  <a:pt x="205" y="407"/>
                </a:lnTo>
                <a:lnTo>
                  <a:pt x="205" y="430"/>
                </a:lnTo>
                <a:lnTo>
                  <a:pt x="98" y="430"/>
                </a:lnTo>
                <a:lnTo>
                  <a:pt x="98" y="407"/>
                </a:lnTo>
                <a:close/>
                <a:moveTo>
                  <a:pt x="98" y="362"/>
                </a:moveTo>
                <a:lnTo>
                  <a:pt x="312" y="362"/>
                </a:lnTo>
                <a:lnTo>
                  <a:pt x="312" y="385"/>
                </a:lnTo>
                <a:lnTo>
                  <a:pt x="98" y="385"/>
                </a:lnTo>
                <a:lnTo>
                  <a:pt x="98" y="362"/>
                </a:lnTo>
                <a:close/>
                <a:moveTo>
                  <a:pt x="98" y="317"/>
                </a:moveTo>
                <a:lnTo>
                  <a:pt x="312" y="317"/>
                </a:lnTo>
                <a:lnTo>
                  <a:pt x="312" y="340"/>
                </a:lnTo>
                <a:lnTo>
                  <a:pt x="98" y="340"/>
                </a:lnTo>
                <a:lnTo>
                  <a:pt x="98" y="317"/>
                </a:lnTo>
                <a:close/>
                <a:moveTo>
                  <a:pt x="98" y="273"/>
                </a:moveTo>
                <a:lnTo>
                  <a:pt x="312" y="273"/>
                </a:lnTo>
                <a:lnTo>
                  <a:pt x="312" y="296"/>
                </a:lnTo>
                <a:lnTo>
                  <a:pt x="98" y="296"/>
                </a:lnTo>
                <a:lnTo>
                  <a:pt x="98" y="273"/>
                </a:lnTo>
                <a:close/>
                <a:moveTo>
                  <a:pt x="552" y="249"/>
                </a:moveTo>
                <a:cubicBezTo>
                  <a:pt x="560" y="252"/>
                  <a:pt x="579" y="262"/>
                  <a:pt x="584" y="265"/>
                </a:cubicBezTo>
                <a:cubicBezTo>
                  <a:pt x="598" y="274"/>
                  <a:pt x="563" y="279"/>
                  <a:pt x="552" y="280"/>
                </a:cubicBezTo>
                <a:lnTo>
                  <a:pt x="552" y="249"/>
                </a:lnTo>
                <a:close/>
                <a:moveTo>
                  <a:pt x="675" y="154"/>
                </a:moveTo>
                <a:cubicBezTo>
                  <a:pt x="644" y="120"/>
                  <a:pt x="613" y="85"/>
                  <a:pt x="581" y="50"/>
                </a:cubicBezTo>
                <a:cubicBezTo>
                  <a:pt x="571" y="39"/>
                  <a:pt x="566" y="39"/>
                  <a:pt x="552" y="37"/>
                </a:cubicBezTo>
                <a:lnTo>
                  <a:pt x="227" y="1"/>
                </a:lnTo>
                <a:cubicBezTo>
                  <a:pt x="221" y="0"/>
                  <a:pt x="218" y="4"/>
                  <a:pt x="223" y="9"/>
                </a:cubicBezTo>
                <a:lnTo>
                  <a:pt x="338" y="134"/>
                </a:lnTo>
                <a:cubicBezTo>
                  <a:pt x="357" y="97"/>
                  <a:pt x="370" y="78"/>
                  <a:pt x="429" y="85"/>
                </a:cubicBezTo>
                <a:cubicBezTo>
                  <a:pt x="469" y="90"/>
                  <a:pt x="498" y="98"/>
                  <a:pt x="536" y="113"/>
                </a:cubicBezTo>
                <a:cubicBezTo>
                  <a:pt x="559" y="122"/>
                  <a:pt x="572" y="129"/>
                  <a:pt x="583" y="148"/>
                </a:cubicBezTo>
                <a:cubicBezTo>
                  <a:pt x="574" y="136"/>
                  <a:pt x="558" y="128"/>
                  <a:pt x="541" y="121"/>
                </a:cubicBezTo>
                <a:cubicBezTo>
                  <a:pt x="507" y="107"/>
                  <a:pt x="469" y="98"/>
                  <a:pt x="432" y="93"/>
                </a:cubicBezTo>
                <a:cubicBezTo>
                  <a:pt x="410" y="91"/>
                  <a:pt x="388" y="91"/>
                  <a:pt x="373" y="103"/>
                </a:cubicBezTo>
                <a:cubicBezTo>
                  <a:pt x="360" y="113"/>
                  <a:pt x="340" y="158"/>
                  <a:pt x="331" y="175"/>
                </a:cubicBezTo>
                <a:cubicBezTo>
                  <a:pt x="326" y="187"/>
                  <a:pt x="333" y="191"/>
                  <a:pt x="342" y="191"/>
                </a:cubicBezTo>
                <a:cubicBezTo>
                  <a:pt x="429" y="195"/>
                  <a:pt x="513" y="218"/>
                  <a:pt x="591" y="258"/>
                </a:cubicBezTo>
                <a:lnTo>
                  <a:pt x="592" y="214"/>
                </a:lnTo>
                <a:cubicBezTo>
                  <a:pt x="620" y="218"/>
                  <a:pt x="647" y="222"/>
                  <a:pt x="675" y="226"/>
                </a:cubicBezTo>
                <a:lnTo>
                  <a:pt x="675" y="154"/>
                </a:lnTo>
                <a:close/>
                <a:moveTo>
                  <a:pt x="738" y="234"/>
                </a:moveTo>
                <a:cubicBezTo>
                  <a:pt x="742" y="235"/>
                  <a:pt x="745" y="230"/>
                  <a:pt x="741" y="226"/>
                </a:cubicBezTo>
                <a:cubicBezTo>
                  <a:pt x="727" y="210"/>
                  <a:pt x="712" y="195"/>
                  <a:pt x="698" y="179"/>
                </a:cubicBezTo>
                <a:lnTo>
                  <a:pt x="698" y="158"/>
                </a:lnTo>
                <a:cubicBezTo>
                  <a:pt x="698" y="155"/>
                  <a:pt x="695" y="152"/>
                  <a:pt x="691" y="152"/>
                </a:cubicBezTo>
                <a:lnTo>
                  <a:pt x="685" y="152"/>
                </a:lnTo>
                <a:lnTo>
                  <a:pt x="685" y="277"/>
                </a:lnTo>
                <a:cubicBezTo>
                  <a:pt x="683" y="278"/>
                  <a:pt x="682" y="279"/>
                  <a:pt x="682" y="282"/>
                </a:cubicBezTo>
                <a:lnTo>
                  <a:pt x="681" y="290"/>
                </a:lnTo>
                <a:cubicBezTo>
                  <a:pt x="681" y="295"/>
                  <a:pt x="683" y="296"/>
                  <a:pt x="683" y="300"/>
                </a:cubicBezTo>
                <a:lnTo>
                  <a:pt x="682" y="310"/>
                </a:lnTo>
                <a:cubicBezTo>
                  <a:pt x="682" y="313"/>
                  <a:pt x="680" y="315"/>
                  <a:pt x="680" y="319"/>
                </a:cubicBezTo>
                <a:lnTo>
                  <a:pt x="671" y="393"/>
                </a:lnTo>
                <a:cubicBezTo>
                  <a:pt x="675" y="401"/>
                  <a:pt x="707" y="402"/>
                  <a:pt x="712" y="393"/>
                </a:cubicBezTo>
                <a:lnTo>
                  <a:pt x="703" y="319"/>
                </a:lnTo>
                <a:cubicBezTo>
                  <a:pt x="703" y="315"/>
                  <a:pt x="701" y="314"/>
                  <a:pt x="700" y="310"/>
                </a:cubicBezTo>
                <a:lnTo>
                  <a:pt x="700" y="300"/>
                </a:lnTo>
                <a:cubicBezTo>
                  <a:pt x="700" y="296"/>
                  <a:pt x="702" y="296"/>
                  <a:pt x="702" y="290"/>
                </a:cubicBezTo>
                <a:lnTo>
                  <a:pt x="701" y="282"/>
                </a:lnTo>
                <a:cubicBezTo>
                  <a:pt x="701" y="279"/>
                  <a:pt x="700" y="278"/>
                  <a:pt x="697" y="277"/>
                </a:cubicBezTo>
                <a:lnTo>
                  <a:pt x="698" y="229"/>
                </a:lnTo>
                <a:cubicBezTo>
                  <a:pt x="711" y="231"/>
                  <a:pt x="724" y="232"/>
                  <a:pt x="738" y="234"/>
                </a:cubicBezTo>
                <a:close/>
                <a:moveTo>
                  <a:pt x="351" y="318"/>
                </a:moveTo>
                <a:lnTo>
                  <a:pt x="344" y="320"/>
                </a:lnTo>
                <a:lnTo>
                  <a:pt x="370" y="455"/>
                </a:lnTo>
                <a:lnTo>
                  <a:pt x="378" y="453"/>
                </a:lnTo>
                <a:lnTo>
                  <a:pt x="376" y="447"/>
                </a:lnTo>
                <a:lnTo>
                  <a:pt x="383" y="445"/>
                </a:lnTo>
                <a:lnTo>
                  <a:pt x="382" y="438"/>
                </a:lnTo>
                <a:lnTo>
                  <a:pt x="389" y="436"/>
                </a:lnTo>
                <a:lnTo>
                  <a:pt x="388" y="429"/>
                </a:lnTo>
                <a:lnTo>
                  <a:pt x="395" y="428"/>
                </a:lnTo>
                <a:lnTo>
                  <a:pt x="394" y="420"/>
                </a:lnTo>
                <a:lnTo>
                  <a:pt x="400" y="419"/>
                </a:lnTo>
                <a:lnTo>
                  <a:pt x="403" y="432"/>
                </a:lnTo>
                <a:lnTo>
                  <a:pt x="409" y="430"/>
                </a:lnTo>
                <a:lnTo>
                  <a:pt x="412" y="443"/>
                </a:lnTo>
                <a:lnTo>
                  <a:pt x="418" y="442"/>
                </a:lnTo>
                <a:lnTo>
                  <a:pt x="420" y="455"/>
                </a:lnTo>
                <a:lnTo>
                  <a:pt x="427" y="453"/>
                </a:lnTo>
                <a:lnTo>
                  <a:pt x="429" y="466"/>
                </a:lnTo>
                <a:lnTo>
                  <a:pt x="434" y="465"/>
                </a:lnTo>
                <a:lnTo>
                  <a:pt x="435" y="472"/>
                </a:lnTo>
                <a:lnTo>
                  <a:pt x="457" y="468"/>
                </a:lnTo>
                <a:lnTo>
                  <a:pt x="455" y="462"/>
                </a:lnTo>
                <a:lnTo>
                  <a:pt x="460" y="461"/>
                </a:lnTo>
                <a:lnTo>
                  <a:pt x="458" y="448"/>
                </a:lnTo>
                <a:lnTo>
                  <a:pt x="451" y="450"/>
                </a:lnTo>
                <a:lnTo>
                  <a:pt x="449" y="437"/>
                </a:lnTo>
                <a:lnTo>
                  <a:pt x="443" y="438"/>
                </a:lnTo>
                <a:lnTo>
                  <a:pt x="440" y="425"/>
                </a:lnTo>
                <a:lnTo>
                  <a:pt x="434" y="427"/>
                </a:lnTo>
                <a:lnTo>
                  <a:pt x="432" y="414"/>
                </a:lnTo>
                <a:lnTo>
                  <a:pt x="425" y="415"/>
                </a:lnTo>
                <a:lnTo>
                  <a:pt x="424" y="409"/>
                </a:lnTo>
                <a:lnTo>
                  <a:pt x="465" y="401"/>
                </a:lnTo>
                <a:lnTo>
                  <a:pt x="463" y="395"/>
                </a:lnTo>
                <a:lnTo>
                  <a:pt x="457" y="396"/>
                </a:lnTo>
                <a:lnTo>
                  <a:pt x="455" y="389"/>
                </a:lnTo>
                <a:lnTo>
                  <a:pt x="448" y="390"/>
                </a:lnTo>
                <a:lnTo>
                  <a:pt x="446" y="383"/>
                </a:lnTo>
                <a:lnTo>
                  <a:pt x="439" y="384"/>
                </a:lnTo>
                <a:lnTo>
                  <a:pt x="438" y="377"/>
                </a:lnTo>
                <a:lnTo>
                  <a:pt x="430" y="378"/>
                </a:lnTo>
                <a:lnTo>
                  <a:pt x="429" y="371"/>
                </a:lnTo>
                <a:lnTo>
                  <a:pt x="422" y="373"/>
                </a:lnTo>
                <a:lnTo>
                  <a:pt x="420" y="365"/>
                </a:lnTo>
                <a:lnTo>
                  <a:pt x="413" y="367"/>
                </a:lnTo>
                <a:lnTo>
                  <a:pt x="411" y="359"/>
                </a:lnTo>
                <a:lnTo>
                  <a:pt x="404" y="361"/>
                </a:lnTo>
                <a:lnTo>
                  <a:pt x="403" y="354"/>
                </a:lnTo>
                <a:lnTo>
                  <a:pt x="395" y="355"/>
                </a:lnTo>
                <a:lnTo>
                  <a:pt x="394" y="348"/>
                </a:lnTo>
                <a:lnTo>
                  <a:pt x="387" y="349"/>
                </a:lnTo>
                <a:lnTo>
                  <a:pt x="385" y="342"/>
                </a:lnTo>
                <a:lnTo>
                  <a:pt x="378" y="343"/>
                </a:lnTo>
                <a:lnTo>
                  <a:pt x="377" y="336"/>
                </a:lnTo>
                <a:lnTo>
                  <a:pt x="369" y="337"/>
                </a:lnTo>
                <a:lnTo>
                  <a:pt x="368" y="330"/>
                </a:lnTo>
                <a:lnTo>
                  <a:pt x="360" y="331"/>
                </a:lnTo>
                <a:lnTo>
                  <a:pt x="359" y="324"/>
                </a:lnTo>
                <a:lnTo>
                  <a:pt x="353" y="325"/>
                </a:lnTo>
                <a:lnTo>
                  <a:pt x="351" y="318"/>
                </a:lnTo>
                <a:close/>
                <a:moveTo>
                  <a:pt x="69" y="239"/>
                </a:moveTo>
                <a:lnTo>
                  <a:pt x="506" y="239"/>
                </a:lnTo>
                <a:lnTo>
                  <a:pt x="506" y="497"/>
                </a:lnTo>
                <a:lnTo>
                  <a:pt x="69" y="497"/>
                </a:lnTo>
                <a:lnTo>
                  <a:pt x="69" y="23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00" tIns="45700" rIns="91400" bIns="4570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37" name="Freeform 21"/>
          <p:cNvSpPr>
            <a:spLocks noEditPoints="1"/>
          </p:cNvSpPr>
          <p:nvPr/>
        </p:nvSpPr>
        <p:spPr bwMode="auto">
          <a:xfrm>
            <a:off x="5909092" y="1460896"/>
            <a:ext cx="437696" cy="664713"/>
          </a:xfrm>
          <a:custGeom>
            <a:avLst/>
            <a:gdLst>
              <a:gd name="T0" fmla="*/ 72 w 401"/>
              <a:gd name="T1" fmla="*/ 59 h 610"/>
              <a:gd name="T2" fmla="*/ 92 w 401"/>
              <a:gd name="T3" fmla="*/ 27 h 610"/>
              <a:gd name="T4" fmla="*/ 130 w 401"/>
              <a:gd name="T5" fmla="*/ 23 h 610"/>
              <a:gd name="T6" fmla="*/ 110 w 401"/>
              <a:gd name="T7" fmla="*/ 55 h 610"/>
              <a:gd name="T8" fmla="*/ 72 w 401"/>
              <a:gd name="T9" fmla="*/ 59 h 610"/>
              <a:gd name="T10" fmla="*/ 150 w 401"/>
              <a:gd name="T11" fmla="*/ 453 h 610"/>
              <a:gd name="T12" fmla="*/ 194 w 401"/>
              <a:gd name="T13" fmla="*/ 458 h 610"/>
              <a:gd name="T14" fmla="*/ 291 w 401"/>
              <a:gd name="T15" fmla="*/ 431 h 610"/>
              <a:gd name="T16" fmla="*/ 297 w 401"/>
              <a:gd name="T17" fmla="*/ 408 h 610"/>
              <a:gd name="T18" fmla="*/ 275 w 401"/>
              <a:gd name="T19" fmla="*/ 403 h 610"/>
              <a:gd name="T20" fmla="*/ 158 w 401"/>
              <a:gd name="T21" fmla="*/ 422 h 610"/>
              <a:gd name="T22" fmla="*/ 62 w 401"/>
              <a:gd name="T23" fmla="*/ 353 h 610"/>
              <a:gd name="T24" fmla="*/ 43 w 401"/>
              <a:gd name="T25" fmla="*/ 236 h 610"/>
              <a:gd name="T26" fmla="*/ 103 w 401"/>
              <a:gd name="T27" fmla="*/ 146 h 610"/>
              <a:gd name="T28" fmla="*/ 207 w 401"/>
              <a:gd name="T29" fmla="*/ 316 h 610"/>
              <a:gd name="T30" fmla="*/ 208 w 401"/>
              <a:gd name="T31" fmla="*/ 318 h 610"/>
              <a:gd name="T32" fmla="*/ 208 w 401"/>
              <a:gd name="T33" fmla="*/ 318 h 610"/>
              <a:gd name="T34" fmla="*/ 267 w 401"/>
              <a:gd name="T35" fmla="*/ 311 h 610"/>
              <a:gd name="T36" fmla="*/ 299 w 401"/>
              <a:gd name="T37" fmla="*/ 262 h 610"/>
              <a:gd name="T38" fmla="*/ 300 w 401"/>
              <a:gd name="T39" fmla="*/ 261 h 610"/>
              <a:gd name="T40" fmla="*/ 147 w 401"/>
              <a:gd name="T41" fmla="*/ 14 h 610"/>
              <a:gd name="T42" fmla="*/ 147 w 401"/>
              <a:gd name="T43" fmla="*/ 14 h 610"/>
              <a:gd name="T44" fmla="*/ 147 w 401"/>
              <a:gd name="T45" fmla="*/ 13 h 610"/>
              <a:gd name="T46" fmla="*/ 87 w 401"/>
              <a:gd name="T47" fmla="*/ 18 h 610"/>
              <a:gd name="T48" fmla="*/ 55 w 401"/>
              <a:gd name="T49" fmla="*/ 69 h 610"/>
              <a:gd name="T50" fmla="*/ 56 w 401"/>
              <a:gd name="T51" fmla="*/ 70 h 610"/>
              <a:gd name="T52" fmla="*/ 56 w 401"/>
              <a:gd name="T53" fmla="*/ 70 h 610"/>
              <a:gd name="T54" fmla="*/ 86 w 401"/>
              <a:gd name="T55" fmla="*/ 119 h 610"/>
              <a:gd name="T56" fmla="*/ 12 w 401"/>
              <a:gd name="T57" fmla="*/ 228 h 610"/>
              <a:gd name="T58" fmla="*/ 35 w 401"/>
              <a:gd name="T59" fmla="*/ 369 h 610"/>
              <a:gd name="T60" fmla="*/ 150 w 401"/>
              <a:gd name="T61" fmla="*/ 453 h 610"/>
              <a:gd name="T62" fmla="*/ 386 w 401"/>
              <a:gd name="T63" fmla="*/ 356 h 610"/>
              <a:gd name="T64" fmla="*/ 163 w 401"/>
              <a:gd name="T65" fmla="*/ 356 h 610"/>
              <a:gd name="T66" fmla="*/ 148 w 401"/>
              <a:gd name="T67" fmla="*/ 371 h 610"/>
              <a:gd name="T68" fmla="*/ 163 w 401"/>
              <a:gd name="T69" fmla="*/ 387 h 610"/>
              <a:gd name="T70" fmla="*/ 386 w 401"/>
              <a:gd name="T71" fmla="*/ 387 h 610"/>
              <a:gd name="T72" fmla="*/ 401 w 401"/>
              <a:gd name="T73" fmla="*/ 371 h 610"/>
              <a:gd name="T74" fmla="*/ 386 w 401"/>
              <a:gd name="T75" fmla="*/ 356 h 610"/>
              <a:gd name="T76" fmla="*/ 202 w 401"/>
              <a:gd name="T77" fmla="*/ 506 h 610"/>
              <a:gd name="T78" fmla="*/ 183 w 401"/>
              <a:gd name="T79" fmla="*/ 526 h 610"/>
              <a:gd name="T80" fmla="*/ 163 w 401"/>
              <a:gd name="T81" fmla="*/ 506 h 610"/>
              <a:gd name="T82" fmla="*/ 183 w 401"/>
              <a:gd name="T83" fmla="*/ 487 h 610"/>
              <a:gd name="T84" fmla="*/ 202 w 401"/>
              <a:gd name="T85" fmla="*/ 506 h 610"/>
              <a:gd name="T86" fmla="*/ 142 w 401"/>
              <a:gd name="T87" fmla="*/ 506 h 610"/>
              <a:gd name="T88" fmla="*/ 183 w 401"/>
              <a:gd name="T89" fmla="*/ 547 h 610"/>
              <a:gd name="T90" fmla="*/ 223 w 401"/>
              <a:gd name="T91" fmla="*/ 506 h 610"/>
              <a:gd name="T92" fmla="*/ 183 w 401"/>
              <a:gd name="T93" fmla="*/ 466 h 610"/>
              <a:gd name="T94" fmla="*/ 142 w 401"/>
              <a:gd name="T95" fmla="*/ 506 h 610"/>
              <a:gd name="T96" fmla="*/ 237 w 401"/>
              <a:gd name="T97" fmla="*/ 525 h 610"/>
              <a:gd name="T98" fmla="*/ 183 w 401"/>
              <a:gd name="T99" fmla="*/ 564 h 610"/>
              <a:gd name="T100" fmla="*/ 128 w 401"/>
              <a:gd name="T101" fmla="*/ 525 h 610"/>
              <a:gd name="T102" fmla="*/ 55 w 401"/>
              <a:gd name="T103" fmla="*/ 594 h 610"/>
              <a:gd name="T104" fmla="*/ 54 w 401"/>
              <a:gd name="T105" fmla="*/ 605 h 610"/>
              <a:gd name="T106" fmla="*/ 64 w 401"/>
              <a:gd name="T107" fmla="*/ 610 h 610"/>
              <a:gd name="T108" fmla="*/ 302 w 401"/>
              <a:gd name="T109" fmla="*/ 610 h 610"/>
              <a:gd name="T110" fmla="*/ 302 w 401"/>
              <a:gd name="T111" fmla="*/ 610 h 610"/>
              <a:gd name="T112" fmla="*/ 312 w 401"/>
              <a:gd name="T113" fmla="*/ 599 h 610"/>
              <a:gd name="T114" fmla="*/ 310 w 401"/>
              <a:gd name="T115" fmla="*/ 593 h 610"/>
              <a:gd name="T116" fmla="*/ 237 w 401"/>
              <a:gd name="T117" fmla="*/ 525 h 6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01" h="610">
                <a:moveTo>
                  <a:pt x="72" y="59"/>
                </a:moveTo>
                <a:cubicBezTo>
                  <a:pt x="67" y="51"/>
                  <a:pt x="76" y="36"/>
                  <a:pt x="92" y="27"/>
                </a:cubicBezTo>
                <a:cubicBezTo>
                  <a:pt x="108" y="17"/>
                  <a:pt x="125" y="15"/>
                  <a:pt x="130" y="23"/>
                </a:cubicBezTo>
                <a:cubicBezTo>
                  <a:pt x="134" y="31"/>
                  <a:pt x="126" y="45"/>
                  <a:pt x="110" y="55"/>
                </a:cubicBezTo>
                <a:cubicBezTo>
                  <a:pt x="94" y="65"/>
                  <a:pt x="77" y="67"/>
                  <a:pt x="72" y="59"/>
                </a:cubicBezTo>
                <a:close/>
                <a:moveTo>
                  <a:pt x="150" y="453"/>
                </a:moveTo>
                <a:cubicBezTo>
                  <a:pt x="165" y="457"/>
                  <a:pt x="179" y="458"/>
                  <a:pt x="194" y="458"/>
                </a:cubicBezTo>
                <a:cubicBezTo>
                  <a:pt x="228" y="458"/>
                  <a:pt x="262" y="449"/>
                  <a:pt x="291" y="431"/>
                </a:cubicBezTo>
                <a:cubicBezTo>
                  <a:pt x="299" y="426"/>
                  <a:pt x="301" y="416"/>
                  <a:pt x="297" y="408"/>
                </a:cubicBezTo>
                <a:cubicBezTo>
                  <a:pt x="292" y="401"/>
                  <a:pt x="282" y="399"/>
                  <a:pt x="275" y="403"/>
                </a:cubicBezTo>
                <a:cubicBezTo>
                  <a:pt x="239" y="425"/>
                  <a:pt x="198" y="432"/>
                  <a:pt x="158" y="422"/>
                </a:cubicBezTo>
                <a:cubicBezTo>
                  <a:pt x="118" y="412"/>
                  <a:pt x="84" y="388"/>
                  <a:pt x="62" y="353"/>
                </a:cubicBezTo>
                <a:cubicBezTo>
                  <a:pt x="40" y="317"/>
                  <a:pt x="34" y="276"/>
                  <a:pt x="43" y="236"/>
                </a:cubicBezTo>
                <a:cubicBezTo>
                  <a:pt x="52" y="199"/>
                  <a:pt x="73" y="168"/>
                  <a:pt x="103" y="146"/>
                </a:cubicBezTo>
                <a:lnTo>
                  <a:pt x="207" y="316"/>
                </a:lnTo>
                <a:lnTo>
                  <a:pt x="208" y="318"/>
                </a:lnTo>
                <a:lnTo>
                  <a:pt x="208" y="318"/>
                </a:lnTo>
                <a:cubicBezTo>
                  <a:pt x="217" y="328"/>
                  <a:pt x="243" y="325"/>
                  <a:pt x="267" y="311"/>
                </a:cubicBezTo>
                <a:cubicBezTo>
                  <a:pt x="291" y="296"/>
                  <a:pt x="305" y="274"/>
                  <a:pt x="299" y="262"/>
                </a:cubicBezTo>
                <a:lnTo>
                  <a:pt x="300" y="261"/>
                </a:lnTo>
                <a:lnTo>
                  <a:pt x="147" y="14"/>
                </a:lnTo>
                <a:lnTo>
                  <a:pt x="147" y="14"/>
                </a:lnTo>
                <a:cubicBezTo>
                  <a:pt x="147" y="13"/>
                  <a:pt x="147" y="13"/>
                  <a:pt x="147" y="13"/>
                </a:cubicBezTo>
                <a:cubicBezTo>
                  <a:pt x="139" y="0"/>
                  <a:pt x="112" y="3"/>
                  <a:pt x="87" y="18"/>
                </a:cubicBezTo>
                <a:cubicBezTo>
                  <a:pt x="62" y="34"/>
                  <a:pt x="48" y="57"/>
                  <a:pt x="55" y="69"/>
                </a:cubicBezTo>
                <a:cubicBezTo>
                  <a:pt x="55" y="69"/>
                  <a:pt x="56" y="70"/>
                  <a:pt x="56" y="70"/>
                </a:cubicBezTo>
                <a:lnTo>
                  <a:pt x="56" y="70"/>
                </a:lnTo>
                <a:lnTo>
                  <a:pt x="86" y="119"/>
                </a:lnTo>
                <a:cubicBezTo>
                  <a:pt x="49" y="145"/>
                  <a:pt x="23" y="184"/>
                  <a:pt x="12" y="228"/>
                </a:cubicBezTo>
                <a:cubicBezTo>
                  <a:pt x="0" y="277"/>
                  <a:pt x="9" y="327"/>
                  <a:pt x="35" y="369"/>
                </a:cubicBezTo>
                <a:cubicBezTo>
                  <a:pt x="61" y="412"/>
                  <a:pt x="102" y="442"/>
                  <a:pt x="150" y="453"/>
                </a:cubicBezTo>
                <a:close/>
                <a:moveTo>
                  <a:pt x="386" y="356"/>
                </a:moveTo>
                <a:lnTo>
                  <a:pt x="163" y="356"/>
                </a:lnTo>
                <a:cubicBezTo>
                  <a:pt x="155" y="356"/>
                  <a:pt x="148" y="363"/>
                  <a:pt x="148" y="371"/>
                </a:cubicBezTo>
                <a:cubicBezTo>
                  <a:pt x="148" y="380"/>
                  <a:pt x="155" y="387"/>
                  <a:pt x="163" y="387"/>
                </a:cubicBezTo>
                <a:lnTo>
                  <a:pt x="386" y="387"/>
                </a:lnTo>
                <a:cubicBezTo>
                  <a:pt x="394" y="387"/>
                  <a:pt x="401" y="380"/>
                  <a:pt x="401" y="371"/>
                </a:cubicBezTo>
                <a:cubicBezTo>
                  <a:pt x="401" y="363"/>
                  <a:pt x="394" y="356"/>
                  <a:pt x="386" y="356"/>
                </a:cubicBezTo>
                <a:close/>
                <a:moveTo>
                  <a:pt x="202" y="506"/>
                </a:moveTo>
                <a:cubicBezTo>
                  <a:pt x="202" y="517"/>
                  <a:pt x="193" y="526"/>
                  <a:pt x="183" y="526"/>
                </a:cubicBezTo>
                <a:cubicBezTo>
                  <a:pt x="172" y="526"/>
                  <a:pt x="163" y="517"/>
                  <a:pt x="163" y="506"/>
                </a:cubicBezTo>
                <a:cubicBezTo>
                  <a:pt x="163" y="495"/>
                  <a:pt x="172" y="487"/>
                  <a:pt x="183" y="487"/>
                </a:cubicBezTo>
                <a:cubicBezTo>
                  <a:pt x="193" y="487"/>
                  <a:pt x="202" y="495"/>
                  <a:pt x="202" y="506"/>
                </a:cubicBezTo>
                <a:close/>
                <a:moveTo>
                  <a:pt x="142" y="506"/>
                </a:moveTo>
                <a:cubicBezTo>
                  <a:pt x="142" y="529"/>
                  <a:pt x="160" y="547"/>
                  <a:pt x="183" y="547"/>
                </a:cubicBezTo>
                <a:cubicBezTo>
                  <a:pt x="205" y="547"/>
                  <a:pt x="223" y="529"/>
                  <a:pt x="223" y="506"/>
                </a:cubicBezTo>
                <a:cubicBezTo>
                  <a:pt x="223" y="484"/>
                  <a:pt x="205" y="466"/>
                  <a:pt x="183" y="466"/>
                </a:cubicBezTo>
                <a:cubicBezTo>
                  <a:pt x="160" y="466"/>
                  <a:pt x="142" y="484"/>
                  <a:pt x="142" y="506"/>
                </a:cubicBezTo>
                <a:close/>
                <a:moveTo>
                  <a:pt x="237" y="525"/>
                </a:moveTo>
                <a:cubicBezTo>
                  <a:pt x="229" y="548"/>
                  <a:pt x="208" y="564"/>
                  <a:pt x="183" y="564"/>
                </a:cubicBezTo>
                <a:cubicBezTo>
                  <a:pt x="157" y="564"/>
                  <a:pt x="136" y="548"/>
                  <a:pt x="128" y="525"/>
                </a:cubicBezTo>
                <a:cubicBezTo>
                  <a:pt x="85" y="548"/>
                  <a:pt x="56" y="591"/>
                  <a:pt x="55" y="594"/>
                </a:cubicBezTo>
                <a:cubicBezTo>
                  <a:pt x="52" y="597"/>
                  <a:pt x="52" y="601"/>
                  <a:pt x="54" y="605"/>
                </a:cubicBezTo>
                <a:cubicBezTo>
                  <a:pt x="56" y="608"/>
                  <a:pt x="60" y="610"/>
                  <a:pt x="64" y="610"/>
                </a:cubicBezTo>
                <a:lnTo>
                  <a:pt x="302" y="610"/>
                </a:lnTo>
                <a:lnTo>
                  <a:pt x="302" y="610"/>
                </a:lnTo>
                <a:cubicBezTo>
                  <a:pt x="308" y="610"/>
                  <a:pt x="312" y="605"/>
                  <a:pt x="312" y="599"/>
                </a:cubicBezTo>
                <a:cubicBezTo>
                  <a:pt x="312" y="597"/>
                  <a:pt x="312" y="595"/>
                  <a:pt x="310" y="593"/>
                </a:cubicBezTo>
                <a:cubicBezTo>
                  <a:pt x="306" y="587"/>
                  <a:pt x="278" y="547"/>
                  <a:pt x="237" y="52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00" tIns="45700" rIns="91400" bIns="4570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38" name="Freeform 22"/>
          <p:cNvSpPr>
            <a:spLocks noEditPoints="1"/>
          </p:cNvSpPr>
          <p:nvPr/>
        </p:nvSpPr>
        <p:spPr bwMode="auto">
          <a:xfrm>
            <a:off x="8722188" y="2483771"/>
            <a:ext cx="667089" cy="662077"/>
          </a:xfrm>
          <a:custGeom>
            <a:avLst/>
            <a:gdLst>
              <a:gd name="T0" fmla="*/ 553 w 612"/>
              <a:gd name="T1" fmla="*/ 521 h 605"/>
              <a:gd name="T2" fmla="*/ 490 w 612"/>
              <a:gd name="T3" fmla="*/ 521 h 605"/>
              <a:gd name="T4" fmla="*/ 590 w 612"/>
              <a:gd name="T5" fmla="*/ 59 h 605"/>
              <a:gd name="T6" fmla="*/ 508 w 612"/>
              <a:gd name="T7" fmla="*/ 0 h 605"/>
              <a:gd name="T8" fmla="*/ 288 w 612"/>
              <a:gd name="T9" fmla="*/ 196 h 605"/>
              <a:gd name="T10" fmla="*/ 256 w 612"/>
              <a:gd name="T11" fmla="*/ 241 h 605"/>
              <a:gd name="T12" fmla="*/ 229 w 612"/>
              <a:gd name="T13" fmla="*/ 254 h 605"/>
              <a:gd name="T14" fmla="*/ 232 w 612"/>
              <a:gd name="T15" fmla="*/ 338 h 605"/>
              <a:gd name="T16" fmla="*/ 55 w 612"/>
              <a:gd name="T17" fmla="*/ 492 h 605"/>
              <a:gd name="T18" fmla="*/ 35 w 612"/>
              <a:gd name="T19" fmla="*/ 605 h 605"/>
              <a:gd name="T20" fmla="*/ 127 w 612"/>
              <a:gd name="T21" fmla="*/ 513 h 605"/>
              <a:gd name="T22" fmla="*/ 271 w 612"/>
              <a:gd name="T23" fmla="*/ 377 h 605"/>
              <a:gd name="T24" fmla="*/ 352 w 612"/>
              <a:gd name="T25" fmla="*/ 377 h 605"/>
              <a:gd name="T26" fmla="*/ 375 w 612"/>
              <a:gd name="T27" fmla="*/ 326 h 605"/>
              <a:gd name="T28" fmla="*/ 410 w 612"/>
              <a:gd name="T29" fmla="*/ 319 h 605"/>
              <a:gd name="T30" fmla="*/ 590 w 612"/>
              <a:gd name="T31" fmla="*/ 59 h 605"/>
              <a:gd name="T32" fmla="*/ 239 w 612"/>
              <a:gd name="T33" fmla="*/ 197 h 605"/>
              <a:gd name="T34" fmla="*/ 246 w 612"/>
              <a:gd name="T35" fmla="*/ 190 h 605"/>
              <a:gd name="T36" fmla="*/ 266 w 612"/>
              <a:gd name="T37" fmla="*/ 171 h 605"/>
              <a:gd name="T38" fmla="*/ 131 w 612"/>
              <a:gd name="T39" fmla="*/ 1 h 605"/>
              <a:gd name="T40" fmla="*/ 171 w 612"/>
              <a:gd name="T41" fmla="*/ 97 h 605"/>
              <a:gd name="T42" fmla="*/ 13 w 612"/>
              <a:gd name="T43" fmla="*/ 118 h 605"/>
              <a:gd name="T44" fmla="*/ 141 w 612"/>
              <a:gd name="T45" fmla="*/ 272 h 605"/>
              <a:gd name="T46" fmla="*/ 185 w 612"/>
              <a:gd name="T47" fmla="*/ 263 h 605"/>
              <a:gd name="T48" fmla="*/ 221 w 612"/>
              <a:gd name="T49" fmla="*/ 215 h 605"/>
              <a:gd name="T50" fmla="*/ 409 w 612"/>
              <a:gd name="T51" fmla="*/ 368 h 605"/>
              <a:gd name="T52" fmla="*/ 376 w 612"/>
              <a:gd name="T53" fmla="*/ 401 h 605"/>
              <a:gd name="T54" fmla="*/ 451 w 612"/>
              <a:gd name="T55" fmla="*/ 529 h 605"/>
              <a:gd name="T56" fmla="*/ 529 w 612"/>
              <a:gd name="T57" fmla="*/ 605 h 605"/>
              <a:gd name="T58" fmla="*/ 597 w 612"/>
              <a:gd name="T59" fmla="*/ 502 h 605"/>
              <a:gd name="T60" fmla="*/ 427 w 612"/>
              <a:gd name="T61" fmla="*/ 350 h 605"/>
              <a:gd name="T62" fmla="*/ 401 w 612"/>
              <a:gd name="T63" fmla="*/ 352 h 6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612" h="605">
                <a:moveTo>
                  <a:pt x="522" y="490"/>
                </a:moveTo>
                <a:cubicBezTo>
                  <a:pt x="539" y="490"/>
                  <a:pt x="553" y="504"/>
                  <a:pt x="553" y="521"/>
                </a:cubicBezTo>
                <a:cubicBezTo>
                  <a:pt x="553" y="539"/>
                  <a:pt x="539" y="553"/>
                  <a:pt x="522" y="553"/>
                </a:cubicBezTo>
                <a:cubicBezTo>
                  <a:pt x="504" y="553"/>
                  <a:pt x="490" y="539"/>
                  <a:pt x="490" y="521"/>
                </a:cubicBezTo>
                <a:cubicBezTo>
                  <a:pt x="490" y="504"/>
                  <a:pt x="504" y="490"/>
                  <a:pt x="522" y="490"/>
                </a:cubicBezTo>
                <a:close/>
                <a:moveTo>
                  <a:pt x="590" y="59"/>
                </a:moveTo>
                <a:lnTo>
                  <a:pt x="548" y="17"/>
                </a:lnTo>
                <a:cubicBezTo>
                  <a:pt x="537" y="5"/>
                  <a:pt x="522" y="0"/>
                  <a:pt x="508" y="0"/>
                </a:cubicBezTo>
                <a:cubicBezTo>
                  <a:pt x="493" y="0"/>
                  <a:pt x="478" y="5"/>
                  <a:pt x="467" y="17"/>
                </a:cubicBezTo>
                <a:lnTo>
                  <a:pt x="288" y="196"/>
                </a:lnTo>
                <a:cubicBezTo>
                  <a:pt x="293" y="207"/>
                  <a:pt x="289" y="223"/>
                  <a:pt x="281" y="231"/>
                </a:cubicBezTo>
                <a:cubicBezTo>
                  <a:pt x="275" y="237"/>
                  <a:pt x="265" y="241"/>
                  <a:pt x="256" y="241"/>
                </a:cubicBezTo>
                <a:cubicBezTo>
                  <a:pt x="252" y="241"/>
                  <a:pt x="249" y="240"/>
                  <a:pt x="245" y="239"/>
                </a:cubicBezTo>
                <a:lnTo>
                  <a:pt x="229" y="254"/>
                </a:lnTo>
                <a:cubicBezTo>
                  <a:pt x="207" y="277"/>
                  <a:pt x="207" y="313"/>
                  <a:pt x="229" y="335"/>
                </a:cubicBezTo>
                <a:lnTo>
                  <a:pt x="232" y="338"/>
                </a:lnTo>
                <a:lnTo>
                  <a:pt x="92" y="478"/>
                </a:lnTo>
                <a:lnTo>
                  <a:pt x="55" y="492"/>
                </a:lnTo>
                <a:lnTo>
                  <a:pt x="0" y="570"/>
                </a:lnTo>
                <a:lnTo>
                  <a:pt x="35" y="605"/>
                </a:lnTo>
                <a:lnTo>
                  <a:pt x="113" y="551"/>
                </a:lnTo>
                <a:lnTo>
                  <a:pt x="127" y="513"/>
                </a:lnTo>
                <a:lnTo>
                  <a:pt x="267" y="373"/>
                </a:lnTo>
                <a:lnTo>
                  <a:pt x="271" y="377"/>
                </a:lnTo>
                <a:cubicBezTo>
                  <a:pt x="283" y="388"/>
                  <a:pt x="297" y="394"/>
                  <a:pt x="312" y="394"/>
                </a:cubicBezTo>
                <a:cubicBezTo>
                  <a:pt x="326" y="394"/>
                  <a:pt x="341" y="388"/>
                  <a:pt x="352" y="377"/>
                </a:cubicBezTo>
                <a:lnTo>
                  <a:pt x="368" y="361"/>
                </a:lnTo>
                <a:cubicBezTo>
                  <a:pt x="363" y="351"/>
                  <a:pt x="367" y="335"/>
                  <a:pt x="375" y="326"/>
                </a:cubicBezTo>
                <a:cubicBezTo>
                  <a:pt x="381" y="320"/>
                  <a:pt x="391" y="317"/>
                  <a:pt x="399" y="317"/>
                </a:cubicBezTo>
                <a:cubicBezTo>
                  <a:pt x="403" y="317"/>
                  <a:pt x="407" y="317"/>
                  <a:pt x="410" y="319"/>
                </a:cubicBezTo>
                <a:lnTo>
                  <a:pt x="590" y="139"/>
                </a:lnTo>
                <a:cubicBezTo>
                  <a:pt x="612" y="117"/>
                  <a:pt x="612" y="81"/>
                  <a:pt x="590" y="59"/>
                </a:cubicBezTo>
                <a:close/>
                <a:moveTo>
                  <a:pt x="221" y="215"/>
                </a:moveTo>
                <a:lnTo>
                  <a:pt x="239" y="197"/>
                </a:lnTo>
                <a:lnTo>
                  <a:pt x="255" y="206"/>
                </a:lnTo>
                <a:lnTo>
                  <a:pt x="246" y="190"/>
                </a:lnTo>
                <a:lnTo>
                  <a:pt x="264" y="172"/>
                </a:lnTo>
                <a:lnTo>
                  <a:pt x="266" y="171"/>
                </a:lnTo>
                <a:cubicBezTo>
                  <a:pt x="270" y="161"/>
                  <a:pt x="272" y="151"/>
                  <a:pt x="272" y="141"/>
                </a:cubicBezTo>
                <a:cubicBezTo>
                  <a:pt x="272" y="69"/>
                  <a:pt x="203" y="0"/>
                  <a:pt x="131" y="1"/>
                </a:cubicBezTo>
                <a:cubicBezTo>
                  <a:pt x="131" y="1"/>
                  <a:pt x="123" y="9"/>
                  <a:pt x="118" y="13"/>
                </a:cubicBezTo>
                <a:cubicBezTo>
                  <a:pt x="176" y="71"/>
                  <a:pt x="171" y="62"/>
                  <a:pt x="171" y="97"/>
                </a:cubicBezTo>
                <a:cubicBezTo>
                  <a:pt x="171" y="126"/>
                  <a:pt x="125" y="171"/>
                  <a:pt x="97" y="171"/>
                </a:cubicBezTo>
                <a:cubicBezTo>
                  <a:pt x="61" y="171"/>
                  <a:pt x="72" y="177"/>
                  <a:pt x="13" y="118"/>
                </a:cubicBezTo>
                <a:cubicBezTo>
                  <a:pt x="9" y="123"/>
                  <a:pt x="1" y="131"/>
                  <a:pt x="1" y="131"/>
                </a:cubicBezTo>
                <a:cubicBezTo>
                  <a:pt x="2" y="203"/>
                  <a:pt x="70" y="272"/>
                  <a:pt x="141" y="272"/>
                </a:cubicBezTo>
                <a:cubicBezTo>
                  <a:pt x="154" y="272"/>
                  <a:pt x="168" y="267"/>
                  <a:pt x="182" y="261"/>
                </a:cubicBezTo>
                <a:lnTo>
                  <a:pt x="185" y="263"/>
                </a:lnTo>
                <a:cubicBezTo>
                  <a:pt x="189" y="251"/>
                  <a:pt x="196" y="240"/>
                  <a:pt x="206" y="231"/>
                </a:cubicBezTo>
                <a:lnTo>
                  <a:pt x="221" y="215"/>
                </a:lnTo>
                <a:close/>
                <a:moveTo>
                  <a:pt x="401" y="352"/>
                </a:moveTo>
                <a:lnTo>
                  <a:pt x="409" y="368"/>
                </a:lnTo>
                <a:lnTo>
                  <a:pt x="392" y="385"/>
                </a:lnTo>
                <a:lnTo>
                  <a:pt x="376" y="401"/>
                </a:lnTo>
                <a:cubicBezTo>
                  <a:pt x="367" y="410"/>
                  <a:pt x="356" y="417"/>
                  <a:pt x="343" y="422"/>
                </a:cubicBezTo>
                <a:lnTo>
                  <a:pt x="451" y="529"/>
                </a:lnTo>
                <a:lnTo>
                  <a:pt x="502" y="597"/>
                </a:lnTo>
                <a:lnTo>
                  <a:pt x="529" y="605"/>
                </a:lnTo>
                <a:lnTo>
                  <a:pt x="604" y="529"/>
                </a:lnTo>
                <a:lnTo>
                  <a:pt x="597" y="502"/>
                </a:lnTo>
                <a:lnTo>
                  <a:pt x="529" y="451"/>
                </a:lnTo>
                <a:lnTo>
                  <a:pt x="427" y="350"/>
                </a:lnTo>
                <a:lnTo>
                  <a:pt x="417" y="360"/>
                </a:lnTo>
                <a:lnTo>
                  <a:pt x="401" y="3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00" tIns="45700" rIns="91400" bIns="4570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39" name="Freeform 23"/>
          <p:cNvSpPr>
            <a:spLocks/>
          </p:cNvSpPr>
          <p:nvPr/>
        </p:nvSpPr>
        <p:spPr bwMode="auto">
          <a:xfrm>
            <a:off x="10261292" y="2647310"/>
            <a:ext cx="379688" cy="437868"/>
          </a:xfrm>
          <a:custGeom>
            <a:avLst/>
            <a:gdLst>
              <a:gd name="T0" fmla="*/ 346 w 346"/>
              <a:gd name="T1" fmla="*/ 130 h 401"/>
              <a:gd name="T2" fmla="*/ 346 w 346"/>
              <a:gd name="T3" fmla="*/ 29 h 401"/>
              <a:gd name="T4" fmla="*/ 300 w 346"/>
              <a:gd name="T5" fmla="*/ 29 h 401"/>
              <a:gd name="T6" fmla="*/ 300 w 346"/>
              <a:gd name="T7" fmla="*/ 130 h 401"/>
              <a:gd name="T8" fmla="*/ 176 w 346"/>
              <a:gd name="T9" fmla="*/ 254 h 401"/>
              <a:gd name="T10" fmla="*/ 174 w 346"/>
              <a:gd name="T11" fmla="*/ 254 h 401"/>
              <a:gd name="T12" fmla="*/ 173 w 346"/>
              <a:gd name="T13" fmla="*/ 254 h 401"/>
              <a:gd name="T14" fmla="*/ 173 w 346"/>
              <a:gd name="T15" fmla="*/ 254 h 401"/>
              <a:gd name="T16" fmla="*/ 170 w 346"/>
              <a:gd name="T17" fmla="*/ 254 h 401"/>
              <a:gd name="T18" fmla="*/ 46 w 346"/>
              <a:gd name="T19" fmla="*/ 130 h 401"/>
              <a:gd name="T20" fmla="*/ 46 w 346"/>
              <a:gd name="T21" fmla="*/ 29 h 401"/>
              <a:gd name="T22" fmla="*/ 0 w 346"/>
              <a:gd name="T23" fmla="*/ 29 h 401"/>
              <a:gd name="T24" fmla="*/ 0 w 346"/>
              <a:gd name="T25" fmla="*/ 130 h 401"/>
              <a:gd name="T26" fmla="*/ 146 w 346"/>
              <a:gd name="T27" fmla="*/ 299 h 401"/>
              <a:gd name="T28" fmla="*/ 146 w 346"/>
              <a:gd name="T29" fmla="*/ 372 h 401"/>
              <a:gd name="T30" fmla="*/ 42 w 346"/>
              <a:gd name="T31" fmla="*/ 401 h 401"/>
              <a:gd name="T32" fmla="*/ 304 w 346"/>
              <a:gd name="T33" fmla="*/ 401 h 401"/>
              <a:gd name="T34" fmla="*/ 200 w 346"/>
              <a:gd name="T35" fmla="*/ 371 h 401"/>
              <a:gd name="T36" fmla="*/ 200 w 346"/>
              <a:gd name="T37" fmla="*/ 299 h 401"/>
              <a:gd name="T38" fmla="*/ 346 w 346"/>
              <a:gd name="T39" fmla="*/ 130 h 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346" h="401">
                <a:moveTo>
                  <a:pt x="346" y="130"/>
                </a:moveTo>
                <a:lnTo>
                  <a:pt x="346" y="29"/>
                </a:lnTo>
                <a:cubicBezTo>
                  <a:pt x="346" y="0"/>
                  <a:pt x="300" y="0"/>
                  <a:pt x="300" y="29"/>
                </a:cubicBezTo>
                <a:lnTo>
                  <a:pt x="300" y="130"/>
                </a:lnTo>
                <a:cubicBezTo>
                  <a:pt x="300" y="199"/>
                  <a:pt x="245" y="254"/>
                  <a:pt x="176" y="254"/>
                </a:cubicBezTo>
                <a:cubicBezTo>
                  <a:pt x="176" y="254"/>
                  <a:pt x="175" y="254"/>
                  <a:pt x="174" y="254"/>
                </a:cubicBezTo>
                <a:lnTo>
                  <a:pt x="173" y="254"/>
                </a:lnTo>
                <a:lnTo>
                  <a:pt x="173" y="254"/>
                </a:lnTo>
                <a:cubicBezTo>
                  <a:pt x="172" y="254"/>
                  <a:pt x="171" y="254"/>
                  <a:pt x="170" y="254"/>
                </a:cubicBezTo>
                <a:cubicBezTo>
                  <a:pt x="102" y="254"/>
                  <a:pt x="46" y="199"/>
                  <a:pt x="46" y="130"/>
                </a:cubicBezTo>
                <a:lnTo>
                  <a:pt x="46" y="29"/>
                </a:lnTo>
                <a:cubicBezTo>
                  <a:pt x="46" y="0"/>
                  <a:pt x="0" y="0"/>
                  <a:pt x="0" y="29"/>
                </a:cubicBezTo>
                <a:cubicBezTo>
                  <a:pt x="0" y="43"/>
                  <a:pt x="0" y="130"/>
                  <a:pt x="0" y="130"/>
                </a:cubicBezTo>
                <a:cubicBezTo>
                  <a:pt x="0" y="216"/>
                  <a:pt x="63" y="287"/>
                  <a:pt x="146" y="299"/>
                </a:cubicBezTo>
                <a:lnTo>
                  <a:pt x="146" y="372"/>
                </a:lnTo>
                <a:lnTo>
                  <a:pt x="42" y="401"/>
                </a:lnTo>
                <a:lnTo>
                  <a:pt x="304" y="401"/>
                </a:lnTo>
                <a:lnTo>
                  <a:pt x="200" y="371"/>
                </a:lnTo>
                <a:lnTo>
                  <a:pt x="200" y="299"/>
                </a:lnTo>
                <a:cubicBezTo>
                  <a:pt x="283" y="287"/>
                  <a:pt x="346" y="216"/>
                  <a:pt x="346" y="13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00" tIns="45700" rIns="91400" bIns="4570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40" name="Freeform 24"/>
          <p:cNvSpPr>
            <a:spLocks/>
          </p:cNvSpPr>
          <p:nvPr/>
        </p:nvSpPr>
        <p:spPr bwMode="auto">
          <a:xfrm>
            <a:off x="10358849" y="2478494"/>
            <a:ext cx="184571" cy="398301"/>
          </a:xfrm>
          <a:custGeom>
            <a:avLst/>
            <a:gdLst>
              <a:gd name="T0" fmla="*/ 83 w 168"/>
              <a:gd name="T1" fmla="*/ 365 h 365"/>
              <a:gd name="T2" fmla="*/ 84 w 168"/>
              <a:gd name="T3" fmla="*/ 365 h 365"/>
              <a:gd name="T4" fmla="*/ 86 w 168"/>
              <a:gd name="T5" fmla="*/ 365 h 365"/>
              <a:gd name="T6" fmla="*/ 168 w 168"/>
              <a:gd name="T7" fmla="*/ 282 h 365"/>
              <a:gd name="T8" fmla="*/ 168 w 168"/>
              <a:gd name="T9" fmla="*/ 83 h 365"/>
              <a:gd name="T10" fmla="*/ 86 w 168"/>
              <a:gd name="T11" fmla="*/ 0 h 365"/>
              <a:gd name="T12" fmla="*/ 84 w 168"/>
              <a:gd name="T13" fmla="*/ 0 h 365"/>
              <a:gd name="T14" fmla="*/ 83 w 168"/>
              <a:gd name="T15" fmla="*/ 0 h 365"/>
              <a:gd name="T16" fmla="*/ 0 w 168"/>
              <a:gd name="T17" fmla="*/ 83 h 365"/>
              <a:gd name="T18" fmla="*/ 0 w 168"/>
              <a:gd name="T19" fmla="*/ 282 h 365"/>
              <a:gd name="T20" fmla="*/ 83 w 168"/>
              <a:gd name="T21" fmla="*/ 365 h 3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68" h="365">
                <a:moveTo>
                  <a:pt x="83" y="365"/>
                </a:moveTo>
                <a:cubicBezTo>
                  <a:pt x="83" y="365"/>
                  <a:pt x="84" y="365"/>
                  <a:pt x="84" y="365"/>
                </a:cubicBezTo>
                <a:cubicBezTo>
                  <a:pt x="85" y="365"/>
                  <a:pt x="85" y="365"/>
                  <a:pt x="86" y="365"/>
                </a:cubicBezTo>
                <a:cubicBezTo>
                  <a:pt x="131" y="365"/>
                  <a:pt x="168" y="328"/>
                  <a:pt x="168" y="282"/>
                </a:cubicBezTo>
                <a:lnTo>
                  <a:pt x="168" y="83"/>
                </a:lnTo>
                <a:cubicBezTo>
                  <a:pt x="168" y="37"/>
                  <a:pt x="131" y="0"/>
                  <a:pt x="86" y="0"/>
                </a:cubicBezTo>
                <a:cubicBezTo>
                  <a:pt x="85" y="0"/>
                  <a:pt x="85" y="0"/>
                  <a:pt x="84" y="0"/>
                </a:cubicBezTo>
                <a:cubicBezTo>
                  <a:pt x="84" y="0"/>
                  <a:pt x="83" y="0"/>
                  <a:pt x="83" y="0"/>
                </a:cubicBezTo>
                <a:cubicBezTo>
                  <a:pt x="37" y="0"/>
                  <a:pt x="0" y="37"/>
                  <a:pt x="0" y="83"/>
                </a:cubicBezTo>
                <a:lnTo>
                  <a:pt x="0" y="282"/>
                </a:lnTo>
                <a:cubicBezTo>
                  <a:pt x="0" y="328"/>
                  <a:pt x="37" y="365"/>
                  <a:pt x="83" y="36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00" tIns="45700" rIns="91400" bIns="4570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41" name="Freeform 25"/>
          <p:cNvSpPr>
            <a:spLocks noEditPoints="1"/>
          </p:cNvSpPr>
          <p:nvPr/>
        </p:nvSpPr>
        <p:spPr bwMode="auto">
          <a:xfrm>
            <a:off x="4509735" y="1466173"/>
            <a:ext cx="482519" cy="659436"/>
          </a:xfrm>
          <a:custGeom>
            <a:avLst/>
            <a:gdLst>
              <a:gd name="T0" fmla="*/ 58 w 443"/>
              <a:gd name="T1" fmla="*/ 98 h 605"/>
              <a:gd name="T2" fmla="*/ 49 w 443"/>
              <a:gd name="T3" fmla="*/ 605 h 605"/>
              <a:gd name="T4" fmla="*/ 443 w 443"/>
              <a:gd name="T5" fmla="*/ 149 h 605"/>
              <a:gd name="T6" fmla="*/ 410 w 443"/>
              <a:gd name="T7" fmla="*/ 159 h 605"/>
              <a:gd name="T8" fmla="*/ 51 w 443"/>
              <a:gd name="T9" fmla="*/ 570 h 605"/>
              <a:gd name="T10" fmla="*/ 192 w 443"/>
              <a:gd name="T11" fmla="*/ 64 h 605"/>
              <a:gd name="T12" fmla="*/ 252 w 443"/>
              <a:gd name="T13" fmla="*/ 64 h 605"/>
              <a:gd name="T14" fmla="*/ 221 w 443"/>
              <a:gd name="T15" fmla="*/ 96 h 605"/>
              <a:gd name="T16" fmla="*/ 155 w 443"/>
              <a:gd name="T17" fmla="*/ 66 h 605"/>
              <a:gd name="T18" fmla="*/ 81 w 443"/>
              <a:gd name="T19" fmla="*/ 153 h 605"/>
              <a:gd name="T20" fmla="*/ 362 w 443"/>
              <a:gd name="T21" fmla="*/ 153 h 605"/>
              <a:gd name="T22" fmla="*/ 288 w 443"/>
              <a:gd name="T23" fmla="*/ 66 h 605"/>
              <a:gd name="T24" fmla="*/ 155 w 443"/>
              <a:gd name="T25" fmla="*/ 66 h 605"/>
              <a:gd name="T26" fmla="*/ 156 w 443"/>
              <a:gd name="T27" fmla="*/ 459 h 605"/>
              <a:gd name="T28" fmla="*/ 107 w 443"/>
              <a:gd name="T29" fmla="*/ 473 h 605"/>
              <a:gd name="T30" fmla="*/ 97 w 443"/>
              <a:gd name="T31" fmla="*/ 484 h 605"/>
              <a:gd name="T32" fmla="*/ 156 w 443"/>
              <a:gd name="T33" fmla="*/ 489 h 605"/>
              <a:gd name="T34" fmla="*/ 94 w 443"/>
              <a:gd name="T35" fmla="*/ 519 h 605"/>
              <a:gd name="T36" fmla="*/ 172 w 443"/>
              <a:gd name="T37" fmla="*/ 481 h 605"/>
              <a:gd name="T38" fmla="*/ 172 w 443"/>
              <a:gd name="T39" fmla="*/ 456 h 605"/>
              <a:gd name="T40" fmla="*/ 78 w 443"/>
              <a:gd name="T41" fmla="*/ 461 h 605"/>
              <a:gd name="T42" fmla="*/ 152 w 443"/>
              <a:gd name="T43" fmla="*/ 539 h 605"/>
              <a:gd name="T44" fmla="*/ 152 w 443"/>
              <a:gd name="T45" fmla="*/ 237 h 605"/>
              <a:gd name="T46" fmla="*/ 107 w 443"/>
              <a:gd name="T47" fmla="*/ 251 h 605"/>
              <a:gd name="T48" fmla="*/ 123 w 443"/>
              <a:gd name="T49" fmla="*/ 291 h 605"/>
              <a:gd name="T50" fmla="*/ 94 w 443"/>
              <a:gd name="T51" fmla="*/ 302 h 605"/>
              <a:gd name="T52" fmla="*/ 152 w 443"/>
              <a:gd name="T53" fmla="*/ 222 h 605"/>
              <a:gd name="T54" fmla="*/ 78 w 443"/>
              <a:gd name="T55" fmla="*/ 300 h 605"/>
              <a:gd name="T56" fmla="*/ 171 w 443"/>
              <a:gd name="T57" fmla="*/ 255 h 605"/>
              <a:gd name="T58" fmla="*/ 170 w 443"/>
              <a:gd name="T59" fmla="*/ 234 h 605"/>
              <a:gd name="T60" fmla="*/ 156 w 443"/>
              <a:gd name="T61" fmla="*/ 357 h 605"/>
              <a:gd name="T62" fmla="*/ 97 w 443"/>
              <a:gd name="T63" fmla="*/ 372 h 605"/>
              <a:gd name="T64" fmla="*/ 156 w 443"/>
              <a:gd name="T65" fmla="*/ 412 h 605"/>
              <a:gd name="T66" fmla="*/ 171 w 443"/>
              <a:gd name="T67" fmla="*/ 345 h 605"/>
              <a:gd name="T68" fmla="*/ 78 w 443"/>
              <a:gd name="T69" fmla="*/ 349 h 605"/>
              <a:gd name="T70" fmla="*/ 156 w 443"/>
              <a:gd name="T71" fmla="*/ 427 h 605"/>
              <a:gd name="T72" fmla="*/ 205 w 443"/>
              <a:gd name="T73" fmla="*/ 330 h 605"/>
              <a:gd name="T74" fmla="*/ 232 w 443"/>
              <a:gd name="T75" fmla="*/ 513 h 605"/>
              <a:gd name="T76" fmla="*/ 356 w 443"/>
              <a:gd name="T77" fmla="*/ 475 h 605"/>
              <a:gd name="T78" fmla="*/ 227 w 443"/>
              <a:gd name="T79" fmla="*/ 508 h 605"/>
              <a:gd name="T80" fmla="*/ 356 w 443"/>
              <a:gd name="T81" fmla="*/ 360 h 605"/>
              <a:gd name="T82" fmla="*/ 227 w 443"/>
              <a:gd name="T83" fmla="*/ 291 h 605"/>
              <a:gd name="T84" fmla="*/ 227 w 443"/>
              <a:gd name="T85" fmla="*/ 250 h 6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443" h="605">
                <a:moveTo>
                  <a:pt x="34" y="159"/>
                </a:moveTo>
                <a:cubicBezTo>
                  <a:pt x="34" y="142"/>
                  <a:pt x="42" y="134"/>
                  <a:pt x="58" y="133"/>
                </a:cubicBezTo>
                <a:lnTo>
                  <a:pt x="58" y="98"/>
                </a:lnTo>
                <a:cubicBezTo>
                  <a:pt x="27" y="99"/>
                  <a:pt x="0" y="118"/>
                  <a:pt x="0" y="149"/>
                </a:cubicBezTo>
                <a:lnTo>
                  <a:pt x="0" y="556"/>
                </a:lnTo>
                <a:cubicBezTo>
                  <a:pt x="0" y="581"/>
                  <a:pt x="24" y="605"/>
                  <a:pt x="49" y="605"/>
                </a:cubicBezTo>
                <a:lnTo>
                  <a:pt x="394" y="605"/>
                </a:lnTo>
                <a:cubicBezTo>
                  <a:pt x="419" y="605"/>
                  <a:pt x="443" y="581"/>
                  <a:pt x="443" y="556"/>
                </a:cubicBezTo>
                <a:lnTo>
                  <a:pt x="443" y="149"/>
                </a:lnTo>
                <a:cubicBezTo>
                  <a:pt x="443" y="118"/>
                  <a:pt x="416" y="99"/>
                  <a:pt x="385" y="98"/>
                </a:cubicBezTo>
                <a:lnTo>
                  <a:pt x="385" y="133"/>
                </a:lnTo>
                <a:cubicBezTo>
                  <a:pt x="402" y="134"/>
                  <a:pt x="410" y="142"/>
                  <a:pt x="410" y="159"/>
                </a:cubicBezTo>
                <a:lnTo>
                  <a:pt x="410" y="545"/>
                </a:lnTo>
                <a:cubicBezTo>
                  <a:pt x="410" y="557"/>
                  <a:pt x="404" y="570"/>
                  <a:pt x="393" y="570"/>
                </a:cubicBezTo>
                <a:lnTo>
                  <a:pt x="51" y="570"/>
                </a:lnTo>
                <a:cubicBezTo>
                  <a:pt x="37" y="570"/>
                  <a:pt x="34" y="556"/>
                  <a:pt x="34" y="542"/>
                </a:cubicBezTo>
                <a:lnTo>
                  <a:pt x="34" y="159"/>
                </a:lnTo>
                <a:close/>
                <a:moveTo>
                  <a:pt x="192" y="64"/>
                </a:moveTo>
                <a:cubicBezTo>
                  <a:pt x="192" y="50"/>
                  <a:pt x="205" y="37"/>
                  <a:pt x="219" y="37"/>
                </a:cubicBezTo>
                <a:lnTo>
                  <a:pt x="224" y="37"/>
                </a:lnTo>
                <a:cubicBezTo>
                  <a:pt x="238" y="37"/>
                  <a:pt x="252" y="50"/>
                  <a:pt x="252" y="64"/>
                </a:cubicBezTo>
                <a:lnTo>
                  <a:pt x="252" y="67"/>
                </a:lnTo>
                <a:cubicBezTo>
                  <a:pt x="252" y="83"/>
                  <a:pt x="238" y="96"/>
                  <a:pt x="222" y="96"/>
                </a:cubicBezTo>
                <a:lnTo>
                  <a:pt x="221" y="96"/>
                </a:lnTo>
                <a:cubicBezTo>
                  <a:pt x="205" y="96"/>
                  <a:pt x="192" y="83"/>
                  <a:pt x="192" y="67"/>
                </a:cubicBezTo>
                <a:lnTo>
                  <a:pt x="192" y="64"/>
                </a:lnTo>
                <a:close/>
                <a:moveTo>
                  <a:pt x="155" y="66"/>
                </a:moveTo>
                <a:lnTo>
                  <a:pt x="106" y="66"/>
                </a:lnTo>
                <a:cubicBezTo>
                  <a:pt x="89" y="66"/>
                  <a:pt x="81" y="74"/>
                  <a:pt x="81" y="90"/>
                </a:cubicBezTo>
                <a:lnTo>
                  <a:pt x="81" y="153"/>
                </a:lnTo>
                <a:cubicBezTo>
                  <a:pt x="81" y="164"/>
                  <a:pt x="88" y="175"/>
                  <a:pt x="98" y="175"/>
                </a:cubicBezTo>
                <a:lnTo>
                  <a:pt x="345" y="175"/>
                </a:lnTo>
                <a:cubicBezTo>
                  <a:pt x="355" y="175"/>
                  <a:pt x="362" y="164"/>
                  <a:pt x="362" y="153"/>
                </a:cubicBezTo>
                <a:lnTo>
                  <a:pt x="362" y="90"/>
                </a:lnTo>
                <a:cubicBezTo>
                  <a:pt x="362" y="74"/>
                  <a:pt x="354" y="66"/>
                  <a:pt x="337" y="66"/>
                </a:cubicBezTo>
                <a:lnTo>
                  <a:pt x="288" y="66"/>
                </a:lnTo>
                <a:cubicBezTo>
                  <a:pt x="288" y="32"/>
                  <a:pt x="260" y="0"/>
                  <a:pt x="227" y="0"/>
                </a:cubicBezTo>
                <a:lnTo>
                  <a:pt x="216" y="0"/>
                </a:lnTo>
                <a:cubicBezTo>
                  <a:pt x="184" y="0"/>
                  <a:pt x="155" y="32"/>
                  <a:pt x="155" y="66"/>
                </a:cubicBezTo>
                <a:close/>
                <a:moveTo>
                  <a:pt x="94" y="464"/>
                </a:moveTo>
                <a:cubicBezTo>
                  <a:pt x="94" y="460"/>
                  <a:pt x="95" y="459"/>
                  <a:pt x="98" y="459"/>
                </a:cubicBezTo>
                <a:lnTo>
                  <a:pt x="156" y="459"/>
                </a:lnTo>
                <a:lnTo>
                  <a:pt x="156" y="464"/>
                </a:lnTo>
                <a:cubicBezTo>
                  <a:pt x="156" y="469"/>
                  <a:pt x="132" y="483"/>
                  <a:pt x="127" y="485"/>
                </a:cubicBezTo>
                <a:cubicBezTo>
                  <a:pt x="123" y="482"/>
                  <a:pt x="114" y="473"/>
                  <a:pt x="107" y="473"/>
                </a:cubicBezTo>
                <a:lnTo>
                  <a:pt x="106" y="473"/>
                </a:lnTo>
                <a:cubicBezTo>
                  <a:pt x="102" y="473"/>
                  <a:pt x="97" y="479"/>
                  <a:pt x="97" y="482"/>
                </a:cubicBezTo>
                <a:lnTo>
                  <a:pt x="97" y="484"/>
                </a:lnTo>
                <a:cubicBezTo>
                  <a:pt x="97" y="488"/>
                  <a:pt x="118" y="511"/>
                  <a:pt x="123" y="511"/>
                </a:cubicBezTo>
                <a:lnTo>
                  <a:pt x="124" y="511"/>
                </a:lnTo>
                <a:cubicBezTo>
                  <a:pt x="128" y="511"/>
                  <a:pt x="152" y="492"/>
                  <a:pt x="156" y="489"/>
                </a:cubicBezTo>
                <a:cubicBezTo>
                  <a:pt x="156" y="497"/>
                  <a:pt x="160" y="524"/>
                  <a:pt x="152" y="524"/>
                </a:cubicBezTo>
                <a:lnTo>
                  <a:pt x="98" y="524"/>
                </a:lnTo>
                <a:cubicBezTo>
                  <a:pt x="95" y="524"/>
                  <a:pt x="94" y="523"/>
                  <a:pt x="94" y="519"/>
                </a:cubicBezTo>
                <a:lnTo>
                  <a:pt x="94" y="464"/>
                </a:lnTo>
                <a:close/>
                <a:moveTo>
                  <a:pt x="152" y="539"/>
                </a:moveTo>
                <a:cubicBezTo>
                  <a:pt x="181" y="539"/>
                  <a:pt x="170" y="508"/>
                  <a:pt x="172" y="481"/>
                </a:cubicBezTo>
                <a:cubicBezTo>
                  <a:pt x="173" y="467"/>
                  <a:pt x="207" y="455"/>
                  <a:pt x="210" y="443"/>
                </a:cubicBezTo>
                <a:lnTo>
                  <a:pt x="206" y="443"/>
                </a:lnTo>
                <a:cubicBezTo>
                  <a:pt x="195" y="443"/>
                  <a:pt x="179" y="452"/>
                  <a:pt x="172" y="456"/>
                </a:cubicBezTo>
                <a:cubicBezTo>
                  <a:pt x="168" y="451"/>
                  <a:pt x="164" y="444"/>
                  <a:pt x="155" y="444"/>
                </a:cubicBezTo>
                <a:lnTo>
                  <a:pt x="95" y="444"/>
                </a:lnTo>
                <a:cubicBezTo>
                  <a:pt x="86" y="444"/>
                  <a:pt x="78" y="452"/>
                  <a:pt x="78" y="461"/>
                </a:cubicBezTo>
                <a:lnTo>
                  <a:pt x="78" y="522"/>
                </a:lnTo>
                <a:cubicBezTo>
                  <a:pt x="78" y="533"/>
                  <a:pt x="87" y="539"/>
                  <a:pt x="98" y="539"/>
                </a:cubicBezTo>
                <a:lnTo>
                  <a:pt x="152" y="539"/>
                </a:lnTo>
                <a:close/>
                <a:moveTo>
                  <a:pt x="94" y="242"/>
                </a:moveTo>
                <a:cubicBezTo>
                  <a:pt x="94" y="238"/>
                  <a:pt x="95" y="237"/>
                  <a:pt x="98" y="237"/>
                </a:cubicBezTo>
                <a:lnTo>
                  <a:pt x="152" y="237"/>
                </a:lnTo>
                <a:cubicBezTo>
                  <a:pt x="155" y="237"/>
                  <a:pt x="156" y="238"/>
                  <a:pt x="156" y="242"/>
                </a:cubicBezTo>
                <a:cubicBezTo>
                  <a:pt x="156" y="246"/>
                  <a:pt x="130" y="263"/>
                  <a:pt x="127" y="263"/>
                </a:cubicBezTo>
                <a:cubicBezTo>
                  <a:pt x="124" y="263"/>
                  <a:pt x="116" y="251"/>
                  <a:pt x="107" y="251"/>
                </a:cubicBezTo>
                <a:cubicBezTo>
                  <a:pt x="103" y="251"/>
                  <a:pt x="97" y="256"/>
                  <a:pt x="97" y="260"/>
                </a:cubicBezTo>
                <a:lnTo>
                  <a:pt x="97" y="262"/>
                </a:lnTo>
                <a:cubicBezTo>
                  <a:pt x="97" y="268"/>
                  <a:pt x="118" y="288"/>
                  <a:pt x="123" y="291"/>
                </a:cubicBezTo>
                <a:lnTo>
                  <a:pt x="156" y="266"/>
                </a:lnTo>
                <a:lnTo>
                  <a:pt x="156" y="302"/>
                </a:lnTo>
                <a:lnTo>
                  <a:pt x="94" y="302"/>
                </a:lnTo>
                <a:lnTo>
                  <a:pt x="94" y="242"/>
                </a:lnTo>
                <a:close/>
                <a:moveTo>
                  <a:pt x="170" y="234"/>
                </a:moveTo>
                <a:cubicBezTo>
                  <a:pt x="168" y="226"/>
                  <a:pt x="162" y="222"/>
                  <a:pt x="152" y="222"/>
                </a:cubicBezTo>
                <a:lnTo>
                  <a:pt x="98" y="222"/>
                </a:lnTo>
                <a:cubicBezTo>
                  <a:pt x="87" y="222"/>
                  <a:pt x="78" y="229"/>
                  <a:pt x="78" y="239"/>
                </a:cubicBezTo>
                <a:lnTo>
                  <a:pt x="78" y="300"/>
                </a:lnTo>
                <a:cubicBezTo>
                  <a:pt x="78" y="309"/>
                  <a:pt x="86" y="317"/>
                  <a:pt x="95" y="317"/>
                </a:cubicBezTo>
                <a:lnTo>
                  <a:pt x="155" y="317"/>
                </a:lnTo>
                <a:cubicBezTo>
                  <a:pt x="179" y="317"/>
                  <a:pt x="172" y="279"/>
                  <a:pt x="171" y="255"/>
                </a:cubicBezTo>
                <a:lnTo>
                  <a:pt x="210" y="222"/>
                </a:lnTo>
                <a:cubicBezTo>
                  <a:pt x="210" y="222"/>
                  <a:pt x="207" y="221"/>
                  <a:pt x="207" y="221"/>
                </a:cubicBezTo>
                <a:cubicBezTo>
                  <a:pt x="192" y="221"/>
                  <a:pt x="180" y="234"/>
                  <a:pt x="170" y="234"/>
                </a:cubicBezTo>
                <a:close/>
                <a:moveTo>
                  <a:pt x="94" y="349"/>
                </a:moveTo>
                <a:lnTo>
                  <a:pt x="156" y="349"/>
                </a:lnTo>
                <a:lnTo>
                  <a:pt x="156" y="357"/>
                </a:lnTo>
                <a:lnTo>
                  <a:pt x="127" y="375"/>
                </a:lnTo>
                <a:lnTo>
                  <a:pt x="108" y="361"/>
                </a:lnTo>
                <a:cubicBezTo>
                  <a:pt x="103" y="364"/>
                  <a:pt x="97" y="365"/>
                  <a:pt x="97" y="372"/>
                </a:cubicBezTo>
                <a:cubicBezTo>
                  <a:pt x="97" y="377"/>
                  <a:pt x="118" y="401"/>
                  <a:pt x="123" y="401"/>
                </a:cubicBezTo>
                <a:cubicBezTo>
                  <a:pt x="130" y="401"/>
                  <a:pt x="148" y="380"/>
                  <a:pt x="156" y="378"/>
                </a:cubicBezTo>
                <a:lnTo>
                  <a:pt x="156" y="412"/>
                </a:lnTo>
                <a:lnTo>
                  <a:pt x="94" y="412"/>
                </a:lnTo>
                <a:lnTo>
                  <a:pt x="94" y="349"/>
                </a:lnTo>
                <a:close/>
                <a:moveTo>
                  <a:pt x="171" y="345"/>
                </a:moveTo>
                <a:cubicBezTo>
                  <a:pt x="169" y="340"/>
                  <a:pt x="165" y="334"/>
                  <a:pt x="156" y="334"/>
                </a:cubicBezTo>
                <a:lnTo>
                  <a:pt x="94" y="334"/>
                </a:lnTo>
                <a:cubicBezTo>
                  <a:pt x="86" y="334"/>
                  <a:pt x="78" y="341"/>
                  <a:pt x="78" y="349"/>
                </a:cubicBezTo>
                <a:lnTo>
                  <a:pt x="78" y="412"/>
                </a:lnTo>
                <a:cubicBezTo>
                  <a:pt x="78" y="420"/>
                  <a:pt x="86" y="427"/>
                  <a:pt x="94" y="427"/>
                </a:cubicBezTo>
                <a:lnTo>
                  <a:pt x="156" y="427"/>
                </a:lnTo>
                <a:cubicBezTo>
                  <a:pt x="179" y="427"/>
                  <a:pt x="172" y="388"/>
                  <a:pt x="171" y="365"/>
                </a:cubicBezTo>
                <a:lnTo>
                  <a:pt x="210" y="333"/>
                </a:lnTo>
                <a:lnTo>
                  <a:pt x="205" y="330"/>
                </a:lnTo>
                <a:lnTo>
                  <a:pt x="171" y="345"/>
                </a:lnTo>
                <a:close/>
                <a:moveTo>
                  <a:pt x="227" y="508"/>
                </a:moveTo>
                <a:cubicBezTo>
                  <a:pt x="227" y="512"/>
                  <a:pt x="228" y="513"/>
                  <a:pt x="232" y="513"/>
                </a:cubicBezTo>
                <a:lnTo>
                  <a:pt x="351" y="513"/>
                </a:lnTo>
                <a:cubicBezTo>
                  <a:pt x="355" y="513"/>
                  <a:pt x="356" y="512"/>
                  <a:pt x="356" y="508"/>
                </a:cubicBezTo>
                <a:lnTo>
                  <a:pt x="356" y="475"/>
                </a:lnTo>
                <a:cubicBezTo>
                  <a:pt x="356" y="471"/>
                  <a:pt x="355" y="470"/>
                  <a:pt x="351" y="470"/>
                </a:cubicBezTo>
                <a:lnTo>
                  <a:pt x="227" y="470"/>
                </a:lnTo>
                <a:lnTo>
                  <a:pt x="227" y="508"/>
                </a:lnTo>
                <a:close/>
                <a:moveTo>
                  <a:pt x="227" y="401"/>
                </a:moveTo>
                <a:lnTo>
                  <a:pt x="356" y="401"/>
                </a:lnTo>
                <a:lnTo>
                  <a:pt x="356" y="360"/>
                </a:lnTo>
                <a:lnTo>
                  <a:pt x="227" y="360"/>
                </a:lnTo>
                <a:lnTo>
                  <a:pt x="227" y="401"/>
                </a:lnTo>
                <a:close/>
                <a:moveTo>
                  <a:pt x="227" y="291"/>
                </a:moveTo>
                <a:lnTo>
                  <a:pt x="321" y="291"/>
                </a:lnTo>
                <a:lnTo>
                  <a:pt x="321" y="250"/>
                </a:lnTo>
                <a:lnTo>
                  <a:pt x="227" y="250"/>
                </a:lnTo>
                <a:lnTo>
                  <a:pt x="227" y="29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00" tIns="45700" rIns="91400" bIns="4570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42" name="Freeform 26"/>
          <p:cNvSpPr>
            <a:spLocks noEditPoints="1"/>
          </p:cNvSpPr>
          <p:nvPr/>
        </p:nvSpPr>
        <p:spPr bwMode="auto">
          <a:xfrm>
            <a:off x="3058814" y="1452982"/>
            <a:ext cx="738281" cy="685815"/>
          </a:xfrm>
          <a:custGeom>
            <a:avLst/>
            <a:gdLst>
              <a:gd name="T0" fmla="*/ 373 w 678"/>
              <a:gd name="T1" fmla="*/ 551 h 630"/>
              <a:gd name="T2" fmla="*/ 280 w 678"/>
              <a:gd name="T3" fmla="*/ 593 h 630"/>
              <a:gd name="T4" fmla="*/ 190 w 678"/>
              <a:gd name="T5" fmla="*/ 21 h 630"/>
              <a:gd name="T6" fmla="*/ 210 w 678"/>
              <a:gd name="T7" fmla="*/ 34 h 630"/>
              <a:gd name="T8" fmla="*/ 342 w 678"/>
              <a:gd name="T9" fmla="*/ 1 h 630"/>
              <a:gd name="T10" fmla="*/ 169 w 678"/>
              <a:gd name="T11" fmla="*/ 25 h 630"/>
              <a:gd name="T12" fmla="*/ 207 w 678"/>
              <a:gd name="T13" fmla="*/ 62 h 630"/>
              <a:gd name="T14" fmla="*/ 199 w 678"/>
              <a:gd name="T15" fmla="*/ 340 h 630"/>
              <a:gd name="T16" fmla="*/ 161 w 678"/>
              <a:gd name="T17" fmla="*/ 304 h 630"/>
              <a:gd name="T18" fmla="*/ 169 w 678"/>
              <a:gd name="T19" fmla="*/ 25 h 630"/>
              <a:gd name="T20" fmla="*/ 309 w 678"/>
              <a:gd name="T21" fmla="*/ 120 h 630"/>
              <a:gd name="T22" fmla="*/ 467 w 678"/>
              <a:gd name="T23" fmla="*/ 102 h 630"/>
              <a:gd name="T24" fmla="*/ 291 w 678"/>
              <a:gd name="T25" fmla="*/ 109 h 630"/>
              <a:gd name="T26" fmla="*/ 300 w 678"/>
              <a:gd name="T27" fmla="*/ 133 h 630"/>
              <a:gd name="T28" fmla="*/ 308 w 678"/>
              <a:gd name="T29" fmla="*/ 422 h 630"/>
              <a:gd name="T30" fmla="*/ 270 w 678"/>
              <a:gd name="T31" fmla="*/ 410 h 630"/>
              <a:gd name="T32" fmla="*/ 263 w 678"/>
              <a:gd name="T33" fmla="*/ 122 h 630"/>
              <a:gd name="T34" fmla="*/ 322 w 678"/>
              <a:gd name="T35" fmla="*/ 145 h 630"/>
              <a:gd name="T36" fmla="*/ 511 w 678"/>
              <a:gd name="T37" fmla="*/ 145 h 630"/>
              <a:gd name="T38" fmla="*/ 486 w 678"/>
              <a:gd name="T39" fmla="*/ 406 h 630"/>
              <a:gd name="T40" fmla="*/ 322 w 678"/>
              <a:gd name="T41" fmla="*/ 145 h 630"/>
              <a:gd name="T42" fmla="*/ 481 w 678"/>
              <a:gd name="T43" fmla="*/ 166 h 630"/>
              <a:gd name="T44" fmla="*/ 354 w 678"/>
              <a:gd name="T45" fmla="*/ 240 h 630"/>
              <a:gd name="T46" fmla="*/ 221 w 678"/>
              <a:gd name="T47" fmla="*/ 56 h 630"/>
              <a:gd name="T48" fmla="*/ 410 w 678"/>
              <a:gd name="T49" fmla="*/ 56 h 630"/>
              <a:gd name="T50" fmla="*/ 255 w 678"/>
              <a:gd name="T51" fmla="*/ 83 h 630"/>
              <a:gd name="T52" fmla="*/ 240 w 678"/>
              <a:gd name="T53" fmla="*/ 335 h 630"/>
              <a:gd name="T54" fmla="*/ 221 w 678"/>
              <a:gd name="T55" fmla="*/ 56 h 630"/>
              <a:gd name="T56" fmla="*/ 134 w 678"/>
              <a:gd name="T57" fmla="*/ 188 h 630"/>
              <a:gd name="T58" fmla="*/ 104 w 678"/>
              <a:gd name="T59" fmla="*/ 135 h 630"/>
              <a:gd name="T60" fmla="*/ 54 w 678"/>
              <a:gd name="T61" fmla="*/ 467 h 630"/>
              <a:gd name="T62" fmla="*/ 90 w 678"/>
              <a:gd name="T63" fmla="*/ 515 h 630"/>
              <a:gd name="T64" fmla="*/ 0 w 678"/>
              <a:gd name="T65" fmla="*/ 630 h 630"/>
              <a:gd name="T66" fmla="*/ 678 w 678"/>
              <a:gd name="T67" fmla="*/ 586 h 630"/>
              <a:gd name="T68" fmla="*/ 621 w 678"/>
              <a:gd name="T69" fmla="*/ 467 h 630"/>
              <a:gd name="T70" fmla="*/ 571 w 678"/>
              <a:gd name="T71" fmla="*/ 135 h 630"/>
              <a:gd name="T72" fmla="*/ 541 w 678"/>
              <a:gd name="T73" fmla="*/ 188 h 630"/>
              <a:gd name="T74" fmla="*/ 573 w 678"/>
              <a:gd name="T75" fmla="*/ 474 h 630"/>
              <a:gd name="T76" fmla="*/ 101 w 678"/>
              <a:gd name="T77" fmla="*/ 188 h 6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678" h="630">
                <a:moveTo>
                  <a:pt x="301" y="551"/>
                </a:moveTo>
                <a:lnTo>
                  <a:pt x="373" y="551"/>
                </a:lnTo>
                <a:lnTo>
                  <a:pt x="398" y="593"/>
                </a:lnTo>
                <a:lnTo>
                  <a:pt x="280" y="593"/>
                </a:lnTo>
                <a:lnTo>
                  <a:pt x="301" y="551"/>
                </a:lnTo>
                <a:close/>
                <a:moveTo>
                  <a:pt x="190" y="21"/>
                </a:moveTo>
                <a:lnTo>
                  <a:pt x="207" y="32"/>
                </a:lnTo>
                <a:cubicBezTo>
                  <a:pt x="208" y="32"/>
                  <a:pt x="209" y="33"/>
                  <a:pt x="210" y="34"/>
                </a:cubicBezTo>
                <a:lnTo>
                  <a:pt x="366" y="14"/>
                </a:lnTo>
                <a:cubicBezTo>
                  <a:pt x="362" y="5"/>
                  <a:pt x="353" y="0"/>
                  <a:pt x="342" y="1"/>
                </a:cubicBezTo>
                <a:lnTo>
                  <a:pt x="190" y="21"/>
                </a:lnTo>
                <a:close/>
                <a:moveTo>
                  <a:pt x="169" y="25"/>
                </a:moveTo>
                <a:lnTo>
                  <a:pt x="199" y="44"/>
                </a:lnTo>
                <a:cubicBezTo>
                  <a:pt x="203" y="47"/>
                  <a:pt x="207" y="55"/>
                  <a:pt x="207" y="62"/>
                </a:cubicBezTo>
                <a:lnTo>
                  <a:pt x="207" y="333"/>
                </a:lnTo>
                <a:cubicBezTo>
                  <a:pt x="207" y="340"/>
                  <a:pt x="203" y="343"/>
                  <a:pt x="199" y="340"/>
                </a:cubicBezTo>
                <a:lnTo>
                  <a:pt x="169" y="322"/>
                </a:lnTo>
                <a:cubicBezTo>
                  <a:pt x="165" y="319"/>
                  <a:pt x="161" y="311"/>
                  <a:pt x="161" y="304"/>
                </a:cubicBezTo>
                <a:lnTo>
                  <a:pt x="161" y="33"/>
                </a:lnTo>
                <a:cubicBezTo>
                  <a:pt x="161" y="26"/>
                  <a:pt x="165" y="23"/>
                  <a:pt x="169" y="25"/>
                </a:cubicBezTo>
                <a:close/>
                <a:moveTo>
                  <a:pt x="291" y="109"/>
                </a:moveTo>
                <a:lnTo>
                  <a:pt x="309" y="120"/>
                </a:lnTo>
                <a:cubicBezTo>
                  <a:pt x="310" y="121"/>
                  <a:pt x="310" y="122"/>
                  <a:pt x="311" y="122"/>
                </a:cubicBezTo>
                <a:lnTo>
                  <a:pt x="467" y="102"/>
                </a:lnTo>
                <a:cubicBezTo>
                  <a:pt x="464" y="94"/>
                  <a:pt x="454" y="88"/>
                  <a:pt x="443" y="90"/>
                </a:cubicBezTo>
                <a:lnTo>
                  <a:pt x="291" y="109"/>
                </a:lnTo>
                <a:close/>
                <a:moveTo>
                  <a:pt x="270" y="114"/>
                </a:moveTo>
                <a:lnTo>
                  <a:pt x="300" y="133"/>
                </a:lnTo>
                <a:cubicBezTo>
                  <a:pt x="304" y="136"/>
                  <a:pt x="308" y="144"/>
                  <a:pt x="308" y="151"/>
                </a:cubicBezTo>
                <a:lnTo>
                  <a:pt x="308" y="422"/>
                </a:lnTo>
                <a:cubicBezTo>
                  <a:pt x="308" y="428"/>
                  <a:pt x="304" y="432"/>
                  <a:pt x="300" y="429"/>
                </a:cubicBezTo>
                <a:lnTo>
                  <a:pt x="270" y="410"/>
                </a:lnTo>
                <a:cubicBezTo>
                  <a:pt x="266" y="407"/>
                  <a:pt x="263" y="400"/>
                  <a:pt x="263" y="393"/>
                </a:cubicBezTo>
                <a:lnTo>
                  <a:pt x="263" y="122"/>
                </a:lnTo>
                <a:cubicBezTo>
                  <a:pt x="263" y="115"/>
                  <a:pt x="266" y="111"/>
                  <a:pt x="270" y="114"/>
                </a:cubicBezTo>
                <a:close/>
                <a:moveTo>
                  <a:pt x="322" y="145"/>
                </a:moveTo>
                <a:lnTo>
                  <a:pt x="486" y="124"/>
                </a:lnTo>
                <a:cubicBezTo>
                  <a:pt x="500" y="122"/>
                  <a:pt x="511" y="131"/>
                  <a:pt x="511" y="145"/>
                </a:cubicBezTo>
                <a:lnTo>
                  <a:pt x="511" y="378"/>
                </a:lnTo>
                <a:cubicBezTo>
                  <a:pt x="511" y="391"/>
                  <a:pt x="500" y="404"/>
                  <a:pt x="486" y="406"/>
                </a:cubicBezTo>
                <a:lnTo>
                  <a:pt x="322" y="426"/>
                </a:lnTo>
                <a:lnTo>
                  <a:pt x="322" y="145"/>
                </a:lnTo>
                <a:close/>
                <a:moveTo>
                  <a:pt x="354" y="183"/>
                </a:moveTo>
                <a:lnTo>
                  <a:pt x="481" y="166"/>
                </a:lnTo>
                <a:lnTo>
                  <a:pt x="481" y="224"/>
                </a:lnTo>
                <a:lnTo>
                  <a:pt x="354" y="240"/>
                </a:lnTo>
                <a:lnTo>
                  <a:pt x="354" y="183"/>
                </a:lnTo>
                <a:close/>
                <a:moveTo>
                  <a:pt x="221" y="56"/>
                </a:moveTo>
                <a:lnTo>
                  <a:pt x="384" y="35"/>
                </a:lnTo>
                <a:cubicBezTo>
                  <a:pt x="398" y="33"/>
                  <a:pt x="410" y="43"/>
                  <a:pt x="410" y="56"/>
                </a:cubicBezTo>
                <a:lnTo>
                  <a:pt x="410" y="63"/>
                </a:lnTo>
                <a:lnTo>
                  <a:pt x="255" y="83"/>
                </a:lnTo>
                <a:cubicBezTo>
                  <a:pt x="244" y="86"/>
                  <a:pt x="240" y="93"/>
                  <a:pt x="240" y="107"/>
                </a:cubicBezTo>
                <a:lnTo>
                  <a:pt x="240" y="335"/>
                </a:lnTo>
                <a:lnTo>
                  <a:pt x="221" y="338"/>
                </a:lnTo>
                <a:lnTo>
                  <a:pt x="221" y="56"/>
                </a:lnTo>
                <a:close/>
                <a:moveTo>
                  <a:pt x="101" y="188"/>
                </a:moveTo>
                <a:lnTo>
                  <a:pt x="134" y="188"/>
                </a:lnTo>
                <a:lnTo>
                  <a:pt x="134" y="135"/>
                </a:lnTo>
                <a:lnTo>
                  <a:pt x="104" y="135"/>
                </a:lnTo>
                <a:cubicBezTo>
                  <a:pt x="76" y="135"/>
                  <a:pt x="54" y="158"/>
                  <a:pt x="54" y="186"/>
                </a:cubicBezTo>
                <a:lnTo>
                  <a:pt x="54" y="467"/>
                </a:lnTo>
                <a:cubicBezTo>
                  <a:pt x="54" y="490"/>
                  <a:pt x="69" y="509"/>
                  <a:pt x="90" y="515"/>
                </a:cubicBezTo>
                <a:lnTo>
                  <a:pt x="90" y="515"/>
                </a:lnTo>
                <a:lnTo>
                  <a:pt x="0" y="586"/>
                </a:lnTo>
                <a:lnTo>
                  <a:pt x="0" y="630"/>
                </a:lnTo>
                <a:lnTo>
                  <a:pt x="678" y="630"/>
                </a:lnTo>
                <a:lnTo>
                  <a:pt x="678" y="586"/>
                </a:lnTo>
                <a:lnTo>
                  <a:pt x="582" y="516"/>
                </a:lnTo>
                <a:cubicBezTo>
                  <a:pt x="604" y="511"/>
                  <a:pt x="621" y="491"/>
                  <a:pt x="621" y="467"/>
                </a:cubicBezTo>
                <a:lnTo>
                  <a:pt x="621" y="186"/>
                </a:lnTo>
                <a:cubicBezTo>
                  <a:pt x="621" y="158"/>
                  <a:pt x="598" y="135"/>
                  <a:pt x="571" y="135"/>
                </a:cubicBezTo>
                <a:lnTo>
                  <a:pt x="541" y="135"/>
                </a:lnTo>
                <a:lnTo>
                  <a:pt x="541" y="188"/>
                </a:lnTo>
                <a:lnTo>
                  <a:pt x="573" y="188"/>
                </a:lnTo>
                <a:lnTo>
                  <a:pt x="573" y="474"/>
                </a:lnTo>
                <a:lnTo>
                  <a:pt x="101" y="474"/>
                </a:lnTo>
                <a:lnTo>
                  <a:pt x="101" y="18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00" tIns="45700" rIns="91400" bIns="4570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43" name="Freeform 27"/>
          <p:cNvSpPr>
            <a:spLocks noEditPoints="1"/>
          </p:cNvSpPr>
          <p:nvPr/>
        </p:nvSpPr>
        <p:spPr bwMode="auto">
          <a:xfrm>
            <a:off x="7163429" y="1468805"/>
            <a:ext cx="743555" cy="656800"/>
          </a:xfrm>
          <a:custGeom>
            <a:avLst/>
            <a:gdLst>
              <a:gd name="T0" fmla="*/ 284 w 683"/>
              <a:gd name="T1" fmla="*/ 381 h 601"/>
              <a:gd name="T2" fmla="*/ 595 w 683"/>
              <a:gd name="T3" fmla="*/ 392 h 601"/>
              <a:gd name="T4" fmla="*/ 589 w 683"/>
              <a:gd name="T5" fmla="*/ 359 h 601"/>
              <a:gd name="T6" fmla="*/ 285 w 683"/>
              <a:gd name="T7" fmla="*/ 371 h 601"/>
              <a:gd name="T8" fmla="*/ 589 w 683"/>
              <a:gd name="T9" fmla="*/ 359 h 601"/>
              <a:gd name="T10" fmla="*/ 282 w 683"/>
              <a:gd name="T11" fmla="*/ 338 h 601"/>
              <a:gd name="T12" fmla="*/ 591 w 683"/>
              <a:gd name="T13" fmla="*/ 349 h 601"/>
              <a:gd name="T14" fmla="*/ 269 w 683"/>
              <a:gd name="T15" fmla="*/ 324 h 601"/>
              <a:gd name="T16" fmla="*/ 607 w 683"/>
              <a:gd name="T17" fmla="*/ 408 h 601"/>
              <a:gd name="T18" fmla="*/ 261 w 683"/>
              <a:gd name="T19" fmla="*/ 432 h 601"/>
              <a:gd name="T20" fmla="*/ 242 w 683"/>
              <a:gd name="T21" fmla="*/ 316 h 601"/>
              <a:gd name="T22" fmla="*/ 607 w 683"/>
              <a:gd name="T23" fmla="*/ 300 h 601"/>
              <a:gd name="T24" fmla="*/ 269 w 683"/>
              <a:gd name="T25" fmla="*/ 324 h 601"/>
              <a:gd name="T26" fmla="*/ 345 w 683"/>
              <a:gd name="T27" fmla="*/ 39 h 601"/>
              <a:gd name="T28" fmla="*/ 335 w 683"/>
              <a:gd name="T29" fmla="*/ 3 h 601"/>
              <a:gd name="T30" fmla="*/ 350 w 683"/>
              <a:gd name="T31" fmla="*/ 1 h 601"/>
              <a:gd name="T32" fmla="*/ 411 w 683"/>
              <a:gd name="T33" fmla="*/ 39 h 601"/>
              <a:gd name="T34" fmla="*/ 367 w 683"/>
              <a:gd name="T35" fmla="*/ 56 h 601"/>
              <a:gd name="T36" fmla="*/ 366 w 683"/>
              <a:gd name="T37" fmla="*/ 105 h 601"/>
              <a:gd name="T38" fmla="*/ 353 w 683"/>
              <a:gd name="T39" fmla="*/ 218 h 601"/>
              <a:gd name="T40" fmla="*/ 380 w 683"/>
              <a:gd name="T41" fmla="*/ 107 h 601"/>
              <a:gd name="T42" fmla="*/ 486 w 683"/>
              <a:gd name="T43" fmla="*/ 87 h 601"/>
              <a:gd name="T44" fmla="*/ 441 w 683"/>
              <a:gd name="T45" fmla="*/ 285 h 601"/>
              <a:gd name="T46" fmla="*/ 406 w 683"/>
              <a:gd name="T47" fmla="*/ 285 h 601"/>
              <a:gd name="T48" fmla="*/ 361 w 683"/>
              <a:gd name="T49" fmla="*/ 87 h 601"/>
              <a:gd name="T50" fmla="*/ 430 w 683"/>
              <a:gd name="T51" fmla="*/ 30 h 601"/>
              <a:gd name="T52" fmla="*/ 429 w 683"/>
              <a:gd name="T53" fmla="*/ 88 h 601"/>
              <a:gd name="T54" fmla="*/ 237 w 683"/>
              <a:gd name="T55" fmla="*/ 540 h 601"/>
              <a:gd name="T56" fmla="*/ 637 w 683"/>
              <a:gd name="T57" fmla="*/ 553 h 601"/>
              <a:gd name="T58" fmla="*/ 237 w 683"/>
              <a:gd name="T59" fmla="*/ 540 h 601"/>
              <a:gd name="T60" fmla="*/ 634 w 683"/>
              <a:gd name="T61" fmla="*/ 515 h 601"/>
              <a:gd name="T62" fmla="*/ 239 w 683"/>
              <a:gd name="T63" fmla="*/ 528 h 601"/>
              <a:gd name="T64" fmla="*/ 231 w 683"/>
              <a:gd name="T65" fmla="*/ 491 h 601"/>
              <a:gd name="T66" fmla="*/ 635 w 683"/>
              <a:gd name="T67" fmla="*/ 504 h 601"/>
              <a:gd name="T68" fmla="*/ 231 w 683"/>
              <a:gd name="T69" fmla="*/ 491 h 601"/>
              <a:gd name="T70" fmla="*/ 652 w 683"/>
              <a:gd name="T71" fmla="*/ 570 h 601"/>
              <a:gd name="T72" fmla="*/ 219 w 683"/>
              <a:gd name="T73" fmla="*/ 598 h 601"/>
              <a:gd name="T74" fmla="*/ 683 w 683"/>
              <a:gd name="T75" fmla="*/ 580 h 601"/>
              <a:gd name="T76" fmla="*/ 662 w 683"/>
              <a:gd name="T77" fmla="*/ 447 h 601"/>
              <a:gd name="T78" fmla="*/ 219 w 683"/>
              <a:gd name="T79" fmla="*/ 475 h 601"/>
              <a:gd name="T80" fmla="*/ 223 w 683"/>
              <a:gd name="T81" fmla="*/ 189 h 601"/>
              <a:gd name="T82" fmla="*/ 103 w 683"/>
              <a:gd name="T83" fmla="*/ 549 h 601"/>
              <a:gd name="T84" fmla="*/ 223 w 683"/>
              <a:gd name="T85" fmla="*/ 189 h 601"/>
              <a:gd name="T86" fmla="*/ 72 w 683"/>
              <a:gd name="T87" fmla="*/ 534 h 601"/>
              <a:gd name="T88" fmla="*/ 213 w 683"/>
              <a:gd name="T89" fmla="*/ 187 h 601"/>
              <a:gd name="T90" fmla="*/ 183 w 683"/>
              <a:gd name="T91" fmla="*/ 168 h 601"/>
              <a:gd name="T92" fmla="*/ 62 w 683"/>
              <a:gd name="T93" fmla="*/ 531 h 601"/>
              <a:gd name="T94" fmla="*/ 183 w 683"/>
              <a:gd name="T95" fmla="*/ 168 h 601"/>
              <a:gd name="T96" fmla="*/ 114 w 683"/>
              <a:gd name="T97" fmla="*/ 568 h 601"/>
              <a:gd name="T98" fmla="*/ 280 w 683"/>
              <a:gd name="T99" fmla="*/ 192 h 601"/>
              <a:gd name="T100" fmla="*/ 112 w 683"/>
              <a:gd name="T101" fmla="*/ 597 h 601"/>
              <a:gd name="T102" fmla="*/ 4 w 683"/>
              <a:gd name="T103" fmla="*/ 536 h 601"/>
              <a:gd name="T104" fmla="*/ 173 w 683"/>
              <a:gd name="T105" fmla="*/ 152 h 6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683" h="601">
                <a:moveTo>
                  <a:pt x="591" y="381"/>
                </a:moveTo>
                <a:lnTo>
                  <a:pt x="284" y="381"/>
                </a:lnTo>
                <a:cubicBezTo>
                  <a:pt x="284" y="385"/>
                  <a:pt x="283" y="389"/>
                  <a:pt x="282" y="392"/>
                </a:cubicBezTo>
                <a:lnTo>
                  <a:pt x="595" y="392"/>
                </a:lnTo>
                <a:cubicBezTo>
                  <a:pt x="593" y="389"/>
                  <a:pt x="592" y="385"/>
                  <a:pt x="591" y="381"/>
                </a:cubicBezTo>
                <a:close/>
                <a:moveTo>
                  <a:pt x="589" y="359"/>
                </a:moveTo>
                <a:lnTo>
                  <a:pt x="285" y="359"/>
                </a:lnTo>
                <a:cubicBezTo>
                  <a:pt x="285" y="363"/>
                  <a:pt x="285" y="367"/>
                  <a:pt x="285" y="371"/>
                </a:cubicBezTo>
                <a:lnTo>
                  <a:pt x="589" y="371"/>
                </a:lnTo>
                <a:cubicBezTo>
                  <a:pt x="588" y="367"/>
                  <a:pt x="588" y="363"/>
                  <a:pt x="589" y="359"/>
                </a:cubicBezTo>
                <a:close/>
                <a:moveTo>
                  <a:pt x="595" y="338"/>
                </a:moveTo>
                <a:lnTo>
                  <a:pt x="282" y="338"/>
                </a:lnTo>
                <a:cubicBezTo>
                  <a:pt x="283" y="342"/>
                  <a:pt x="284" y="345"/>
                  <a:pt x="284" y="349"/>
                </a:cubicBezTo>
                <a:lnTo>
                  <a:pt x="591" y="349"/>
                </a:lnTo>
                <a:cubicBezTo>
                  <a:pt x="592" y="345"/>
                  <a:pt x="593" y="341"/>
                  <a:pt x="595" y="338"/>
                </a:cubicBezTo>
                <a:close/>
                <a:moveTo>
                  <a:pt x="269" y="324"/>
                </a:moveTo>
                <a:lnTo>
                  <a:pt x="269" y="408"/>
                </a:lnTo>
                <a:lnTo>
                  <a:pt x="607" y="408"/>
                </a:lnTo>
                <a:lnTo>
                  <a:pt x="607" y="432"/>
                </a:lnTo>
                <a:lnTo>
                  <a:pt x="261" y="432"/>
                </a:lnTo>
                <a:cubicBezTo>
                  <a:pt x="251" y="432"/>
                  <a:pt x="242" y="425"/>
                  <a:pt x="242" y="416"/>
                </a:cubicBezTo>
                <a:lnTo>
                  <a:pt x="242" y="316"/>
                </a:lnTo>
                <a:cubicBezTo>
                  <a:pt x="242" y="307"/>
                  <a:pt x="251" y="300"/>
                  <a:pt x="261" y="300"/>
                </a:cubicBezTo>
                <a:lnTo>
                  <a:pt x="607" y="300"/>
                </a:lnTo>
                <a:lnTo>
                  <a:pt x="607" y="324"/>
                </a:lnTo>
                <a:lnTo>
                  <a:pt x="269" y="324"/>
                </a:lnTo>
                <a:close/>
                <a:moveTo>
                  <a:pt x="367" y="56"/>
                </a:moveTo>
                <a:cubicBezTo>
                  <a:pt x="354" y="55"/>
                  <a:pt x="348" y="48"/>
                  <a:pt x="345" y="39"/>
                </a:cubicBezTo>
                <a:cubicBezTo>
                  <a:pt x="342" y="31"/>
                  <a:pt x="343" y="26"/>
                  <a:pt x="343" y="18"/>
                </a:cubicBezTo>
                <a:cubicBezTo>
                  <a:pt x="342" y="8"/>
                  <a:pt x="336" y="5"/>
                  <a:pt x="335" y="3"/>
                </a:cubicBezTo>
                <a:cubicBezTo>
                  <a:pt x="335" y="2"/>
                  <a:pt x="337" y="1"/>
                  <a:pt x="341" y="1"/>
                </a:cubicBezTo>
                <a:cubicBezTo>
                  <a:pt x="344" y="1"/>
                  <a:pt x="347" y="0"/>
                  <a:pt x="350" y="1"/>
                </a:cubicBezTo>
                <a:cubicBezTo>
                  <a:pt x="356" y="1"/>
                  <a:pt x="365" y="2"/>
                  <a:pt x="366" y="2"/>
                </a:cubicBezTo>
                <a:cubicBezTo>
                  <a:pt x="385" y="6"/>
                  <a:pt x="409" y="16"/>
                  <a:pt x="411" y="39"/>
                </a:cubicBezTo>
                <a:cubicBezTo>
                  <a:pt x="413" y="49"/>
                  <a:pt x="412" y="61"/>
                  <a:pt x="402" y="65"/>
                </a:cubicBezTo>
                <a:cubicBezTo>
                  <a:pt x="395" y="55"/>
                  <a:pt x="378" y="57"/>
                  <a:pt x="367" y="56"/>
                </a:cubicBezTo>
                <a:close/>
                <a:moveTo>
                  <a:pt x="394" y="102"/>
                </a:moveTo>
                <a:cubicBezTo>
                  <a:pt x="385" y="99"/>
                  <a:pt x="378" y="99"/>
                  <a:pt x="366" y="105"/>
                </a:cubicBezTo>
                <a:cubicBezTo>
                  <a:pt x="342" y="116"/>
                  <a:pt x="331" y="144"/>
                  <a:pt x="333" y="169"/>
                </a:cubicBezTo>
                <a:cubicBezTo>
                  <a:pt x="334" y="186"/>
                  <a:pt x="341" y="205"/>
                  <a:pt x="353" y="218"/>
                </a:cubicBezTo>
                <a:cubicBezTo>
                  <a:pt x="349" y="207"/>
                  <a:pt x="346" y="195"/>
                  <a:pt x="345" y="184"/>
                </a:cubicBezTo>
                <a:cubicBezTo>
                  <a:pt x="343" y="154"/>
                  <a:pt x="354" y="121"/>
                  <a:pt x="380" y="107"/>
                </a:cubicBezTo>
                <a:cubicBezTo>
                  <a:pt x="385" y="105"/>
                  <a:pt x="390" y="103"/>
                  <a:pt x="394" y="102"/>
                </a:cubicBezTo>
                <a:close/>
                <a:moveTo>
                  <a:pt x="486" y="87"/>
                </a:moveTo>
                <a:cubicBezTo>
                  <a:pt x="519" y="102"/>
                  <a:pt x="539" y="139"/>
                  <a:pt x="537" y="182"/>
                </a:cubicBezTo>
                <a:cubicBezTo>
                  <a:pt x="533" y="239"/>
                  <a:pt x="490" y="285"/>
                  <a:pt x="441" y="285"/>
                </a:cubicBezTo>
                <a:cubicBezTo>
                  <a:pt x="435" y="285"/>
                  <a:pt x="429" y="280"/>
                  <a:pt x="424" y="278"/>
                </a:cubicBezTo>
                <a:cubicBezTo>
                  <a:pt x="418" y="280"/>
                  <a:pt x="412" y="285"/>
                  <a:pt x="406" y="285"/>
                </a:cubicBezTo>
                <a:cubicBezTo>
                  <a:pt x="357" y="285"/>
                  <a:pt x="315" y="239"/>
                  <a:pt x="311" y="182"/>
                </a:cubicBezTo>
                <a:cubicBezTo>
                  <a:pt x="308" y="139"/>
                  <a:pt x="329" y="102"/>
                  <a:pt x="361" y="87"/>
                </a:cubicBezTo>
                <a:cubicBezTo>
                  <a:pt x="385" y="75"/>
                  <a:pt x="397" y="79"/>
                  <a:pt x="417" y="88"/>
                </a:cubicBezTo>
                <a:cubicBezTo>
                  <a:pt x="415" y="72"/>
                  <a:pt x="414" y="48"/>
                  <a:pt x="430" y="30"/>
                </a:cubicBezTo>
                <a:cubicBezTo>
                  <a:pt x="434" y="28"/>
                  <a:pt x="443" y="32"/>
                  <a:pt x="443" y="40"/>
                </a:cubicBezTo>
                <a:cubicBezTo>
                  <a:pt x="430" y="55"/>
                  <a:pt x="429" y="76"/>
                  <a:pt x="429" y="88"/>
                </a:cubicBezTo>
                <a:cubicBezTo>
                  <a:pt x="450" y="79"/>
                  <a:pt x="462" y="75"/>
                  <a:pt x="486" y="87"/>
                </a:cubicBezTo>
                <a:close/>
                <a:moveTo>
                  <a:pt x="237" y="540"/>
                </a:moveTo>
                <a:lnTo>
                  <a:pt x="635" y="540"/>
                </a:lnTo>
                <a:cubicBezTo>
                  <a:pt x="635" y="544"/>
                  <a:pt x="636" y="549"/>
                  <a:pt x="637" y="553"/>
                </a:cubicBezTo>
                <a:lnTo>
                  <a:pt x="231" y="553"/>
                </a:lnTo>
                <a:cubicBezTo>
                  <a:pt x="234" y="549"/>
                  <a:pt x="236" y="545"/>
                  <a:pt x="237" y="540"/>
                </a:cubicBezTo>
                <a:close/>
                <a:moveTo>
                  <a:pt x="239" y="515"/>
                </a:moveTo>
                <a:lnTo>
                  <a:pt x="634" y="515"/>
                </a:lnTo>
                <a:cubicBezTo>
                  <a:pt x="634" y="520"/>
                  <a:pt x="634" y="524"/>
                  <a:pt x="634" y="528"/>
                </a:cubicBezTo>
                <a:lnTo>
                  <a:pt x="239" y="528"/>
                </a:lnTo>
                <a:cubicBezTo>
                  <a:pt x="240" y="524"/>
                  <a:pt x="240" y="520"/>
                  <a:pt x="239" y="515"/>
                </a:cubicBezTo>
                <a:close/>
                <a:moveTo>
                  <a:pt x="231" y="491"/>
                </a:moveTo>
                <a:lnTo>
                  <a:pt x="637" y="491"/>
                </a:lnTo>
                <a:cubicBezTo>
                  <a:pt x="636" y="495"/>
                  <a:pt x="635" y="499"/>
                  <a:pt x="635" y="504"/>
                </a:cubicBezTo>
                <a:lnTo>
                  <a:pt x="237" y="504"/>
                </a:lnTo>
                <a:cubicBezTo>
                  <a:pt x="236" y="499"/>
                  <a:pt x="234" y="495"/>
                  <a:pt x="231" y="491"/>
                </a:cubicBezTo>
                <a:close/>
                <a:moveTo>
                  <a:pt x="652" y="475"/>
                </a:moveTo>
                <a:lnTo>
                  <a:pt x="652" y="570"/>
                </a:lnTo>
                <a:lnTo>
                  <a:pt x="219" y="570"/>
                </a:lnTo>
                <a:lnTo>
                  <a:pt x="219" y="598"/>
                </a:lnTo>
                <a:lnTo>
                  <a:pt x="662" y="598"/>
                </a:lnTo>
                <a:cubicBezTo>
                  <a:pt x="674" y="598"/>
                  <a:pt x="683" y="590"/>
                  <a:pt x="683" y="580"/>
                </a:cubicBezTo>
                <a:lnTo>
                  <a:pt x="683" y="465"/>
                </a:lnTo>
                <a:cubicBezTo>
                  <a:pt x="683" y="455"/>
                  <a:pt x="674" y="447"/>
                  <a:pt x="662" y="447"/>
                </a:cubicBezTo>
                <a:lnTo>
                  <a:pt x="219" y="447"/>
                </a:lnTo>
                <a:lnTo>
                  <a:pt x="219" y="475"/>
                </a:lnTo>
                <a:lnTo>
                  <a:pt x="652" y="475"/>
                </a:lnTo>
                <a:close/>
                <a:moveTo>
                  <a:pt x="223" y="189"/>
                </a:moveTo>
                <a:lnTo>
                  <a:pt x="93" y="543"/>
                </a:lnTo>
                <a:cubicBezTo>
                  <a:pt x="97" y="545"/>
                  <a:pt x="100" y="547"/>
                  <a:pt x="103" y="549"/>
                </a:cubicBezTo>
                <a:lnTo>
                  <a:pt x="236" y="188"/>
                </a:lnTo>
                <a:cubicBezTo>
                  <a:pt x="232" y="189"/>
                  <a:pt x="228" y="189"/>
                  <a:pt x="223" y="189"/>
                </a:cubicBezTo>
                <a:close/>
                <a:moveTo>
                  <a:pt x="201" y="183"/>
                </a:moveTo>
                <a:lnTo>
                  <a:pt x="72" y="534"/>
                </a:lnTo>
                <a:cubicBezTo>
                  <a:pt x="76" y="535"/>
                  <a:pt x="79" y="537"/>
                  <a:pt x="83" y="538"/>
                </a:cubicBezTo>
                <a:lnTo>
                  <a:pt x="213" y="187"/>
                </a:lnTo>
                <a:cubicBezTo>
                  <a:pt x="209" y="186"/>
                  <a:pt x="205" y="185"/>
                  <a:pt x="201" y="183"/>
                </a:cubicBezTo>
                <a:close/>
                <a:moveTo>
                  <a:pt x="183" y="168"/>
                </a:moveTo>
                <a:lnTo>
                  <a:pt x="50" y="529"/>
                </a:lnTo>
                <a:cubicBezTo>
                  <a:pt x="53" y="530"/>
                  <a:pt x="57" y="531"/>
                  <a:pt x="62" y="531"/>
                </a:cubicBezTo>
                <a:lnTo>
                  <a:pt x="192" y="177"/>
                </a:lnTo>
                <a:cubicBezTo>
                  <a:pt x="189" y="175"/>
                  <a:pt x="185" y="172"/>
                  <a:pt x="183" y="168"/>
                </a:cubicBezTo>
                <a:close/>
                <a:moveTo>
                  <a:pt x="31" y="537"/>
                </a:moveTo>
                <a:lnTo>
                  <a:pt x="114" y="568"/>
                </a:lnTo>
                <a:lnTo>
                  <a:pt x="256" y="183"/>
                </a:lnTo>
                <a:lnTo>
                  <a:pt x="280" y="192"/>
                </a:lnTo>
                <a:lnTo>
                  <a:pt x="135" y="585"/>
                </a:lnTo>
                <a:cubicBezTo>
                  <a:pt x="131" y="595"/>
                  <a:pt x="121" y="601"/>
                  <a:pt x="112" y="597"/>
                </a:cubicBezTo>
                <a:lnTo>
                  <a:pt x="13" y="561"/>
                </a:lnTo>
                <a:cubicBezTo>
                  <a:pt x="4" y="558"/>
                  <a:pt x="0" y="547"/>
                  <a:pt x="4" y="536"/>
                </a:cubicBezTo>
                <a:lnTo>
                  <a:pt x="149" y="144"/>
                </a:lnTo>
                <a:lnTo>
                  <a:pt x="173" y="152"/>
                </a:lnTo>
                <a:lnTo>
                  <a:pt x="31" y="53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00" tIns="45700" rIns="91400" bIns="4570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44" name="Freeform 28"/>
          <p:cNvSpPr>
            <a:spLocks noEditPoints="1"/>
          </p:cNvSpPr>
          <p:nvPr/>
        </p:nvSpPr>
        <p:spPr bwMode="auto">
          <a:xfrm>
            <a:off x="8769649" y="3424205"/>
            <a:ext cx="643360" cy="646249"/>
          </a:xfrm>
          <a:custGeom>
            <a:avLst/>
            <a:gdLst>
              <a:gd name="T0" fmla="*/ 584 w 591"/>
              <a:gd name="T1" fmla="*/ 217 h 591"/>
              <a:gd name="T2" fmla="*/ 509 w 591"/>
              <a:gd name="T3" fmla="*/ 82 h 591"/>
              <a:gd name="T4" fmla="*/ 370 w 591"/>
              <a:gd name="T5" fmla="*/ 6 h 591"/>
              <a:gd name="T6" fmla="*/ 370 w 591"/>
              <a:gd name="T7" fmla="*/ 217 h 591"/>
              <a:gd name="T8" fmla="*/ 584 w 591"/>
              <a:gd name="T9" fmla="*/ 217 h 591"/>
              <a:gd name="T10" fmla="*/ 299 w 591"/>
              <a:gd name="T11" fmla="*/ 252 h 591"/>
              <a:gd name="T12" fmla="*/ 299 w 591"/>
              <a:gd name="T13" fmla="*/ 0 h 591"/>
              <a:gd name="T14" fmla="*/ 111 w 591"/>
              <a:gd name="T15" fmla="*/ 82 h 591"/>
              <a:gd name="T16" fmla="*/ 111 w 591"/>
              <a:gd name="T17" fmla="*/ 481 h 591"/>
              <a:gd name="T18" fmla="*/ 509 w 591"/>
              <a:gd name="T19" fmla="*/ 481 h 591"/>
              <a:gd name="T20" fmla="*/ 591 w 591"/>
              <a:gd name="T21" fmla="*/ 287 h 591"/>
              <a:gd name="T22" fmla="*/ 334 w 591"/>
              <a:gd name="T23" fmla="*/ 287 h 591"/>
              <a:gd name="T24" fmla="*/ 299 w 591"/>
              <a:gd name="T25" fmla="*/ 252 h 5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91" h="591">
                <a:moveTo>
                  <a:pt x="584" y="217"/>
                </a:moveTo>
                <a:cubicBezTo>
                  <a:pt x="572" y="167"/>
                  <a:pt x="547" y="121"/>
                  <a:pt x="509" y="82"/>
                </a:cubicBezTo>
                <a:cubicBezTo>
                  <a:pt x="469" y="43"/>
                  <a:pt x="421" y="17"/>
                  <a:pt x="370" y="6"/>
                </a:cubicBezTo>
                <a:lnTo>
                  <a:pt x="370" y="217"/>
                </a:lnTo>
                <a:lnTo>
                  <a:pt x="584" y="217"/>
                </a:lnTo>
                <a:close/>
                <a:moveTo>
                  <a:pt x="299" y="252"/>
                </a:moveTo>
                <a:lnTo>
                  <a:pt x="299" y="0"/>
                </a:lnTo>
                <a:cubicBezTo>
                  <a:pt x="231" y="3"/>
                  <a:pt x="163" y="30"/>
                  <a:pt x="111" y="82"/>
                </a:cubicBezTo>
                <a:cubicBezTo>
                  <a:pt x="0" y="192"/>
                  <a:pt x="0" y="371"/>
                  <a:pt x="111" y="481"/>
                </a:cubicBezTo>
                <a:cubicBezTo>
                  <a:pt x="220" y="591"/>
                  <a:pt x="399" y="591"/>
                  <a:pt x="509" y="481"/>
                </a:cubicBezTo>
                <a:cubicBezTo>
                  <a:pt x="563" y="427"/>
                  <a:pt x="590" y="357"/>
                  <a:pt x="591" y="287"/>
                </a:cubicBezTo>
                <a:lnTo>
                  <a:pt x="334" y="287"/>
                </a:lnTo>
                <a:cubicBezTo>
                  <a:pt x="315" y="287"/>
                  <a:pt x="299" y="271"/>
                  <a:pt x="299" y="25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00" tIns="45700" rIns="91400" bIns="4570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45" name="Freeform 29"/>
          <p:cNvSpPr>
            <a:spLocks/>
          </p:cNvSpPr>
          <p:nvPr/>
        </p:nvSpPr>
        <p:spPr bwMode="auto">
          <a:xfrm>
            <a:off x="2057256" y="4476514"/>
            <a:ext cx="313768" cy="313892"/>
          </a:xfrm>
          <a:custGeom>
            <a:avLst/>
            <a:gdLst>
              <a:gd name="T0" fmla="*/ 97 w 290"/>
              <a:gd name="T1" fmla="*/ 287 h 288"/>
              <a:gd name="T2" fmla="*/ 101 w 290"/>
              <a:gd name="T3" fmla="*/ 288 h 288"/>
              <a:gd name="T4" fmla="*/ 104 w 290"/>
              <a:gd name="T5" fmla="*/ 287 h 288"/>
              <a:gd name="T6" fmla="*/ 170 w 290"/>
              <a:gd name="T7" fmla="*/ 221 h 288"/>
              <a:gd name="T8" fmla="*/ 213 w 290"/>
              <a:gd name="T9" fmla="*/ 265 h 288"/>
              <a:gd name="T10" fmla="*/ 217 w 290"/>
              <a:gd name="T11" fmla="*/ 266 h 288"/>
              <a:gd name="T12" fmla="*/ 218 w 290"/>
              <a:gd name="T13" fmla="*/ 266 h 288"/>
              <a:gd name="T14" fmla="*/ 221 w 290"/>
              <a:gd name="T15" fmla="*/ 263 h 288"/>
              <a:gd name="T16" fmla="*/ 290 w 290"/>
              <a:gd name="T17" fmla="*/ 6 h 288"/>
              <a:gd name="T18" fmla="*/ 290 w 290"/>
              <a:gd name="T19" fmla="*/ 4 h 288"/>
              <a:gd name="T20" fmla="*/ 286 w 290"/>
              <a:gd name="T21" fmla="*/ 0 h 288"/>
              <a:gd name="T22" fmla="*/ 285 w 290"/>
              <a:gd name="T23" fmla="*/ 0 h 288"/>
              <a:gd name="T24" fmla="*/ 284 w 290"/>
              <a:gd name="T25" fmla="*/ 0 h 288"/>
              <a:gd name="T26" fmla="*/ 27 w 290"/>
              <a:gd name="T27" fmla="*/ 69 h 288"/>
              <a:gd name="T28" fmla="*/ 23 w 290"/>
              <a:gd name="T29" fmla="*/ 72 h 288"/>
              <a:gd name="T30" fmla="*/ 25 w 290"/>
              <a:gd name="T31" fmla="*/ 77 h 288"/>
              <a:gd name="T32" fmla="*/ 67 w 290"/>
              <a:gd name="T33" fmla="*/ 119 h 288"/>
              <a:gd name="T34" fmla="*/ 2 w 290"/>
              <a:gd name="T35" fmla="*/ 185 h 288"/>
              <a:gd name="T36" fmla="*/ 2 w 290"/>
              <a:gd name="T37" fmla="*/ 191 h 288"/>
              <a:gd name="T38" fmla="*/ 97 w 290"/>
              <a:gd name="T39" fmla="*/ 287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90" h="288">
                <a:moveTo>
                  <a:pt x="97" y="287"/>
                </a:moveTo>
                <a:cubicBezTo>
                  <a:pt x="98" y="288"/>
                  <a:pt x="99" y="288"/>
                  <a:pt x="101" y="288"/>
                </a:cubicBezTo>
                <a:cubicBezTo>
                  <a:pt x="102" y="288"/>
                  <a:pt x="103" y="288"/>
                  <a:pt x="104" y="287"/>
                </a:cubicBezTo>
                <a:lnTo>
                  <a:pt x="170" y="221"/>
                </a:lnTo>
                <a:lnTo>
                  <a:pt x="213" y="265"/>
                </a:lnTo>
                <a:cubicBezTo>
                  <a:pt x="214" y="266"/>
                  <a:pt x="215" y="266"/>
                  <a:pt x="217" y="266"/>
                </a:cubicBezTo>
                <a:cubicBezTo>
                  <a:pt x="217" y="266"/>
                  <a:pt x="217" y="266"/>
                  <a:pt x="218" y="266"/>
                </a:cubicBezTo>
                <a:cubicBezTo>
                  <a:pt x="220" y="266"/>
                  <a:pt x="221" y="265"/>
                  <a:pt x="221" y="263"/>
                </a:cubicBezTo>
                <a:lnTo>
                  <a:pt x="290" y="6"/>
                </a:lnTo>
                <a:cubicBezTo>
                  <a:pt x="290" y="5"/>
                  <a:pt x="290" y="5"/>
                  <a:pt x="290" y="4"/>
                </a:cubicBezTo>
                <a:cubicBezTo>
                  <a:pt x="290" y="2"/>
                  <a:pt x="288" y="0"/>
                  <a:pt x="286" y="0"/>
                </a:cubicBezTo>
                <a:cubicBezTo>
                  <a:pt x="285" y="0"/>
                  <a:pt x="285" y="0"/>
                  <a:pt x="285" y="0"/>
                </a:cubicBezTo>
                <a:cubicBezTo>
                  <a:pt x="285" y="0"/>
                  <a:pt x="284" y="0"/>
                  <a:pt x="284" y="0"/>
                </a:cubicBezTo>
                <a:lnTo>
                  <a:pt x="27" y="69"/>
                </a:lnTo>
                <a:cubicBezTo>
                  <a:pt x="25" y="69"/>
                  <a:pt x="24" y="70"/>
                  <a:pt x="23" y="72"/>
                </a:cubicBezTo>
                <a:cubicBezTo>
                  <a:pt x="23" y="74"/>
                  <a:pt x="24" y="75"/>
                  <a:pt x="25" y="77"/>
                </a:cubicBezTo>
                <a:lnTo>
                  <a:pt x="67" y="119"/>
                </a:lnTo>
                <a:lnTo>
                  <a:pt x="2" y="185"/>
                </a:lnTo>
                <a:cubicBezTo>
                  <a:pt x="0" y="187"/>
                  <a:pt x="0" y="190"/>
                  <a:pt x="2" y="191"/>
                </a:cubicBezTo>
                <a:lnTo>
                  <a:pt x="97" y="28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00" tIns="45700" rIns="91400" bIns="4570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46" name="Freeform 30"/>
          <p:cNvSpPr>
            <a:spLocks/>
          </p:cNvSpPr>
          <p:nvPr/>
        </p:nvSpPr>
        <p:spPr bwMode="auto">
          <a:xfrm>
            <a:off x="1711843" y="4476514"/>
            <a:ext cx="316408" cy="313892"/>
          </a:xfrm>
          <a:custGeom>
            <a:avLst/>
            <a:gdLst>
              <a:gd name="T0" fmla="*/ 69 w 290"/>
              <a:gd name="T1" fmla="*/ 263 h 288"/>
              <a:gd name="T2" fmla="*/ 72 w 290"/>
              <a:gd name="T3" fmla="*/ 266 h 288"/>
              <a:gd name="T4" fmla="*/ 74 w 290"/>
              <a:gd name="T5" fmla="*/ 266 h 288"/>
              <a:gd name="T6" fmla="*/ 77 w 290"/>
              <a:gd name="T7" fmla="*/ 265 h 288"/>
              <a:gd name="T8" fmla="*/ 121 w 290"/>
              <a:gd name="T9" fmla="*/ 221 h 288"/>
              <a:gd name="T10" fmla="*/ 186 w 290"/>
              <a:gd name="T11" fmla="*/ 287 h 288"/>
              <a:gd name="T12" fmla="*/ 189 w 290"/>
              <a:gd name="T13" fmla="*/ 288 h 288"/>
              <a:gd name="T14" fmla="*/ 193 w 290"/>
              <a:gd name="T15" fmla="*/ 287 h 288"/>
              <a:gd name="T16" fmla="*/ 288 w 290"/>
              <a:gd name="T17" fmla="*/ 191 h 288"/>
              <a:gd name="T18" fmla="*/ 288 w 290"/>
              <a:gd name="T19" fmla="*/ 185 h 288"/>
              <a:gd name="T20" fmla="*/ 223 w 290"/>
              <a:gd name="T21" fmla="*/ 119 h 288"/>
              <a:gd name="T22" fmla="*/ 265 w 290"/>
              <a:gd name="T23" fmla="*/ 77 h 288"/>
              <a:gd name="T24" fmla="*/ 267 w 290"/>
              <a:gd name="T25" fmla="*/ 72 h 288"/>
              <a:gd name="T26" fmla="*/ 263 w 290"/>
              <a:gd name="T27" fmla="*/ 69 h 288"/>
              <a:gd name="T28" fmla="*/ 6 w 290"/>
              <a:gd name="T29" fmla="*/ 0 h 288"/>
              <a:gd name="T30" fmla="*/ 4 w 290"/>
              <a:gd name="T31" fmla="*/ 0 h 288"/>
              <a:gd name="T32" fmla="*/ 1 w 290"/>
              <a:gd name="T33" fmla="*/ 1 h 288"/>
              <a:gd name="T34" fmla="*/ 0 w 290"/>
              <a:gd name="T35" fmla="*/ 5 h 288"/>
              <a:gd name="T36" fmla="*/ 69 w 290"/>
              <a:gd name="T37" fmla="*/ 263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90" h="288">
                <a:moveTo>
                  <a:pt x="69" y="263"/>
                </a:moveTo>
                <a:cubicBezTo>
                  <a:pt x="69" y="265"/>
                  <a:pt x="71" y="266"/>
                  <a:pt x="72" y="266"/>
                </a:cubicBezTo>
                <a:cubicBezTo>
                  <a:pt x="73" y="266"/>
                  <a:pt x="73" y="266"/>
                  <a:pt x="74" y="266"/>
                </a:cubicBezTo>
                <a:cubicBezTo>
                  <a:pt x="75" y="266"/>
                  <a:pt x="76" y="266"/>
                  <a:pt x="77" y="265"/>
                </a:cubicBezTo>
                <a:lnTo>
                  <a:pt x="121" y="221"/>
                </a:lnTo>
                <a:lnTo>
                  <a:pt x="186" y="287"/>
                </a:lnTo>
                <a:cubicBezTo>
                  <a:pt x="187" y="288"/>
                  <a:pt x="188" y="288"/>
                  <a:pt x="189" y="288"/>
                </a:cubicBezTo>
                <a:cubicBezTo>
                  <a:pt x="191" y="288"/>
                  <a:pt x="192" y="288"/>
                  <a:pt x="193" y="287"/>
                </a:cubicBezTo>
                <a:lnTo>
                  <a:pt x="288" y="191"/>
                </a:lnTo>
                <a:cubicBezTo>
                  <a:pt x="290" y="190"/>
                  <a:pt x="290" y="187"/>
                  <a:pt x="288" y="185"/>
                </a:cubicBezTo>
                <a:lnTo>
                  <a:pt x="223" y="119"/>
                </a:lnTo>
                <a:lnTo>
                  <a:pt x="265" y="77"/>
                </a:lnTo>
                <a:cubicBezTo>
                  <a:pt x="267" y="75"/>
                  <a:pt x="267" y="74"/>
                  <a:pt x="267" y="72"/>
                </a:cubicBezTo>
                <a:cubicBezTo>
                  <a:pt x="266" y="70"/>
                  <a:pt x="265" y="69"/>
                  <a:pt x="263" y="69"/>
                </a:cubicBezTo>
                <a:lnTo>
                  <a:pt x="6" y="0"/>
                </a:lnTo>
                <a:cubicBezTo>
                  <a:pt x="5" y="0"/>
                  <a:pt x="5" y="0"/>
                  <a:pt x="4" y="0"/>
                </a:cubicBezTo>
                <a:cubicBezTo>
                  <a:pt x="3" y="0"/>
                  <a:pt x="2" y="0"/>
                  <a:pt x="1" y="1"/>
                </a:cubicBezTo>
                <a:cubicBezTo>
                  <a:pt x="0" y="2"/>
                  <a:pt x="0" y="4"/>
                  <a:pt x="0" y="5"/>
                </a:cubicBezTo>
                <a:lnTo>
                  <a:pt x="69" y="26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00" tIns="45700" rIns="91400" bIns="4570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47" name="Freeform 31"/>
          <p:cNvSpPr>
            <a:spLocks/>
          </p:cNvSpPr>
          <p:nvPr/>
        </p:nvSpPr>
        <p:spPr bwMode="auto">
          <a:xfrm>
            <a:off x="2057255" y="4819421"/>
            <a:ext cx="316408" cy="316532"/>
          </a:xfrm>
          <a:custGeom>
            <a:avLst/>
            <a:gdLst>
              <a:gd name="T0" fmla="*/ 221 w 291"/>
              <a:gd name="T1" fmla="*/ 25 h 289"/>
              <a:gd name="T2" fmla="*/ 218 w 291"/>
              <a:gd name="T3" fmla="*/ 22 h 289"/>
              <a:gd name="T4" fmla="*/ 217 w 291"/>
              <a:gd name="T5" fmla="*/ 22 h 289"/>
              <a:gd name="T6" fmla="*/ 213 w 291"/>
              <a:gd name="T7" fmla="*/ 23 h 289"/>
              <a:gd name="T8" fmla="*/ 170 w 291"/>
              <a:gd name="T9" fmla="*/ 67 h 289"/>
              <a:gd name="T10" fmla="*/ 104 w 291"/>
              <a:gd name="T11" fmla="*/ 2 h 289"/>
              <a:gd name="T12" fmla="*/ 101 w 291"/>
              <a:gd name="T13" fmla="*/ 0 h 289"/>
              <a:gd name="T14" fmla="*/ 97 w 291"/>
              <a:gd name="T15" fmla="*/ 2 h 289"/>
              <a:gd name="T16" fmla="*/ 2 w 291"/>
              <a:gd name="T17" fmla="*/ 97 h 289"/>
              <a:gd name="T18" fmla="*/ 2 w 291"/>
              <a:gd name="T19" fmla="*/ 104 h 289"/>
              <a:gd name="T20" fmla="*/ 67 w 291"/>
              <a:gd name="T21" fmla="*/ 169 h 289"/>
              <a:gd name="T22" fmla="*/ 25 w 291"/>
              <a:gd name="T23" fmla="*/ 212 h 289"/>
              <a:gd name="T24" fmla="*/ 23 w 291"/>
              <a:gd name="T25" fmla="*/ 216 h 289"/>
              <a:gd name="T26" fmla="*/ 27 w 291"/>
              <a:gd name="T27" fmla="*/ 220 h 289"/>
              <a:gd name="T28" fmla="*/ 284 w 291"/>
              <a:gd name="T29" fmla="*/ 289 h 289"/>
              <a:gd name="T30" fmla="*/ 286 w 291"/>
              <a:gd name="T31" fmla="*/ 289 h 289"/>
              <a:gd name="T32" fmla="*/ 289 w 291"/>
              <a:gd name="T33" fmla="*/ 288 h 289"/>
              <a:gd name="T34" fmla="*/ 290 w 291"/>
              <a:gd name="T35" fmla="*/ 283 h 289"/>
              <a:gd name="T36" fmla="*/ 221 w 291"/>
              <a:gd name="T37" fmla="*/ 25 h 2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91" h="289">
                <a:moveTo>
                  <a:pt x="221" y="25"/>
                </a:moveTo>
                <a:cubicBezTo>
                  <a:pt x="221" y="24"/>
                  <a:pt x="219" y="22"/>
                  <a:pt x="218" y="22"/>
                </a:cubicBezTo>
                <a:cubicBezTo>
                  <a:pt x="217" y="22"/>
                  <a:pt x="217" y="22"/>
                  <a:pt x="217" y="22"/>
                </a:cubicBezTo>
                <a:cubicBezTo>
                  <a:pt x="215" y="22"/>
                  <a:pt x="214" y="22"/>
                  <a:pt x="213" y="23"/>
                </a:cubicBezTo>
                <a:lnTo>
                  <a:pt x="170" y="67"/>
                </a:lnTo>
                <a:lnTo>
                  <a:pt x="104" y="2"/>
                </a:lnTo>
                <a:cubicBezTo>
                  <a:pt x="103" y="1"/>
                  <a:pt x="102" y="0"/>
                  <a:pt x="101" y="0"/>
                </a:cubicBezTo>
                <a:cubicBezTo>
                  <a:pt x="99" y="0"/>
                  <a:pt x="98" y="1"/>
                  <a:pt x="97" y="2"/>
                </a:cubicBezTo>
                <a:lnTo>
                  <a:pt x="2" y="97"/>
                </a:lnTo>
                <a:cubicBezTo>
                  <a:pt x="0" y="99"/>
                  <a:pt x="0" y="102"/>
                  <a:pt x="2" y="104"/>
                </a:cubicBezTo>
                <a:lnTo>
                  <a:pt x="67" y="169"/>
                </a:lnTo>
                <a:lnTo>
                  <a:pt x="25" y="212"/>
                </a:lnTo>
                <a:cubicBezTo>
                  <a:pt x="24" y="213"/>
                  <a:pt x="23" y="215"/>
                  <a:pt x="23" y="216"/>
                </a:cubicBezTo>
                <a:cubicBezTo>
                  <a:pt x="24" y="218"/>
                  <a:pt x="25" y="219"/>
                  <a:pt x="27" y="220"/>
                </a:cubicBezTo>
                <a:lnTo>
                  <a:pt x="284" y="289"/>
                </a:lnTo>
                <a:cubicBezTo>
                  <a:pt x="285" y="289"/>
                  <a:pt x="285" y="289"/>
                  <a:pt x="286" y="289"/>
                </a:cubicBezTo>
                <a:cubicBezTo>
                  <a:pt x="287" y="289"/>
                  <a:pt x="288" y="288"/>
                  <a:pt x="289" y="288"/>
                </a:cubicBezTo>
                <a:cubicBezTo>
                  <a:pt x="290" y="286"/>
                  <a:pt x="291" y="285"/>
                  <a:pt x="290" y="283"/>
                </a:cubicBezTo>
                <a:lnTo>
                  <a:pt x="221" y="2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00" tIns="45700" rIns="91400" bIns="4570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48" name="Freeform 32"/>
          <p:cNvSpPr>
            <a:spLocks/>
          </p:cNvSpPr>
          <p:nvPr/>
        </p:nvSpPr>
        <p:spPr bwMode="auto">
          <a:xfrm>
            <a:off x="1711843" y="4819421"/>
            <a:ext cx="316408" cy="316532"/>
          </a:xfrm>
          <a:custGeom>
            <a:avLst/>
            <a:gdLst>
              <a:gd name="T0" fmla="*/ 193 w 290"/>
              <a:gd name="T1" fmla="*/ 2 h 289"/>
              <a:gd name="T2" fmla="*/ 189 w 290"/>
              <a:gd name="T3" fmla="*/ 0 h 289"/>
              <a:gd name="T4" fmla="*/ 186 w 290"/>
              <a:gd name="T5" fmla="*/ 2 h 289"/>
              <a:gd name="T6" fmla="*/ 121 w 290"/>
              <a:gd name="T7" fmla="*/ 67 h 289"/>
              <a:gd name="T8" fmla="*/ 77 w 290"/>
              <a:gd name="T9" fmla="*/ 23 h 289"/>
              <a:gd name="T10" fmla="*/ 74 w 290"/>
              <a:gd name="T11" fmla="*/ 22 h 289"/>
              <a:gd name="T12" fmla="*/ 72 w 290"/>
              <a:gd name="T13" fmla="*/ 22 h 289"/>
              <a:gd name="T14" fmla="*/ 69 w 290"/>
              <a:gd name="T15" fmla="*/ 25 h 289"/>
              <a:gd name="T16" fmla="*/ 0 w 290"/>
              <a:gd name="T17" fmla="*/ 283 h 289"/>
              <a:gd name="T18" fmla="*/ 1 w 290"/>
              <a:gd name="T19" fmla="*/ 288 h 289"/>
              <a:gd name="T20" fmla="*/ 5 w 290"/>
              <a:gd name="T21" fmla="*/ 289 h 289"/>
              <a:gd name="T22" fmla="*/ 6 w 290"/>
              <a:gd name="T23" fmla="*/ 289 h 289"/>
              <a:gd name="T24" fmla="*/ 263 w 290"/>
              <a:gd name="T25" fmla="*/ 220 h 289"/>
              <a:gd name="T26" fmla="*/ 267 w 290"/>
              <a:gd name="T27" fmla="*/ 216 h 289"/>
              <a:gd name="T28" fmla="*/ 265 w 290"/>
              <a:gd name="T29" fmla="*/ 212 h 289"/>
              <a:gd name="T30" fmla="*/ 223 w 290"/>
              <a:gd name="T31" fmla="*/ 169 h 289"/>
              <a:gd name="T32" fmla="*/ 288 w 290"/>
              <a:gd name="T33" fmla="*/ 104 h 289"/>
              <a:gd name="T34" fmla="*/ 288 w 290"/>
              <a:gd name="T35" fmla="*/ 97 h 289"/>
              <a:gd name="T36" fmla="*/ 193 w 290"/>
              <a:gd name="T37" fmla="*/ 2 h 2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90" h="289">
                <a:moveTo>
                  <a:pt x="193" y="2"/>
                </a:moveTo>
                <a:cubicBezTo>
                  <a:pt x="192" y="1"/>
                  <a:pt x="191" y="0"/>
                  <a:pt x="189" y="0"/>
                </a:cubicBezTo>
                <a:cubicBezTo>
                  <a:pt x="188" y="0"/>
                  <a:pt x="187" y="1"/>
                  <a:pt x="186" y="2"/>
                </a:cubicBezTo>
                <a:lnTo>
                  <a:pt x="121" y="67"/>
                </a:lnTo>
                <a:lnTo>
                  <a:pt x="77" y="23"/>
                </a:lnTo>
                <a:cubicBezTo>
                  <a:pt x="76" y="22"/>
                  <a:pt x="75" y="22"/>
                  <a:pt x="74" y="22"/>
                </a:cubicBezTo>
                <a:cubicBezTo>
                  <a:pt x="73" y="22"/>
                  <a:pt x="73" y="22"/>
                  <a:pt x="72" y="22"/>
                </a:cubicBezTo>
                <a:cubicBezTo>
                  <a:pt x="71" y="22"/>
                  <a:pt x="69" y="24"/>
                  <a:pt x="69" y="25"/>
                </a:cubicBezTo>
                <a:lnTo>
                  <a:pt x="0" y="283"/>
                </a:lnTo>
                <a:cubicBezTo>
                  <a:pt x="0" y="285"/>
                  <a:pt x="0" y="286"/>
                  <a:pt x="1" y="288"/>
                </a:cubicBezTo>
                <a:cubicBezTo>
                  <a:pt x="2" y="288"/>
                  <a:pt x="3" y="289"/>
                  <a:pt x="5" y="289"/>
                </a:cubicBezTo>
                <a:cubicBezTo>
                  <a:pt x="5" y="289"/>
                  <a:pt x="5" y="289"/>
                  <a:pt x="6" y="289"/>
                </a:cubicBezTo>
                <a:lnTo>
                  <a:pt x="263" y="220"/>
                </a:lnTo>
                <a:cubicBezTo>
                  <a:pt x="265" y="219"/>
                  <a:pt x="266" y="218"/>
                  <a:pt x="267" y="216"/>
                </a:cubicBezTo>
                <a:cubicBezTo>
                  <a:pt x="267" y="215"/>
                  <a:pt x="267" y="213"/>
                  <a:pt x="265" y="212"/>
                </a:cubicBezTo>
                <a:lnTo>
                  <a:pt x="223" y="169"/>
                </a:lnTo>
                <a:lnTo>
                  <a:pt x="288" y="104"/>
                </a:lnTo>
                <a:cubicBezTo>
                  <a:pt x="290" y="102"/>
                  <a:pt x="290" y="99"/>
                  <a:pt x="288" y="97"/>
                </a:cubicBezTo>
                <a:lnTo>
                  <a:pt x="193" y="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00" tIns="45700" rIns="91400" bIns="4570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49" name="Freeform 33"/>
          <p:cNvSpPr>
            <a:spLocks/>
          </p:cNvSpPr>
          <p:nvPr/>
        </p:nvSpPr>
        <p:spPr bwMode="auto">
          <a:xfrm>
            <a:off x="3087817" y="5526437"/>
            <a:ext cx="680273" cy="327080"/>
          </a:xfrm>
          <a:custGeom>
            <a:avLst/>
            <a:gdLst>
              <a:gd name="T0" fmla="*/ 530 w 626"/>
              <a:gd name="T1" fmla="*/ 0 h 300"/>
              <a:gd name="T2" fmla="*/ 97 w 626"/>
              <a:gd name="T3" fmla="*/ 0 h 300"/>
              <a:gd name="T4" fmla="*/ 0 w 626"/>
              <a:gd name="T5" fmla="*/ 73 h 300"/>
              <a:gd name="T6" fmla="*/ 313 w 626"/>
              <a:gd name="T7" fmla="*/ 300 h 300"/>
              <a:gd name="T8" fmla="*/ 626 w 626"/>
              <a:gd name="T9" fmla="*/ 73 h 300"/>
              <a:gd name="T10" fmla="*/ 530 w 626"/>
              <a:gd name="T11" fmla="*/ 0 h 3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26" h="300">
                <a:moveTo>
                  <a:pt x="530" y="0"/>
                </a:moveTo>
                <a:lnTo>
                  <a:pt x="97" y="0"/>
                </a:lnTo>
                <a:cubicBezTo>
                  <a:pt x="54" y="0"/>
                  <a:pt x="17" y="30"/>
                  <a:pt x="0" y="73"/>
                </a:cubicBezTo>
                <a:lnTo>
                  <a:pt x="313" y="300"/>
                </a:lnTo>
                <a:lnTo>
                  <a:pt x="626" y="73"/>
                </a:lnTo>
                <a:cubicBezTo>
                  <a:pt x="609" y="30"/>
                  <a:pt x="572" y="0"/>
                  <a:pt x="53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00" tIns="45700" rIns="91400" bIns="4570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50" name="Freeform 34"/>
          <p:cNvSpPr>
            <a:spLocks/>
          </p:cNvSpPr>
          <p:nvPr/>
        </p:nvSpPr>
        <p:spPr bwMode="auto">
          <a:xfrm>
            <a:off x="3077271" y="5708445"/>
            <a:ext cx="701368" cy="480071"/>
          </a:xfrm>
          <a:custGeom>
            <a:avLst/>
            <a:gdLst>
              <a:gd name="T0" fmla="*/ 322 w 644"/>
              <a:gd name="T1" fmla="*/ 230 h 440"/>
              <a:gd name="T2" fmla="*/ 311 w 644"/>
              <a:gd name="T3" fmla="*/ 226 h 440"/>
              <a:gd name="T4" fmla="*/ 0 w 644"/>
              <a:gd name="T5" fmla="*/ 0 h 440"/>
              <a:gd name="T6" fmla="*/ 0 w 644"/>
              <a:gd name="T7" fmla="*/ 317 h 440"/>
              <a:gd name="T8" fmla="*/ 106 w 644"/>
              <a:gd name="T9" fmla="*/ 440 h 440"/>
              <a:gd name="T10" fmla="*/ 539 w 644"/>
              <a:gd name="T11" fmla="*/ 440 h 440"/>
              <a:gd name="T12" fmla="*/ 644 w 644"/>
              <a:gd name="T13" fmla="*/ 317 h 440"/>
              <a:gd name="T14" fmla="*/ 644 w 644"/>
              <a:gd name="T15" fmla="*/ 0 h 440"/>
              <a:gd name="T16" fmla="*/ 333 w 644"/>
              <a:gd name="T17" fmla="*/ 226 h 440"/>
              <a:gd name="T18" fmla="*/ 322 w 644"/>
              <a:gd name="T19" fmla="*/ 230 h 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44" h="440">
                <a:moveTo>
                  <a:pt x="322" y="230"/>
                </a:moveTo>
                <a:cubicBezTo>
                  <a:pt x="318" y="230"/>
                  <a:pt x="315" y="229"/>
                  <a:pt x="311" y="226"/>
                </a:cubicBezTo>
                <a:lnTo>
                  <a:pt x="0" y="0"/>
                </a:lnTo>
                <a:lnTo>
                  <a:pt x="0" y="317"/>
                </a:lnTo>
                <a:cubicBezTo>
                  <a:pt x="0" y="385"/>
                  <a:pt x="47" y="440"/>
                  <a:pt x="106" y="440"/>
                </a:cubicBezTo>
                <a:lnTo>
                  <a:pt x="539" y="440"/>
                </a:lnTo>
                <a:cubicBezTo>
                  <a:pt x="597" y="440"/>
                  <a:pt x="644" y="385"/>
                  <a:pt x="644" y="317"/>
                </a:cubicBezTo>
                <a:lnTo>
                  <a:pt x="644" y="0"/>
                </a:lnTo>
                <a:lnTo>
                  <a:pt x="333" y="226"/>
                </a:lnTo>
                <a:cubicBezTo>
                  <a:pt x="330" y="229"/>
                  <a:pt x="326" y="230"/>
                  <a:pt x="322" y="23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00" tIns="45700" rIns="91400" bIns="4570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51" name="Freeform 35"/>
          <p:cNvSpPr>
            <a:spLocks noEditPoints="1"/>
          </p:cNvSpPr>
          <p:nvPr/>
        </p:nvSpPr>
        <p:spPr bwMode="auto">
          <a:xfrm>
            <a:off x="5866905" y="5531716"/>
            <a:ext cx="529980" cy="651525"/>
          </a:xfrm>
          <a:custGeom>
            <a:avLst/>
            <a:gdLst>
              <a:gd name="T0" fmla="*/ 0 w 486"/>
              <a:gd name="T1" fmla="*/ 262 h 598"/>
              <a:gd name="T2" fmla="*/ 0 w 486"/>
              <a:gd name="T3" fmla="*/ 500 h 598"/>
              <a:gd name="T4" fmla="*/ 98 w 486"/>
              <a:gd name="T5" fmla="*/ 598 h 598"/>
              <a:gd name="T6" fmla="*/ 388 w 486"/>
              <a:gd name="T7" fmla="*/ 598 h 598"/>
              <a:gd name="T8" fmla="*/ 486 w 486"/>
              <a:gd name="T9" fmla="*/ 500 h 598"/>
              <a:gd name="T10" fmla="*/ 486 w 486"/>
              <a:gd name="T11" fmla="*/ 262 h 598"/>
              <a:gd name="T12" fmla="*/ 445 w 486"/>
              <a:gd name="T13" fmla="*/ 262 h 598"/>
              <a:gd name="T14" fmla="*/ 445 w 486"/>
              <a:gd name="T15" fmla="*/ 199 h 598"/>
              <a:gd name="T16" fmla="*/ 246 w 486"/>
              <a:gd name="T17" fmla="*/ 0 h 598"/>
              <a:gd name="T18" fmla="*/ 48 w 486"/>
              <a:gd name="T19" fmla="*/ 199 h 598"/>
              <a:gd name="T20" fmla="*/ 48 w 486"/>
              <a:gd name="T21" fmla="*/ 262 h 598"/>
              <a:gd name="T22" fmla="*/ 0 w 486"/>
              <a:gd name="T23" fmla="*/ 262 h 598"/>
              <a:gd name="T24" fmla="*/ 370 w 486"/>
              <a:gd name="T25" fmla="*/ 262 h 598"/>
              <a:gd name="T26" fmla="*/ 122 w 486"/>
              <a:gd name="T27" fmla="*/ 262 h 598"/>
              <a:gd name="T28" fmla="*/ 123 w 486"/>
              <a:gd name="T29" fmla="*/ 199 h 598"/>
              <a:gd name="T30" fmla="*/ 246 w 486"/>
              <a:gd name="T31" fmla="*/ 75 h 598"/>
              <a:gd name="T32" fmla="*/ 370 w 486"/>
              <a:gd name="T33" fmla="*/ 199 h 598"/>
              <a:gd name="T34" fmla="*/ 370 w 486"/>
              <a:gd name="T35" fmla="*/ 262 h 598"/>
              <a:gd name="T36" fmla="*/ 276 w 486"/>
              <a:gd name="T37" fmla="*/ 438 h 598"/>
              <a:gd name="T38" fmla="*/ 276 w 486"/>
              <a:gd name="T39" fmla="*/ 438 h 598"/>
              <a:gd name="T40" fmla="*/ 276 w 486"/>
              <a:gd name="T41" fmla="*/ 491 h 598"/>
              <a:gd name="T42" fmla="*/ 243 w 486"/>
              <a:gd name="T43" fmla="*/ 523 h 598"/>
              <a:gd name="T44" fmla="*/ 210 w 486"/>
              <a:gd name="T45" fmla="*/ 491 h 598"/>
              <a:gd name="T46" fmla="*/ 210 w 486"/>
              <a:gd name="T47" fmla="*/ 438 h 598"/>
              <a:gd name="T48" fmla="*/ 187 w 486"/>
              <a:gd name="T49" fmla="*/ 392 h 598"/>
              <a:gd name="T50" fmla="*/ 243 w 486"/>
              <a:gd name="T51" fmla="*/ 336 h 598"/>
              <a:gd name="T52" fmla="*/ 299 w 486"/>
              <a:gd name="T53" fmla="*/ 392 h 598"/>
              <a:gd name="T54" fmla="*/ 276 w 486"/>
              <a:gd name="T55" fmla="*/ 438 h 5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86" h="598">
                <a:moveTo>
                  <a:pt x="0" y="262"/>
                </a:moveTo>
                <a:lnTo>
                  <a:pt x="0" y="500"/>
                </a:lnTo>
                <a:cubicBezTo>
                  <a:pt x="0" y="554"/>
                  <a:pt x="44" y="598"/>
                  <a:pt x="98" y="598"/>
                </a:cubicBezTo>
                <a:lnTo>
                  <a:pt x="388" y="598"/>
                </a:lnTo>
                <a:cubicBezTo>
                  <a:pt x="442" y="598"/>
                  <a:pt x="486" y="554"/>
                  <a:pt x="486" y="500"/>
                </a:cubicBezTo>
                <a:lnTo>
                  <a:pt x="486" y="262"/>
                </a:lnTo>
                <a:lnTo>
                  <a:pt x="445" y="262"/>
                </a:lnTo>
                <a:lnTo>
                  <a:pt x="445" y="199"/>
                </a:lnTo>
                <a:cubicBezTo>
                  <a:pt x="445" y="89"/>
                  <a:pt x="356" y="0"/>
                  <a:pt x="246" y="0"/>
                </a:cubicBezTo>
                <a:cubicBezTo>
                  <a:pt x="137" y="0"/>
                  <a:pt x="48" y="89"/>
                  <a:pt x="48" y="199"/>
                </a:cubicBezTo>
                <a:lnTo>
                  <a:pt x="48" y="262"/>
                </a:lnTo>
                <a:lnTo>
                  <a:pt x="0" y="262"/>
                </a:lnTo>
                <a:close/>
                <a:moveTo>
                  <a:pt x="370" y="262"/>
                </a:moveTo>
                <a:lnTo>
                  <a:pt x="122" y="262"/>
                </a:lnTo>
                <a:lnTo>
                  <a:pt x="123" y="199"/>
                </a:lnTo>
                <a:cubicBezTo>
                  <a:pt x="123" y="131"/>
                  <a:pt x="178" y="75"/>
                  <a:pt x="246" y="75"/>
                </a:cubicBezTo>
                <a:cubicBezTo>
                  <a:pt x="315" y="75"/>
                  <a:pt x="370" y="131"/>
                  <a:pt x="370" y="199"/>
                </a:cubicBezTo>
                <a:lnTo>
                  <a:pt x="370" y="262"/>
                </a:lnTo>
                <a:close/>
                <a:moveTo>
                  <a:pt x="276" y="438"/>
                </a:moveTo>
                <a:lnTo>
                  <a:pt x="276" y="438"/>
                </a:lnTo>
                <a:lnTo>
                  <a:pt x="276" y="491"/>
                </a:lnTo>
                <a:cubicBezTo>
                  <a:pt x="276" y="509"/>
                  <a:pt x="261" y="523"/>
                  <a:pt x="243" y="523"/>
                </a:cubicBezTo>
                <a:cubicBezTo>
                  <a:pt x="225" y="523"/>
                  <a:pt x="210" y="509"/>
                  <a:pt x="210" y="491"/>
                </a:cubicBezTo>
                <a:lnTo>
                  <a:pt x="210" y="438"/>
                </a:lnTo>
                <a:cubicBezTo>
                  <a:pt x="196" y="428"/>
                  <a:pt x="187" y="411"/>
                  <a:pt x="187" y="392"/>
                </a:cubicBezTo>
                <a:cubicBezTo>
                  <a:pt x="187" y="362"/>
                  <a:pt x="212" y="336"/>
                  <a:pt x="243" y="336"/>
                </a:cubicBezTo>
                <a:cubicBezTo>
                  <a:pt x="274" y="336"/>
                  <a:pt x="299" y="362"/>
                  <a:pt x="299" y="392"/>
                </a:cubicBezTo>
                <a:cubicBezTo>
                  <a:pt x="299" y="411"/>
                  <a:pt x="290" y="428"/>
                  <a:pt x="276" y="43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00" tIns="45700" rIns="91400" bIns="4570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52" name="Freeform 36"/>
          <p:cNvSpPr>
            <a:spLocks noEditPoints="1"/>
          </p:cNvSpPr>
          <p:nvPr/>
        </p:nvSpPr>
        <p:spPr bwMode="auto">
          <a:xfrm>
            <a:off x="1603739" y="1373847"/>
            <a:ext cx="875391" cy="738571"/>
          </a:xfrm>
          <a:custGeom>
            <a:avLst/>
            <a:gdLst>
              <a:gd name="T0" fmla="*/ 563 w 803"/>
              <a:gd name="T1" fmla="*/ 421 h 678"/>
              <a:gd name="T2" fmla="*/ 445 w 803"/>
              <a:gd name="T3" fmla="*/ 421 h 678"/>
              <a:gd name="T4" fmla="*/ 445 w 803"/>
              <a:gd name="T5" fmla="*/ 540 h 678"/>
              <a:gd name="T6" fmla="*/ 358 w 803"/>
              <a:gd name="T7" fmla="*/ 540 h 678"/>
              <a:gd name="T8" fmla="*/ 358 w 803"/>
              <a:gd name="T9" fmla="*/ 421 h 678"/>
              <a:gd name="T10" fmla="*/ 240 w 803"/>
              <a:gd name="T11" fmla="*/ 421 h 678"/>
              <a:gd name="T12" fmla="*/ 240 w 803"/>
              <a:gd name="T13" fmla="*/ 334 h 678"/>
              <a:gd name="T14" fmla="*/ 358 w 803"/>
              <a:gd name="T15" fmla="*/ 334 h 678"/>
              <a:gd name="T16" fmla="*/ 358 w 803"/>
              <a:gd name="T17" fmla="*/ 215 h 678"/>
              <a:gd name="T18" fmla="*/ 445 w 803"/>
              <a:gd name="T19" fmla="*/ 215 h 678"/>
              <a:gd name="T20" fmla="*/ 445 w 803"/>
              <a:gd name="T21" fmla="*/ 334 h 678"/>
              <a:gd name="T22" fmla="*/ 563 w 803"/>
              <a:gd name="T23" fmla="*/ 334 h 678"/>
              <a:gd name="T24" fmla="*/ 563 w 803"/>
              <a:gd name="T25" fmla="*/ 421 h 678"/>
              <a:gd name="T26" fmla="*/ 737 w 803"/>
              <a:gd name="T27" fmla="*/ 218 h 678"/>
              <a:gd name="T28" fmla="*/ 401 w 803"/>
              <a:gd name="T29" fmla="*/ 161 h 678"/>
              <a:gd name="T30" fmla="*/ 66 w 803"/>
              <a:gd name="T31" fmla="*/ 218 h 678"/>
              <a:gd name="T32" fmla="*/ 402 w 803"/>
              <a:gd name="T33" fmla="*/ 678 h 678"/>
              <a:gd name="T34" fmla="*/ 737 w 803"/>
              <a:gd name="T35" fmla="*/ 218 h 6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803" h="678">
                <a:moveTo>
                  <a:pt x="563" y="421"/>
                </a:moveTo>
                <a:lnTo>
                  <a:pt x="445" y="421"/>
                </a:lnTo>
                <a:lnTo>
                  <a:pt x="445" y="540"/>
                </a:lnTo>
                <a:lnTo>
                  <a:pt x="358" y="540"/>
                </a:lnTo>
                <a:lnTo>
                  <a:pt x="358" y="421"/>
                </a:lnTo>
                <a:lnTo>
                  <a:pt x="240" y="421"/>
                </a:lnTo>
                <a:lnTo>
                  <a:pt x="240" y="334"/>
                </a:lnTo>
                <a:lnTo>
                  <a:pt x="358" y="334"/>
                </a:lnTo>
                <a:lnTo>
                  <a:pt x="358" y="215"/>
                </a:lnTo>
                <a:lnTo>
                  <a:pt x="445" y="215"/>
                </a:lnTo>
                <a:lnTo>
                  <a:pt x="445" y="334"/>
                </a:lnTo>
                <a:lnTo>
                  <a:pt x="563" y="334"/>
                </a:lnTo>
                <a:lnTo>
                  <a:pt x="563" y="421"/>
                </a:lnTo>
                <a:close/>
                <a:moveTo>
                  <a:pt x="737" y="218"/>
                </a:moveTo>
                <a:cubicBezTo>
                  <a:pt x="680" y="0"/>
                  <a:pt x="440" y="138"/>
                  <a:pt x="401" y="161"/>
                </a:cubicBezTo>
                <a:cubicBezTo>
                  <a:pt x="360" y="136"/>
                  <a:pt x="123" y="1"/>
                  <a:pt x="66" y="218"/>
                </a:cubicBezTo>
                <a:cubicBezTo>
                  <a:pt x="0" y="469"/>
                  <a:pt x="400" y="676"/>
                  <a:pt x="402" y="678"/>
                </a:cubicBezTo>
                <a:cubicBezTo>
                  <a:pt x="402" y="678"/>
                  <a:pt x="803" y="466"/>
                  <a:pt x="737" y="21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00" tIns="45700" rIns="91400" bIns="4570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53" name="Freeform 37"/>
          <p:cNvSpPr>
            <a:spLocks noEditPoints="1"/>
          </p:cNvSpPr>
          <p:nvPr/>
        </p:nvSpPr>
        <p:spPr bwMode="auto">
          <a:xfrm>
            <a:off x="5822080" y="3416290"/>
            <a:ext cx="616993" cy="669989"/>
          </a:xfrm>
          <a:custGeom>
            <a:avLst/>
            <a:gdLst>
              <a:gd name="T0" fmla="*/ 38 w 566"/>
              <a:gd name="T1" fmla="*/ 38 h 613"/>
              <a:gd name="T2" fmla="*/ 151 w 566"/>
              <a:gd name="T3" fmla="*/ 37 h 613"/>
              <a:gd name="T4" fmla="*/ 271 w 566"/>
              <a:gd name="T5" fmla="*/ 5 h 613"/>
              <a:gd name="T6" fmla="*/ 283 w 566"/>
              <a:gd name="T7" fmla="*/ 0 h 613"/>
              <a:gd name="T8" fmla="*/ 294 w 566"/>
              <a:gd name="T9" fmla="*/ 5 h 613"/>
              <a:gd name="T10" fmla="*/ 415 w 566"/>
              <a:gd name="T11" fmla="*/ 37 h 613"/>
              <a:gd name="T12" fmla="*/ 528 w 566"/>
              <a:gd name="T13" fmla="*/ 38 h 613"/>
              <a:gd name="T14" fmla="*/ 566 w 566"/>
              <a:gd name="T15" fmla="*/ 33 h 613"/>
              <a:gd name="T16" fmla="*/ 566 w 566"/>
              <a:gd name="T17" fmla="*/ 77 h 613"/>
              <a:gd name="T18" fmla="*/ 486 w 566"/>
              <a:gd name="T19" fmla="*/ 464 h 613"/>
              <a:gd name="T20" fmla="*/ 291 w 566"/>
              <a:gd name="T21" fmla="*/ 611 h 613"/>
              <a:gd name="T22" fmla="*/ 283 w 566"/>
              <a:gd name="T23" fmla="*/ 613 h 613"/>
              <a:gd name="T24" fmla="*/ 275 w 566"/>
              <a:gd name="T25" fmla="*/ 611 h 613"/>
              <a:gd name="T26" fmla="*/ 80 w 566"/>
              <a:gd name="T27" fmla="*/ 464 h 613"/>
              <a:gd name="T28" fmla="*/ 0 w 566"/>
              <a:gd name="T29" fmla="*/ 77 h 613"/>
              <a:gd name="T30" fmla="*/ 0 w 566"/>
              <a:gd name="T31" fmla="*/ 33 h 613"/>
              <a:gd name="T32" fmla="*/ 38 w 566"/>
              <a:gd name="T33" fmla="*/ 38 h 613"/>
              <a:gd name="T34" fmla="*/ 283 w 566"/>
              <a:gd name="T35" fmla="*/ 312 h 613"/>
              <a:gd name="T36" fmla="*/ 283 w 566"/>
              <a:gd name="T37" fmla="*/ 312 h 613"/>
              <a:gd name="T38" fmla="*/ 472 w 566"/>
              <a:gd name="T39" fmla="*/ 312 h 613"/>
              <a:gd name="T40" fmla="*/ 496 w 566"/>
              <a:gd name="T41" fmla="*/ 117 h 613"/>
              <a:gd name="T42" fmla="*/ 407 w 566"/>
              <a:gd name="T43" fmla="*/ 113 h 613"/>
              <a:gd name="T44" fmla="*/ 283 w 566"/>
              <a:gd name="T45" fmla="*/ 81 h 613"/>
              <a:gd name="T46" fmla="*/ 283 w 566"/>
              <a:gd name="T47" fmla="*/ 312 h 613"/>
              <a:gd name="T48" fmla="*/ 283 w 566"/>
              <a:gd name="T49" fmla="*/ 535 h 613"/>
              <a:gd name="T50" fmla="*/ 283 w 566"/>
              <a:gd name="T51" fmla="*/ 535 h 613"/>
              <a:gd name="T52" fmla="*/ 283 w 566"/>
              <a:gd name="T53" fmla="*/ 312 h 613"/>
              <a:gd name="T54" fmla="*/ 94 w 566"/>
              <a:gd name="T55" fmla="*/ 312 h 613"/>
              <a:gd name="T56" fmla="*/ 137 w 566"/>
              <a:gd name="T57" fmla="*/ 423 h 613"/>
              <a:gd name="T58" fmla="*/ 283 w 566"/>
              <a:gd name="T59" fmla="*/ 535 h 6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566" h="613">
                <a:moveTo>
                  <a:pt x="38" y="38"/>
                </a:moveTo>
                <a:cubicBezTo>
                  <a:pt x="74" y="43"/>
                  <a:pt x="112" y="42"/>
                  <a:pt x="151" y="37"/>
                </a:cubicBezTo>
                <a:cubicBezTo>
                  <a:pt x="190" y="32"/>
                  <a:pt x="230" y="21"/>
                  <a:pt x="271" y="5"/>
                </a:cubicBezTo>
                <a:lnTo>
                  <a:pt x="283" y="0"/>
                </a:lnTo>
                <a:lnTo>
                  <a:pt x="294" y="5"/>
                </a:lnTo>
                <a:cubicBezTo>
                  <a:pt x="336" y="21"/>
                  <a:pt x="376" y="32"/>
                  <a:pt x="415" y="37"/>
                </a:cubicBezTo>
                <a:cubicBezTo>
                  <a:pt x="454" y="42"/>
                  <a:pt x="491" y="43"/>
                  <a:pt x="528" y="38"/>
                </a:cubicBezTo>
                <a:lnTo>
                  <a:pt x="566" y="33"/>
                </a:lnTo>
                <a:lnTo>
                  <a:pt x="566" y="77"/>
                </a:lnTo>
                <a:cubicBezTo>
                  <a:pt x="564" y="260"/>
                  <a:pt x="534" y="382"/>
                  <a:pt x="486" y="464"/>
                </a:cubicBezTo>
                <a:cubicBezTo>
                  <a:pt x="436" y="550"/>
                  <a:pt x="368" y="591"/>
                  <a:pt x="291" y="611"/>
                </a:cubicBezTo>
                <a:lnTo>
                  <a:pt x="283" y="613"/>
                </a:lnTo>
                <a:lnTo>
                  <a:pt x="275" y="611"/>
                </a:lnTo>
                <a:cubicBezTo>
                  <a:pt x="198" y="591"/>
                  <a:pt x="130" y="550"/>
                  <a:pt x="80" y="464"/>
                </a:cubicBezTo>
                <a:cubicBezTo>
                  <a:pt x="32" y="382"/>
                  <a:pt x="2" y="260"/>
                  <a:pt x="0" y="77"/>
                </a:cubicBezTo>
                <a:lnTo>
                  <a:pt x="0" y="33"/>
                </a:lnTo>
                <a:lnTo>
                  <a:pt x="38" y="38"/>
                </a:lnTo>
                <a:close/>
                <a:moveTo>
                  <a:pt x="283" y="312"/>
                </a:moveTo>
                <a:lnTo>
                  <a:pt x="283" y="312"/>
                </a:lnTo>
                <a:lnTo>
                  <a:pt x="472" y="312"/>
                </a:lnTo>
                <a:cubicBezTo>
                  <a:pt x="485" y="259"/>
                  <a:pt x="493" y="195"/>
                  <a:pt x="496" y="117"/>
                </a:cubicBezTo>
                <a:cubicBezTo>
                  <a:pt x="467" y="119"/>
                  <a:pt x="437" y="117"/>
                  <a:pt x="407" y="113"/>
                </a:cubicBezTo>
                <a:cubicBezTo>
                  <a:pt x="367" y="108"/>
                  <a:pt x="325" y="97"/>
                  <a:pt x="283" y="81"/>
                </a:cubicBezTo>
                <a:lnTo>
                  <a:pt x="283" y="312"/>
                </a:lnTo>
                <a:close/>
                <a:moveTo>
                  <a:pt x="283" y="535"/>
                </a:moveTo>
                <a:lnTo>
                  <a:pt x="283" y="535"/>
                </a:lnTo>
                <a:lnTo>
                  <a:pt x="283" y="312"/>
                </a:lnTo>
                <a:lnTo>
                  <a:pt x="94" y="312"/>
                </a:lnTo>
                <a:cubicBezTo>
                  <a:pt x="105" y="357"/>
                  <a:pt x="120" y="393"/>
                  <a:pt x="137" y="423"/>
                </a:cubicBezTo>
                <a:cubicBezTo>
                  <a:pt x="174" y="486"/>
                  <a:pt x="225" y="518"/>
                  <a:pt x="283" y="53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00" tIns="45700" rIns="91400" bIns="4570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54" name="Freeform 38"/>
          <p:cNvSpPr>
            <a:spLocks noEditPoints="1"/>
          </p:cNvSpPr>
          <p:nvPr/>
        </p:nvSpPr>
        <p:spPr bwMode="auto">
          <a:xfrm>
            <a:off x="3159010" y="3392551"/>
            <a:ext cx="535252" cy="688453"/>
          </a:xfrm>
          <a:custGeom>
            <a:avLst/>
            <a:gdLst>
              <a:gd name="T0" fmla="*/ 2 w 491"/>
              <a:gd name="T1" fmla="*/ 492 h 631"/>
              <a:gd name="T2" fmla="*/ 121 w 491"/>
              <a:gd name="T3" fmla="*/ 631 h 631"/>
              <a:gd name="T4" fmla="*/ 122 w 491"/>
              <a:gd name="T5" fmla="*/ 631 h 631"/>
              <a:gd name="T6" fmla="*/ 131 w 491"/>
              <a:gd name="T7" fmla="*/ 631 h 631"/>
              <a:gd name="T8" fmla="*/ 244 w 491"/>
              <a:gd name="T9" fmla="*/ 595 h 631"/>
              <a:gd name="T10" fmla="*/ 247 w 491"/>
              <a:gd name="T11" fmla="*/ 556 h 631"/>
              <a:gd name="T12" fmla="*/ 184 w 491"/>
              <a:gd name="T13" fmla="*/ 498 h 631"/>
              <a:gd name="T14" fmla="*/ 202 w 491"/>
              <a:gd name="T15" fmla="*/ 457 h 631"/>
              <a:gd name="T16" fmla="*/ 162 w 491"/>
              <a:gd name="T17" fmla="*/ 401 h 631"/>
              <a:gd name="T18" fmla="*/ 170 w 491"/>
              <a:gd name="T19" fmla="*/ 372 h 631"/>
              <a:gd name="T20" fmla="*/ 213 w 491"/>
              <a:gd name="T21" fmla="*/ 344 h 631"/>
              <a:gd name="T22" fmla="*/ 198 w 491"/>
              <a:gd name="T23" fmla="*/ 305 h 631"/>
              <a:gd name="T24" fmla="*/ 256 w 491"/>
              <a:gd name="T25" fmla="*/ 246 h 631"/>
              <a:gd name="T26" fmla="*/ 307 w 491"/>
              <a:gd name="T27" fmla="*/ 83 h 631"/>
              <a:gd name="T28" fmla="*/ 2 w 491"/>
              <a:gd name="T29" fmla="*/ 273 h 631"/>
              <a:gd name="T30" fmla="*/ 2 w 491"/>
              <a:gd name="T31" fmla="*/ 492 h 631"/>
              <a:gd name="T32" fmla="*/ 221 w 491"/>
              <a:gd name="T33" fmla="*/ 305 h 631"/>
              <a:gd name="T34" fmla="*/ 256 w 491"/>
              <a:gd name="T35" fmla="*/ 340 h 631"/>
              <a:gd name="T36" fmla="*/ 436 w 491"/>
              <a:gd name="T37" fmla="*/ 340 h 631"/>
              <a:gd name="T38" fmla="*/ 436 w 491"/>
              <a:gd name="T39" fmla="*/ 270 h 631"/>
              <a:gd name="T40" fmla="*/ 265 w 491"/>
              <a:gd name="T41" fmla="*/ 270 h 631"/>
              <a:gd name="T42" fmla="*/ 349 w 491"/>
              <a:gd name="T43" fmla="*/ 366 h 631"/>
              <a:gd name="T44" fmla="*/ 192 w 491"/>
              <a:gd name="T45" fmla="*/ 382 h 631"/>
              <a:gd name="T46" fmla="*/ 221 w 491"/>
              <a:gd name="T47" fmla="*/ 436 h 631"/>
              <a:gd name="T48" fmla="*/ 349 w 491"/>
              <a:gd name="T49" fmla="*/ 436 h 631"/>
              <a:gd name="T50" fmla="*/ 491 w 491"/>
              <a:gd name="T51" fmla="*/ 401 h 631"/>
              <a:gd name="T52" fmla="*/ 349 w 491"/>
              <a:gd name="T53" fmla="*/ 366 h 631"/>
              <a:gd name="T54" fmla="*/ 484 w 491"/>
              <a:gd name="T55" fmla="*/ 498 h 631"/>
              <a:gd name="T56" fmla="*/ 349 w 491"/>
              <a:gd name="T57" fmla="*/ 463 h 631"/>
              <a:gd name="T58" fmla="*/ 256 w 491"/>
              <a:gd name="T59" fmla="*/ 463 h 631"/>
              <a:gd name="T60" fmla="*/ 208 w 491"/>
              <a:gd name="T61" fmla="*/ 492 h 631"/>
              <a:gd name="T62" fmla="*/ 243 w 491"/>
              <a:gd name="T63" fmla="*/ 533 h 631"/>
              <a:gd name="T64" fmla="*/ 315 w 491"/>
              <a:gd name="T65" fmla="*/ 533 h 631"/>
              <a:gd name="T66" fmla="*/ 303 w 491"/>
              <a:gd name="T67" fmla="*/ 630 h 631"/>
              <a:gd name="T68" fmla="*/ 409 w 491"/>
              <a:gd name="T69" fmla="*/ 630 h 631"/>
              <a:gd name="T70" fmla="*/ 409 w 491"/>
              <a:gd name="T71" fmla="*/ 560 h 631"/>
              <a:gd name="T72" fmla="*/ 303 w 491"/>
              <a:gd name="T73" fmla="*/ 560 h 631"/>
              <a:gd name="T74" fmla="*/ 303 w 491"/>
              <a:gd name="T75" fmla="*/ 630 h 6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491" h="631">
                <a:moveTo>
                  <a:pt x="2" y="492"/>
                </a:moveTo>
                <a:lnTo>
                  <a:pt x="2" y="492"/>
                </a:lnTo>
                <a:cubicBezTo>
                  <a:pt x="2" y="494"/>
                  <a:pt x="2" y="496"/>
                  <a:pt x="2" y="498"/>
                </a:cubicBezTo>
                <a:cubicBezTo>
                  <a:pt x="2" y="570"/>
                  <a:pt x="51" y="628"/>
                  <a:pt x="121" y="631"/>
                </a:cubicBezTo>
                <a:lnTo>
                  <a:pt x="121" y="631"/>
                </a:lnTo>
                <a:lnTo>
                  <a:pt x="122" y="631"/>
                </a:lnTo>
                <a:cubicBezTo>
                  <a:pt x="124" y="631"/>
                  <a:pt x="125" y="631"/>
                  <a:pt x="127" y="631"/>
                </a:cubicBezTo>
                <a:cubicBezTo>
                  <a:pt x="128" y="631"/>
                  <a:pt x="130" y="631"/>
                  <a:pt x="131" y="631"/>
                </a:cubicBezTo>
                <a:lnTo>
                  <a:pt x="257" y="631"/>
                </a:lnTo>
                <a:cubicBezTo>
                  <a:pt x="249" y="621"/>
                  <a:pt x="244" y="609"/>
                  <a:pt x="244" y="595"/>
                </a:cubicBezTo>
                <a:cubicBezTo>
                  <a:pt x="244" y="580"/>
                  <a:pt x="250" y="567"/>
                  <a:pt x="259" y="556"/>
                </a:cubicBezTo>
                <a:lnTo>
                  <a:pt x="247" y="556"/>
                </a:lnTo>
                <a:lnTo>
                  <a:pt x="243" y="556"/>
                </a:lnTo>
                <a:cubicBezTo>
                  <a:pt x="211" y="556"/>
                  <a:pt x="184" y="530"/>
                  <a:pt x="184" y="498"/>
                </a:cubicBezTo>
                <a:cubicBezTo>
                  <a:pt x="184" y="496"/>
                  <a:pt x="184" y="494"/>
                  <a:pt x="185" y="492"/>
                </a:cubicBezTo>
                <a:cubicBezTo>
                  <a:pt x="186" y="478"/>
                  <a:pt x="192" y="466"/>
                  <a:pt x="202" y="457"/>
                </a:cubicBezTo>
                <a:cubicBezTo>
                  <a:pt x="197" y="455"/>
                  <a:pt x="192" y="453"/>
                  <a:pt x="188" y="450"/>
                </a:cubicBezTo>
                <a:cubicBezTo>
                  <a:pt x="172" y="439"/>
                  <a:pt x="162" y="421"/>
                  <a:pt x="162" y="401"/>
                </a:cubicBezTo>
                <a:cubicBezTo>
                  <a:pt x="162" y="391"/>
                  <a:pt x="165" y="381"/>
                  <a:pt x="170" y="373"/>
                </a:cubicBezTo>
                <a:cubicBezTo>
                  <a:pt x="170" y="372"/>
                  <a:pt x="170" y="372"/>
                  <a:pt x="170" y="372"/>
                </a:cubicBezTo>
                <a:cubicBezTo>
                  <a:pt x="178" y="358"/>
                  <a:pt x="192" y="348"/>
                  <a:pt x="207" y="345"/>
                </a:cubicBezTo>
                <a:cubicBezTo>
                  <a:pt x="209" y="344"/>
                  <a:pt x="211" y="344"/>
                  <a:pt x="213" y="344"/>
                </a:cubicBezTo>
                <a:cubicBezTo>
                  <a:pt x="212" y="343"/>
                  <a:pt x="211" y="342"/>
                  <a:pt x="211" y="342"/>
                </a:cubicBezTo>
                <a:cubicBezTo>
                  <a:pt x="203" y="332"/>
                  <a:pt x="198" y="319"/>
                  <a:pt x="198" y="305"/>
                </a:cubicBezTo>
                <a:cubicBezTo>
                  <a:pt x="198" y="288"/>
                  <a:pt x="205" y="272"/>
                  <a:pt x="217" y="262"/>
                </a:cubicBezTo>
                <a:cubicBezTo>
                  <a:pt x="227" y="252"/>
                  <a:pt x="241" y="246"/>
                  <a:pt x="256" y="246"/>
                </a:cubicBezTo>
                <a:lnTo>
                  <a:pt x="278" y="246"/>
                </a:lnTo>
                <a:cubicBezTo>
                  <a:pt x="306" y="185"/>
                  <a:pt x="316" y="120"/>
                  <a:pt x="307" y="83"/>
                </a:cubicBezTo>
                <a:cubicBezTo>
                  <a:pt x="286" y="0"/>
                  <a:pt x="217" y="20"/>
                  <a:pt x="212" y="67"/>
                </a:cubicBezTo>
                <a:cubicBezTo>
                  <a:pt x="195" y="209"/>
                  <a:pt x="7" y="231"/>
                  <a:pt x="2" y="273"/>
                </a:cubicBezTo>
                <a:cubicBezTo>
                  <a:pt x="2" y="273"/>
                  <a:pt x="0" y="289"/>
                  <a:pt x="2" y="309"/>
                </a:cubicBezTo>
                <a:lnTo>
                  <a:pt x="2" y="492"/>
                </a:lnTo>
                <a:close/>
                <a:moveTo>
                  <a:pt x="256" y="270"/>
                </a:moveTo>
                <a:cubicBezTo>
                  <a:pt x="237" y="270"/>
                  <a:pt x="221" y="286"/>
                  <a:pt x="221" y="305"/>
                </a:cubicBezTo>
                <a:cubicBezTo>
                  <a:pt x="221" y="312"/>
                  <a:pt x="223" y="319"/>
                  <a:pt x="227" y="324"/>
                </a:cubicBezTo>
                <a:cubicBezTo>
                  <a:pt x="233" y="334"/>
                  <a:pt x="244" y="340"/>
                  <a:pt x="256" y="340"/>
                </a:cubicBezTo>
                <a:lnTo>
                  <a:pt x="349" y="340"/>
                </a:lnTo>
                <a:lnTo>
                  <a:pt x="436" y="340"/>
                </a:lnTo>
                <a:cubicBezTo>
                  <a:pt x="455" y="340"/>
                  <a:pt x="471" y="324"/>
                  <a:pt x="471" y="305"/>
                </a:cubicBezTo>
                <a:cubicBezTo>
                  <a:pt x="471" y="286"/>
                  <a:pt x="455" y="270"/>
                  <a:pt x="436" y="270"/>
                </a:cubicBezTo>
                <a:lnTo>
                  <a:pt x="349" y="270"/>
                </a:lnTo>
                <a:lnTo>
                  <a:pt x="265" y="270"/>
                </a:lnTo>
                <a:lnTo>
                  <a:pt x="256" y="270"/>
                </a:lnTo>
                <a:close/>
                <a:moveTo>
                  <a:pt x="349" y="366"/>
                </a:moveTo>
                <a:lnTo>
                  <a:pt x="221" y="366"/>
                </a:lnTo>
                <a:cubicBezTo>
                  <a:pt x="209" y="366"/>
                  <a:pt x="198" y="372"/>
                  <a:pt x="192" y="382"/>
                </a:cubicBezTo>
                <a:cubicBezTo>
                  <a:pt x="188" y="387"/>
                  <a:pt x="186" y="394"/>
                  <a:pt x="186" y="401"/>
                </a:cubicBezTo>
                <a:cubicBezTo>
                  <a:pt x="186" y="421"/>
                  <a:pt x="201" y="436"/>
                  <a:pt x="221" y="436"/>
                </a:cubicBezTo>
                <a:lnTo>
                  <a:pt x="245" y="436"/>
                </a:lnTo>
                <a:lnTo>
                  <a:pt x="349" y="436"/>
                </a:lnTo>
                <a:lnTo>
                  <a:pt x="456" y="436"/>
                </a:lnTo>
                <a:cubicBezTo>
                  <a:pt x="475" y="436"/>
                  <a:pt x="491" y="421"/>
                  <a:pt x="491" y="401"/>
                </a:cubicBezTo>
                <a:cubicBezTo>
                  <a:pt x="491" y="382"/>
                  <a:pt x="475" y="366"/>
                  <a:pt x="456" y="366"/>
                </a:cubicBezTo>
                <a:lnTo>
                  <a:pt x="349" y="366"/>
                </a:lnTo>
                <a:close/>
                <a:moveTo>
                  <a:pt x="449" y="533"/>
                </a:moveTo>
                <a:cubicBezTo>
                  <a:pt x="469" y="533"/>
                  <a:pt x="484" y="517"/>
                  <a:pt x="484" y="498"/>
                </a:cubicBezTo>
                <a:cubicBezTo>
                  <a:pt x="484" y="479"/>
                  <a:pt x="469" y="463"/>
                  <a:pt x="449" y="463"/>
                </a:cubicBezTo>
                <a:lnTo>
                  <a:pt x="349" y="463"/>
                </a:lnTo>
                <a:lnTo>
                  <a:pt x="315" y="463"/>
                </a:lnTo>
                <a:lnTo>
                  <a:pt x="256" y="463"/>
                </a:lnTo>
                <a:lnTo>
                  <a:pt x="243" y="463"/>
                </a:lnTo>
                <a:cubicBezTo>
                  <a:pt x="225" y="463"/>
                  <a:pt x="211" y="476"/>
                  <a:pt x="208" y="492"/>
                </a:cubicBezTo>
                <a:cubicBezTo>
                  <a:pt x="208" y="494"/>
                  <a:pt x="208" y="496"/>
                  <a:pt x="208" y="498"/>
                </a:cubicBezTo>
                <a:cubicBezTo>
                  <a:pt x="208" y="517"/>
                  <a:pt x="223" y="533"/>
                  <a:pt x="243" y="533"/>
                </a:cubicBezTo>
                <a:lnTo>
                  <a:pt x="256" y="533"/>
                </a:lnTo>
                <a:lnTo>
                  <a:pt x="315" y="533"/>
                </a:lnTo>
                <a:lnTo>
                  <a:pt x="449" y="533"/>
                </a:lnTo>
                <a:close/>
                <a:moveTo>
                  <a:pt x="303" y="630"/>
                </a:moveTo>
                <a:lnTo>
                  <a:pt x="315" y="630"/>
                </a:lnTo>
                <a:lnTo>
                  <a:pt x="409" y="630"/>
                </a:lnTo>
                <a:cubicBezTo>
                  <a:pt x="429" y="630"/>
                  <a:pt x="444" y="614"/>
                  <a:pt x="444" y="595"/>
                </a:cubicBezTo>
                <a:cubicBezTo>
                  <a:pt x="444" y="575"/>
                  <a:pt x="429" y="560"/>
                  <a:pt x="409" y="560"/>
                </a:cubicBezTo>
                <a:lnTo>
                  <a:pt x="315" y="560"/>
                </a:lnTo>
                <a:lnTo>
                  <a:pt x="303" y="560"/>
                </a:lnTo>
                <a:cubicBezTo>
                  <a:pt x="283" y="560"/>
                  <a:pt x="268" y="575"/>
                  <a:pt x="268" y="595"/>
                </a:cubicBezTo>
                <a:cubicBezTo>
                  <a:pt x="268" y="614"/>
                  <a:pt x="283" y="630"/>
                  <a:pt x="303" y="63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00" tIns="45700" rIns="91400" bIns="4570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55" name="Freeform 39"/>
          <p:cNvSpPr>
            <a:spLocks noEditPoints="1"/>
          </p:cNvSpPr>
          <p:nvPr/>
        </p:nvSpPr>
        <p:spPr bwMode="auto">
          <a:xfrm>
            <a:off x="3124731" y="4468597"/>
            <a:ext cx="606445" cy="672627"/>
          </a:xfrm>
          <a:custGeom>
            <a:avLst/>
            <a:gdLst>
              <a:gd name="T0" fmla="*/ 78 w 556"/>
              <a:gd name="T1" fmla="*/ 286 h 614"/>
              <a:gd name="T2" fmla="*/ 94 w 556"/>
              <a:gd name="T3" fmla="*/ 292 h 614"/>
              <a:gd name="T4" fmla="*/ 113 w 556"/>
              <a:gd name="T5" fmla="*/ 299 h 614"/>
              <a:gd name="T6" fmla="*/ 132 w 556"/>
              <a:gd name="T7" fmla="*/ 303 h 614"/>
              <a:gd name="T8" fmla="*/ 158 w 556"/>
              <a:gd name="T9" fmla="*/ 308 h 614"/>
              <a:gd name="T10" fmla="*/ 182 w 556"/>
              <a:gd name="T11" fmla="*/ 311 h 614"/>
              <a:gd name="T12" fmla="*/ 215 w 556"/>
              <a:gd name="T13" fmla="*/ 312 h 614"/>
              <a:gd name="T14" fmla="*/ 248 w 556"/>
              <a:gd name="T15" fmla="*/ 311 h 614"/>
              <a:gd name="T16" fmla="*/ 272 w 556"/>
              <a:gd name="T17" fmla="*/ 308 h 614"/>
              <a:gd name="T18" fmla="*/ 298 w 556"/>
              <a:gd name="T19" fmla="*/ 303 h 614"/>
              <a:gd name="T20" fmla="*/ 317 w 556"/>
              <a:gd name="T21" fmla="*/ 299 h 614"/>
              <a:gd name="T22" fmla="*/ 336 w 556"/>
              <a:gd name="T23" fmla="*/ 292 h 614"/>
              <a:gd name="T24" fmla="*/ 352 w 556"/>
              <a:gd name="T25" fmla="*/ 286 h 614"/>
              <a:gd name="T26" fmla="*/ 389 w 556"/>
              <a:gd name="T27" fmla="*/ 253 h 614"/>
              <a:gd name="T28" fmla="*/ 41 w 556"/>
              <a:gd name="T29" fmla="*/ 253 h 614"/>
              <a:gd name="T30" fmla="*/ 462 w 556"/>
              <a:gd name="T31" fmla="*/ 302 h 614"/>
              <a:gd name="T32" fmla="*/ 430 w 556"/>
              <a:gd name="T33" fmla="*/ 307 h 614"/>
              <a:gd name="T34" fmla="*/ 426 w 556"/>
              <a:gd name="T35" fmla="*/ 272 h 614"/>
              <a:gd name="T36" fmla="*/ 4 w 556"/>
              <a:gd name="T37" fmla="*/ 272 h 614"/>
              <a:gd name="T38" fmla="*/ 0 w 556"/>
              <a:gd name="T39" fmla="*/ 526 h 614"/>
              <a:gd name="T40" fmla="*/ 342 w 556"/>
              <a:gd name="T41" fmla="*/ 614 h 614"/>
              <a:gd name="T42" fmla="*/ 430 w 556"/>
              <a:gd name="T43" fmla="*/ 485 h 614"/>
              <a:gd name="T44" fmla="*/ 556 w 556"/>
              <a:gd name="T45" fmla="*/ 396 h 614"/>
              <a:gd name="T46" fmla="*/ 462 w 556"/>
              <a:gd name="T47" fmla="*/ 448 h 614"/>
              <a:gd name="T48" fmla="*/ 430 w 556"/>
              <a:gd name="T49" fmla="*/ 437 h 614"/>
              <a:gd name="T50" fmla="*/ 462 w 556"/>
              <a:gd name="T51" fmla="*/ 345 h 614"/>
              <a:gd name="T52" fmla="*/ 462 w 556"/>
              <a:gd name="T53" fmla="*/ 448 h 614"/>
              <a:gd name="T54" fmla="*/ 139 w 556"/>
              <a:gd name="T55" fmla="*/ 143 h 614"/>
              <a:gd name="T56" fmla="*/ 162 w 556"/>
              <a:gd name="T57" fmla="*/ 53 h 614"/>
              <a:gd name="T58" fmla="*/ 116 w 556"/>
              <a:gd name="T59" fmla="*/ 53 h 614"/>
              <a:gd name="T60" fmla="*/ 139 w 556"/>
              <a:gd name="T61" fmla="*/ 143 h 614"/>
              <a:gd name="T62" fmla="*/ 211 w 556"/>
              <a:gd name="T63" fmla="*/ 114 h 614"/>
              <a:gd name="T64" fmla="*/ 234 w 556"/>
              <a:gd name="T65" fmla="*/ 23 h 614"/>
              <a:gd name="T66" fmla="*/ 188 w 556"/>
              <a:gd name="T67" fmla="*/ 23 h 614"/>
              <a:gd name="T68" fmla="*/ 211 w 556"/>
              <a:gd name="T69" fmla="*/ 114 h 614"/>
              <a:gd name="T70" fmla="*/ 283 w 556"/>
              <a:gd name="T71" fmla="*/ 172 h 614"/>
              <a:gd name="T72" fmla="*/ 305 w 556"/>
              <a:gd name="T73" fmla="*/ 82 h 614"/>
              <a:gd name="T74" fmla="*/ 260 w 556"/>
              <a:gd name="T75" fmla="*/ 82 h 614"/>
              <a:gd name="T76" fmla="*/ 283 w 556"/>
              <a:gd name="T77" fmla="*/ 172 h 6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556" h="614">
                <a:moveTo>
                  <a:pt x="55" y="272"/>
                </a:moveTo>
                <a:cubicBezTo>
                  <a:pt x="61" y="276"/>
                  <a:pt x="69" y="281"/>
                  <a:pt x="78" y="286"/>
                </a:cubicBezTo>
                <a:cubicBezTo>
                  <a:pt x="79" y="286"/>
                  <a:pt x="79" y="286"/>
                  <a:pt x="80" y="286"/>
                </a:cubicBezTo>
                <a:cubicBezTo>
                  <a:pt x="84" y="288"/>
                  <a:pt x="89" y="290"/>
                  <a:pt x="94" y="292"/>
                </a:cubicBezTo>
                <a:cubicBezTo>
                  <a:pt x="94" y="292"/>
                  <a:pt x="95" y="293"/>
                  <a:pt x="95" y="293"/>
                </a:cubicBezTo>
                <a:cubicBezTo>
                  <a:pt x="101" y="295"/>
                  <a:pt x="107" y="297"/>
                  <a:pt x="113" y="299"/>
                </a:cubicBezTo>
                <a:cubicBezTo>
                  <a:pt x="114" y="299"/>
                  <a:pt x="115" y="299"/>
                  <a:pt x="116" y="299"/>
                </a:cubicBezTo>
                <a:cubicBezTo>
                  <a:pt x="121" y="301"/>
                  <a:pt x="126" y="302"/>
                  <a:pt x="132" y="303"/>
                </a:cubicBezTo>
                <a:cubicBezTo>
                  <a:pt x="134" y="304"/>
                  <a:pt x="135" y="304"/>
                  <a:pt x="137" y="304"/>
                </a:cubicBezTo>
                <a:cubicBezTo>
                  <a:pt x="144" y="306"/>
                  <a:pt x="151" y="307"/>
                  <a:pt x="158" y="308"/>
                </a:cubicBezTo>
                <a:cubicBezTo>
                  <a:pt x="159" y="308"/>
                  <a:pt x="161" y="309"/>
                  <a:pt x="162" y="309"/>
                </a:cubicBezTo>
                <a:cubicBezTo>
                  <a:pt x="168" y="310"/>
                  <a:pt x="175" y="310"/>
                  <a:pt x="182" y="311"/>
                </a:cubicBezTo>
                <a:cubicBezTo>
                  <a:pt x="184" y="311"/>
                  <a:pt x="187" y="311"/>
                  <a:pt x="189" y="311"/>
                </a:cubicBezTo>
                <a:cubicBezTo>
                  <a:pt x="197" y="312"/>
                  <a:pt x="206" y="312"/>
                  <a:pt x="215" y="312"/>
                </a:cubicBezTo>
                <a:cubicBezTo>
                  <a:pt x="224" y="312"/>
                  <a:pt x="233" y="312"/>
                  <a:pt x="241" y="311"/>
                </a:cubicBezTo>
                <a:cubicBezTo>
                  <a:pt x="243" y="311"/>
                  <a:pt x="246" y="311"/>
                  <a:pt x="248" y="311"/>
                </a:cubicBezTo>
                <a:cubicBezTo>
                  <a:pt x="255" y="310"/>
                  <a:pt x="262" y="310"/>
                  <a:pt x="268" y="309"/>
                </a:cubicBezTo>
                <a:cubicBezTo>
                  <a:pt x="269" y="309"/>
                  <a:pt x="271" y="308"/>
                  <a:pt x="272" y="308"/>
                </a:cubicBezTo>
                <a:cubicBezTo>
                  <a:pt x="279" y="307"/>
                  <a:pt x="286" y="306"/>
                  <a:pt x="293" y="304"/>
                </a:cubicBezTo>
                <a:cubicBezTo>
                  <a:pt x="295" y="304"/>
                  <a:pt x="296" y="304"/>
                  <a:pt x="298" y="303"/>
                </a:cubicBezTo>
                <a:cubicBezTo>
                  <a:pt x="304" y="302"/>
                  <a:pt x="309" y="301"/>
                  <a:pt x="314" y="299"/>
                </a:cubicBezTo>
                <a:cubicBezTo>
                  <a:pt x="315" y="299"/>
                  <a:pt x="316" y="299"/>
                  <a:pt x="317" y="299"/>
                </a:cubicBezTo>
                <a:cubicBezTo>
                  <a:pt x="323" y="297"/>
                  <a:pt x="329" y="295"/>
                  <a:pt x="335" y="293"/>
                </a:cubicBezTo>
                <a:cubicBezTo>
                  <a:pt x="335" y="293"/>
                  <a:pt x="336" y="292"/>
                  <a:pt x="336" y="292"/>
                </a:cubicBezTo>
                <a:cubicBezTo>
                  <a:pt x="341" y="290"/>
                  <a:pt x="346" y="288"/>
                  <a:pt x="350" y="286"/>
                </a:cubicBezTo>
                <a:cubicBezTo>
                  <a:pt x="351" y="286"/>
                  <a:pt x="351" y="286"/>
                  <a:pt x="352" y="286"/>
                </a:cubicBezTo>
                <a:cubicBezTo>
                  <a:pt x="361" y="281"/>
                  <a:pt x="369" y="276"/>
                  <a:pt x="375" y="272"/>
                </a:cubicBezTo>
                <a:cubicBezTo>
                  <a:pt x="384" y="264"/>
                  <a:pt x="389" y="258"/>
                  <a:pt x="389" y="253"/>
                </a:cubicBezTo>
                <a:cubicBezTo>
                  <a:pt x="389" y="236"/>
                  <a:pt x="328" y="194"/>
                  <a:pt x="215" y="194"/>
                </a:cubicBezTo>
                <a:cubicBezTo>
                  <a:pt x="102" y="194"/>
                  <a:pt x="41" y="236"/>
                  <a:pt x="41" y="253"/>
                </a:cubicBezTo>
                <a:cubicBezTo>
                  <a:pt x="41" y="258"/>
                  <a:pt x="46" y="264"/>
                  <a:pt x="55" y="272"/>
                </a:cubicBezTo>
                <a:close/>
                <a:moveTo>
                  <a:pt x="462" y="302"/>
                </a:moveTo>
                <a:lnTo>
                  <a:pt x="462" y="302"/>
                </a:lnTo>
                <a:cubicBezTo>
                  <a:pt x="451" y="302"/>
                  <a:pt x="440" y="304"/>
                  <a:pt x="430" y="307"/>
                </a:cubicBezTo>
                <a:lnTo>
                  <a:pt x="430" y="272"/>
                </a:lnTo>
                <a:lnTo>
                  <a:pt x="426" y="272"/>
                </a:lnTo>
                <a:cubicBezTo>
                  <a:pt x="407" y="318"/>
                  <a:pt x="320" y="353"/>
                  <a:pt x="215" y="353"/>
                </a:cubicBezTo>
                <a:cubicBezTo>
                  <a:pt x="110" y="353"/>
                  <a:pt x="23" y="318"/>
                  <a:pt x="4" y="272"/>
                </a:cubicBezTo>
                <a:lnTo>
                  <a:pt x="0" y="272"/>
                </a:lnTo>
                <a:lnTo>
                  <a:pt x="0" y="526"/>
                </a:lnTo>
                <a:cubicBezTo>
                  <a:pt x="0" y="575"/>
                  <a:pt x="39" y="614"/>
                  <a:pt x="88" y="614"/>
                </a:cubicBezTo>
                <a:lnTo>
                  <a:pt x="342" y="614"/>
                </a:lnTo>
                <a:cubicBezTo>
                  <a:pt x="391" y="614"/>
                  <a:pt x="430" y="575"/>
                  <a:pt x="430" y="526"/>
                </a:cubicBezTo>
                <a:lnTo>
                  <a:pt x="430" y="485"/>
                </a:lnTo>
                <a:cubicBezTo>
                  <a:pt x="440" y="489"/>
                  <a:pt x="451" y="491"/>
                  <a:pt x="462" y="491"/>
                </a:cubicBezTo>
                <a:cubicBezTo>
                  <a:pt x="514" y="491"/>
                  <a:pt x="556" y="449"/>
                  <a:pt x="556" y="396"/>
                </a:cubicBezTo>
                <a:cubicBezTo>
                  <a:pt x="556" y="344"/>
                  <a:pt x="514" y="302"/>
                  <a:pt x="462" y="302"/>
                </a:cubicBezTo>
                <a:close/>
                <a:moveTo>
                  <a:pt x="462" y="448"/>
                </a:moveTo>
                <a:lnTo>
                  <a:pt x="462" y="448"/>
                </a:lnTo>
                <a:cubicBezTo>
                  <a:pt x="450" y="448"/>
                  <a:pt x="439" y="444"/>
                  <a:pt x="430" y="437"/>
                </a:cubicBezTo>
                <a:lnTo>
                  <a:pt x="430" y="356"/>
                </a:lnTo>
                <a:cubicBezTo>
                  <a:pt x="439" y="349"/>
                  <a:pt x="450" y="345"/>
                  <a:pt x="462" y="345"/>
                </a:cubicBezTo>
                <a:cubicBezTo>
                  <a:pt x="490" y="345"/>
                  <a:pt x="513" y="368"/>
                  <a:pt x="513" y="396"/>
                </a:cubicBezTo>
                <a:cubicBezTo>
                  <a:pt x="513" y="425"/>
                  <a:pt x="490" y="448"/>
                  <a:pt x="462" y="448"/>
                </a:cubicBezTo>
                <a:close/>
                <a:moveTo>
                  <a:pt x="139" y="143"/>
                </a:moveTo>
                <a:lnTo>
                  <a:pt x="139" y="143"/>
                </a:lnTo>
                <a:cubicBezTo>
                  <a:pt x="152" y="143"/>
                  <a:pt x="162" y="133"/>
                  <a:pt x="162" y="120"/>
                </a:cubicBezTo>
                <a:lnTo>
                  <a:pt x="162" y="53"/>
                </a:lnTo>
                <a:cubicBezTo>
                  <a:pt x="162" y="40"/>
                  <a:pt x="152" y="30"/>
                  <a:pt x="139" y="30"/>
                </a:cubicBezTo>
                <a:cubicBezTo>
                  <a:pt x="126" y="30"/>
                  <a:pt x="116" y="40"/>
                  <a:pt x="116" y="53"/>
                </a:cubicBezTo>
                <a:lnTo>
                  <a:pt x="116" y="120"/>
                </a:lnTo>
                <a:cubicBezTo>
                  <a:pt x="116" y="133"/>
                  <a:pt x="126" y="143"/>
                  <a:pt x="139" y="143"/>
                </a:cubicBezTo>
                <a:close/>
                <a:moveTo>
                  <a:pt x="211" y="114"/>
                </a:moveTo>
                <a:lnTo>
                  <a:pt x="211" y="114"/>
                </a:lnTo>
                <a:cubicBezTo>
                  <a:pt x="223" y="114"/>
                  <a:pt x="234" y="104"/>
                  <a:pt x="234" y="91"/>
                </a:cubicBezTo>
                <a:lnTo>
                  <a:pt x="234" y="23"/>
                </a:lnTo>
                <a:cubicBezTo>
                  <a:pt x="234" y="11"/>
                  <a:pt x="223" y="0"/>
                  <a:pt x="211" y="0"/>
                </a:cubicBezTo>
                <a:cubicBezTo>
                  <a:pt x="198" y="0"/>
                  <a:pt x="188" y="11"/>
                  <a:pt x="188" y="23"/>
                </a:cubicBezTo>
                <a:lnTo>
                  <a:pt x="188" y="91"/>
                </a:lnTo>
                <a:cubicBezTo>
                  <a:pt x="188" y="104"/>
                  <a:pt x="198" y="114"/>
                  <a:pt x="211" y="114"/>
                </a:cubicBezTo>
                <a:close/>
                <a:moveTo>
                  <a:pt x="283" y="172"/>
                </a:moveTo>
                <a:lnTo>
                  <a:pt x="283" y="172"/>
                </a:lnTo>
                <a:cubicBezTo>
                  <a:pt x="295" y="172"/>
                  <a:pt x="305" y="162"/>
                  <a:pt x="305" y="150"/>
                </a:cubicBezTo>
                <a:lnTo>
                  <a:pt x="305" y="82"/>
                </a:lnTo>
                <a:cubicBezTo>
                  <a:pt x="305" y="69"/>
                  <a:pt x="295" y="59"/>
                  <a:pt x="283" y="59"/>
                </a:cubicBezTo>
                <a:cubicBezTo>
                  <a:pt x="270" y="59"/>
                  <a:pt x="260" y="69"/>
                  <a:pt x="260" y="82"/>
                </a:cubicBezTo>
                <a:lnTo>
                  <a:pt x="260" y="150"/>
                </a:lnTo>
                <a:cubicBezTo>
                  <a:pt x="260" y="162"/>
                  <a:pt x="270" y="172"/>
                  <a:pt x="283" y="17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00" tIns="45700" rIns="91400" bIns="4570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56" name="Freeform 40"/>
          <p:cNvSpPr>
            <a:spLocks/>
          </p:cNvSpPr>
          <p:nvPr/>
        </p:nvSpPr>
        <p:spPr bwMode="auto">
          <a:xfrm>
            <a:off x="5779893" y="2439199"/>
            <a:ext cx="704004" cy="648888"/>
          </a:xfrm>
          <a:custGeom>
            <a:avLst/>
            <a:gdLst>
              <a:gd name="T0" fmla="*/ 646 w 646"/>
              <a:gd name="T1" fmla="*/ 149 h 595"/>
              <a:gd name="T2" fmla="*/ 601 w 646"/>
              <a:gd name="T3" fmla="*/ 98 h 595"/>
              <a:gd name="T4" fmla="*/ 282 w 646"/>
              <a:gd name="T5" fmla="*/ 54 h 595"/>
              <a:gd name="T6" fmla="*/ 282 w 646"/>
              <a:gd name="T7" fmla="*/ 42 h 595"/>
              <a:gd name="T8" fmla="*/ 259 w 646"/>
              <a:gd name="T9" fmla="*/ 11 h 595"/>
              <a:gd name="T10" fmla="*/ 173 w 646"/>
              <a:gd name="T11" fmla="*/ 0 h 595"/>
              <a:gd name="T12" fmla="*/ 150 w 646"/>
              <a:gd name="T13" fmla="*/ 12 h 595"/>
              <a:gd name="T14" fmla="*/ 204 w 646"/>
              <a:gd name="T15" fmla="*/ 18 h 595"/>
              <a:gd name="T16" fmla="*/ 240 w 646"/>
              <a:gd name="T17" fmla="*/ 47 h 595"/>
              <a:gd name="T18" fmla="*/ 248 w 646"/>
              <a:gd name="T19" fmla="*/ 74 h 595"/>
              <a:gd name="T20" fmla="*/ 569 w 646"/>
              <a:gd name="T21" fmla="*/ 115 h 595"/>
              <a:gd name="T22" fmla="*/ 617 w 646"/>
              <a:gd name="T23" fmla="*/ 164 h 595"/>
              <a:gd name="T24" fmla="*/ 609 w 646"/>
              <a:gd name="T25" fmla="*/ 530 h 595"/>
              <a:gd name="T26" fmla="*/ 575 w 646"/>
              <a:gd name="T27" fmla="*/ 206 h 595"/>
              <a:gd name="T28" fmla="*/ 534 w 646"/>
              <a:gd name="T29" fmla="*/ 159 h 595"/>
              <a:gd name="T30" fmla="*/ 226 w 646"/>
              <a:gd name="T31" fmla="*/ 118 h 595"/>
              <a:gd name="T32" fmla="*/ 184 w 646"/>
              <a:gd name="T33" fmla="*/ 59 h 595"/>
              <a:gd name="T34" fmla="*/ 76 w 646"/>
              <a:gd name="T35" fmla="*/ 45 h 595"/>
              <a:gd name="T36" fmla="*/ 68 w 646"/>
              <a:gd name="T37" fmla="*/ 105 h 595"/>
              <a:gd name="T38" fmla="*/ 0 w 646"/>
              <a:gd name="T39" fmla="*/ 99 h 595"/>
              <a:gd name="T40" fmla="*/ 60 w 646"/>
              <a:gd name="T41" fmla="*/ 508 h 595"/>
              <a:gd name="T42" fmla="*/ 622 w 646"/>
              <a:gd name="T43" fmla="*/ 595 h 595"/>
              <a:gd name="T44" fmla="*/ 646 w 646"/>
              <a:gd name="T45" fmla="*/ 149 h 5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646" h="595">
                <a:moveTo>
                  <a:pt x="646" y="149"/>
                </a:moveTo>
                <a:cubicBezTo>
                  <a:pt x="646" y="149"/>
                  <a:pt x="643" y="106"/>
                  <a:pt x="601" y="98"/>
                </a:cubicBezTo>
                <a:cubicBezTo>
                  <a:pt x="571" y="92"/>
                  <a:pt x="282" y="54"/>
                  <a:pt x="282" y="54"/>
                </a:cubicBezTo>
                <a:lnTo>
                  <a:pt x="282" y="42"/>
                </a:lnTo>
                <a:cubicBezTo>
                  <a:pt x="282" y="42"/>
                  <a:pt x="283" y="17"/>
                  <a:pt x="259" y="11"/>
                </a:cubicBezTo>
                <a:cubicBezTo>
                  <a:pt x="234" y="6"/>
                  <a:pt x="173" y="0"/>
                  <a:pt x="173" y="0"/>
                </a:cubicBezTo>
                <a:lnTo>
                  <a:pt x="150" y="12"/>
                </a:lnTo>
                <a:lnTo>
                  <a:pt x="204" y="18"/>
                </a:lnTo>
                <a:cubicBezTo>
                  <a:pt x="204" y="18"/>
                  <a:pt x="232" y="20"/>
                  <a:pt x="240" y="47"/>
                </a:cubicBezTo>
                <a:cubicBezTo>
                  <a:pt x="248" y="74"/>
                  <a:pt x="248" y="74"/>
                  <a:pt x="248" y="74"/>
                </a:cubicBezTo>
                <a:lnTo>
                  <a:pt x="569" y="115"/>
                </a:lnTo>
                <a:cubicBezTo>
                  <a:pt x="569" y="115"/>
                  <a:pt x="608" y="115"/>
                  <a:pt x="617" y="164"/>
                </a:cubicBezTo>
                <a:cubicBezTo>
                  <a:pt x="621" y="189"/>
                  <a:pt x="605" y="432"/>
                  <a:pt x="609" y="530"/>
                </a:cubicBezTo>
                <a:lnTo>
                  <a:pt x="575" y="206"/>
                </a:lnTo>
                <a:cubicBezTo>
                  <a:pt x="575" y="206"/>
                  <a:pt x="574" y="164"/>
                  <a:pt x="534" y="159"/>
                </a:cubicBezTo>
                <a:cubicBezTo>
                  <a:pt x="493" y="154"/>
                  <a:pt x="226" y="118"/>
                  <a:pt x="226" y="118"/>
                </a:cubicBezTo>
                <a:cubicBezTo>
                  <a:pt x="226" y="118"/>
                  <a:pt x="217" y="62"/>
                  <a:pt x="184" y="59"/>
                </a:cubicBezTo>
                <a:cubicBezTo>
                  <a:pt x="151" y="56"/>
                  <a:pt x="76" y="45"/>
                  <a:pt x="76" y="45"/>
                </a:cubicBezTo>
                <a:cubicBezTo>
                  <a:pt x="76" y="45"/>
                  <a:pt x="49" y="42"/>
                  <a:pt x="68" y="105"/>
                </a:cubicBezTo>
                <a:lnTo>
                  <a:pt x="0" y="99"/>
                </a:lnTo>
                <a:lnTo>
                  <a:pt x="60" y="508"/>
                </a:lnTo>
                <a:lnTo>
                  <a:pt x="622" y="595"/>
                </a:lnTo>
                <a:lnTo>
                  <a:pt x="646" y="14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00" tIns="45700" rIns="91400" bIns="4570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57" name="Freeform 41"/>
          <p:cNvSpPr>
            <a:spLocks noEditPoints="1"/>
          </p:cNvSpPr>
          <p:nvPr/>
        </p:nvSpPr>
        <p:spPr bwMode="auto">
          <a:xfrm>
            <a:off x="7195069" y="5529077"/>
            <a:ext cx="682911" cy="656800"/>
          </a:xfrm>
          <a:custGeom>
            <a:avLst/>
            <a:gdLst>
              <a:gd name="T0" fmla="*/ 419 w 628"/>
              <a:gd name="T1" fmla="*/ 232 h 600"/>
              <a:gd name="T2" fmla="*/ 411 w 628"/>
              <a:gd name="T3" fmla="*/ 249 h 600"/>
              <a:gd name="T4" fmla="*/ 408 w 628"/>
              <a:gd name="T5" fmla="*/ 261 h 600"/>
              <a:gd name="T6" fmla="*/ 409 w 628"/>
              <a:gd name="T7" fmla="*/ 283 h 600"/>
              <a:gd name="T8" fmla="*/ 417 w 628"/>
              <a:gd name="T9" fmla="*/ 305 h 600"/>
              <a:gd name="T10" fmla="*/ 424 w 628"/>
              <a:gd name="T11" fmla="*/ 315 h 600"/>
              <a:gd name="T12" fmla="*/ 441 w 628"/>
              <a:gd name="T13" fmla="*/ 330 h 600"/>
              <a:gd name="T14" fmla="*/ 453 w 628"/>
              <a:gd name="T15" fmla="*/ 335 h 600"/>
              <a:gd name="T16" fmla="*/ 478 w 628"/>
              <a:gd name="T17" fmla="*/ 200 h 600"/>
              <a:gd name="T18" fmla="*/ 449 w 628"/>
              <a:gd name="T19" fmla="*/ 207 h 600"/>
              <a:gd name="T20" fmla="*/ 433 w 628"/>
              <a:gd name="T21" fmla="*/ 216 h 600"/>
              <a:gd name="T22" fmla="*/ 425 w 628"/>
              <a:gd name="T23" fmla="*/ 224 h 600"/>
              <a:gd name="T24" fmla="*/ 384 w 628"/>
              <a:gd name="T25" fmla="*/ 70 h 600"/>
              <a:gd name="T26" fmla="*/ 314 w 628"/>
              <a:gd name="T27" fmla="*/ 140 h 600"/>
              <a:gd name="T28" fmla="*/ 379 w 628"/>
              <a:gd name="T29" fmla="*/ 283 h 600"/>
              <a:gd name="T30" fmla="*/ 379 w 628"/>
              <a:gd name="T31" fmla="*/ 254 h 600"/>
              <a:gd name="T32" fmla="*/ 359 w 628"/>
              <a:gd name="T33" fmla="*/ 154 h 600"/>
              <a:gd name="T34" fmla="*/ 249 w 628"/>
              <a:gd name="T35" fmla="*/ 270 h 600"/>
              <a:gd name="T36" fmla="*/ 314 w 628"/>
              <a:gd name="T37" fmla="*/ 396 h 600"/>
              <a:gd name="T38" fmla="*/ 282 w 628"/>
              <a:gd name="T39" fmla="*/ 400 h 600"/>
              <a:gd name="T40" fmla="*/ 267 w 628"/>
              <a:gd name="T41" fmla="*/ 382 h 600"/>
              <a:gd name="T42" fmla="*/ 257 w 628"/>
              <a:gd name="T43" fmla="*/ 374 h 600"/>
              <a:gd name="T44" fmla="*/ 214 w 628"/>
              <a:gd name="T45" fmla="*/ 356 h 600"/>
              <a:gd name="T46" fmla="*/ 195 w 628"/>
              <a:gd name="T47" fmla="*/ 354 h 600"/>
              <a:gd name="T48" fmla="*/ 0 w 628"/>
              <a:gd name="T49" fmla="*/ 600 h 600"/>
              <a:gd name="T50" fmla="*/ 83 w 628"/>
              <a:gd name="T51" fmla="*/ 454 h 600"/>
              <a:gd name="T52" fmla="*/ 216 w 628"/>
              <a:gd name="T53" fmla="*/ 454 h 600"/>
              <a:gd name="T54" fmla="*/ 301 w 628"/>
              <a:gd name="T55" fmla="*/ 600 h 600"/>
              <a:gd name="T56" fmla="*/ 282 w 628"/>
              <a:gd name="T57" fmla="*/ 400 h 600"/>
              <a:gd name="T58" fmla="*/ 433 w 628"/>
              <a:gd name="T59" fmla="*/ 354 h 600"/>
              <a:gd name="T60" fmla="*/ 413 w 628"/>
              <a:gd name="T61" fmla="*/ 356 h 600"/>
              <a:gd name="T62" fmla="*/ 361 w 628"/>
              <a:gd name="T63" fmla="*/ 382 h 600"/>
              <a:gd name="T64" fmla="*/ 353 w 628"/>
              <a:gd name="T65" fmla="*/ 391 h 600"/>
              <a:gd name="T66" fmla="*/ 389 w 628"/>
              <a:gd name="T67" fmla="*/ 600 h 600"/>
              <a:gd name="T68" fmla="*/ 410 w 628"/>
              <a:gd name="T69" fmla="*/ 600 h 600"/>
              <a:gd name="T70" fmla="*/ 564 w 628"/>
              <a:gd name="T71" fmla="*/ 454 h 600"/>
              <a:gd name="T72" fmla="*/ 628 w 628"/>
              <a:gd name="T73" fmla="*/ 460 h 600"/>
              <a:gd name="T74" fmla="*/ 150 w 628"/>
              <a:gd name="T75" fmla="*/ 340 h 600"/>
              <a:gd name="T76" fmla="*/ 186 w 628"/>
              <a:gd name="T77" fmla="*/ 330 h 600"/>
              <a:gd name="T78" fmla="*/ 196 w 628"/>
              <a:gd name="T79" fmla="*/ 323 h 600"/>
              <a:gd name="T80" fmla="*/ 216 w 628"/>
              <a:gd name="T81" fmla="*/ 295 h 600"/>
              <a:gd name="T82" fmla="*/ 219 w 628"/>
              <a:gd name="T83" fmla="*/ 282 h 600"/>
              <a:gd name="T84" fmla="*/ 219 w 628"/>
              <a:gd name="T85" fmla="*/ 258 h 600"/>
              <a:gd name="T86" fmla="*/ 214 w 628"/>
              <a:gd name="T87" fmla="*/ 241 h 600"/>
              <a:gd name="T88" fmla="*/ 208 w 628"/>
              <a:gd name="T89" fmla="*/ 231 h 600"/>
              <a:gd name="T90" fmla="*/ 195 w 628"/>
              <a:gd name="T91" fmla="*/ 217 h 600"/>
              <a:gd name="T92" fmla="*/ 186 w 628"/>
              <a:gd name="T93" fmla="*/ 210 h 600"/>
              <a:gd name="T94" fmla="*/ 150 w 628"/>
              <a:gd name="T95" fmla="*/ 200 h 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628" h="600">
                <a:moveTo>
                  <a:pt x="425" y="224"/>
                </a:moveTo>
                <a:cubicBezTo>
                  <a:pt x="423" y="227"/>
                  <a:pt x="421" y="229"/>
                  <a:pt x="419" y="231"/>
                </a:cubicBezTo>
                <a:cubicBezTo>
                  <a:pt x="419" y="231"/>
                  <a:pt x="419" y="232"/>
                  <a:pt x="419" y="232"/>
                </a:cubicBezTo>
                <a:cubicBezTo>
                  <a:pt x="418" y="234"/>
                  <a:pt x="416" y="237"/>
                  <a:pt x="415" y="239"/>
                </a:cubicBezTo>
                <a:cubicBezTo>
                  <a:pt x="415" y="240"/>
                  <a:pt x="414" y="240"/>
                  <a:pt x="414" y="241"/>
                </a:cubicBezTo>
                <a:cubicBezTo>
                  <a:pt x="413" y="244"/>
                  <a:pt x="412" y="247"/>
                  <a:pt x="411" y="249"/>
                </a:cubicBezTo>
                <a:cubicBezTo>
                  <a:pt x="411" y="250"/>
                  <a:pt x="411" y="250"/>
                  <a:pt x="411" y="250"/>
                </a:cubicBezTo>
                <a:cubicBezTo>
                  <a:pt x="410" y="253"/>
                  <a:pt x="409" y="255"/>
                  <a:pt x="409" y="258"/>
                </a:cubicBezTo>
                <a:cubicBezTo>
                  <a:pt x="409" y="259"/>
                  <a:pt x="409" y="260"/>
                  <a:pt x="408" y="261"/>
                </a:cubicBezTo>
                <a:cubicBezTo>
                  <a:pt x="408" y="264"/>
                  <a:pt x="408" y="267"/>
                  <a:pt x="408" y="270"/>
                </a:cubicBezTo>
                <a:cubicBezTo>
                  <a:pt x="408" y="274"/>
                  <a:pt x="408" y="278"/>
                  <a:pt x="409" y="281"/>
                </a:cubicBezTo>
                <a:cubicBezTo>
                  <a:pt x="409" y="282"/>
                  <a:pt x="409" y="283"/>
                  <a:pt x="409" y="283"/>
                </a:cubicBezTo>
                <a:cubicBezTo>
                  <a:pt x="410" y="287"/>
                  <a:pt x="411" y="290"/>
                  <a:pt x="412" y="293"/>
                </a:cubicBezTo>
                <a:cubicBezTo>
                  <a:pt x="412" y="294"/>
                  <a:pt x="412" y="295"/>
                  <a:pt x="412" y="295"/>
                </a:cubicBezTo>
                <a:cubicBezTo>
                  <a:pt x="414" y="298"/>
                  <a:pt x="415" y="301"/>
                  <a:pt x="417" y="305"/>
                </a:cubicBezTo>
                <a:cubicBezTo>
                  <a:pt x="417" y="305"/>
                  <a:pt x="417" y="305"/>
                  <a:pt x="418" y="306"/>
                </a:cubicBezTo>
                <a:cubicBezTo>
                  <a:pt x="420" y="309"/>
                  <a:pt x="422" y="312"/>
                  <a:pt x="424" y="315"/>
                </a:cubicBezTo>
                <a:cubicBezTo>
                  <a:pt x="424" y="315"/>
                  <a:pt x="424" y="315"/>
                  <a:pt x="424" y="315"/>
                </a:cubicBezTo>
                <a:cubicBezTo>
                  <a:pt x="427" y="318"/>
                  <a:pt x="429" y="320"/>
                  <a:pt x="432" y="323"/>
                </a:cubicBezTo>
                <a:cubicBezTo>
                  <a:pt x="432" y="323"/>
                  <a:pt x="432" y="323"/>
                  <a:pt x="432" y="323"/>
                </a:cubicBezTo>
                <a:cubicBezTo>
                  <a:pt x="435" y="326"/>
                  <a:pt x="438" y="328"/>
                  <a:pt x="441" y="330"/>
                </a:cubicBezTo>
                <a:cubicBezTo>
                  <a:pt x="442" y="330"/>
                  <a:pt x="442" y="330"/>
                  <a:pt x="442" y="330"/>
                </a:cubicBezTo>
                <a:cubicBezTo>
                  <a:pt x="446" y="332"/>
                  <a:pt x="449" y="334"/>
                  <a:pt x="452" y="335"/>
                </a:cubicBezTo>
                <a:cubicBezTo>
                  <a:pt x="453" y="335"/>
                  <a:pt x="453" y="335"/>
                  <a:pt x="453" y="335"/>
                </a:cubicBezTo>
                <a:cubicBezTo>
                  <a:pt x="461" y="338"/>
                  <a:pt x="469" y="340"/>
                  <a:pt x="478" y="340"/>
                </a:cubicBezTo>
                <a:cubicBezTo>
                  <a:pt x="516" y="340"/>
                  <a:pt x="547" y="309"/>
                  <a:pt x="547" y="270"/>
                </a:cubicBezTo>
                <a:cubicBezTo>
                  <a:pt x="547" y="232"/>
                  <a:pt x="516" y="200"/>
                  <a:pt x="478" y="200"/>
                </a:cubicBezTo>
                <a:cubicBezTo>
                  <a:pt x="468" y="200"/>
                  <a:pt x="458" y="202"/>
                  <a:pt x="450" y="206"/>
                </a:cubicBezTo>
                <a:cubicBezTo>
                  <a:pt x="450" y="206"/>
                  <a:pt x="450" y="206"/>
                  <a:pt x="450" y="206"/>
                </a:cubicBezTo>
                <a:cubicBezTo>
                  <a:pt x="449" y="206"/>
                  <a:pt x="449" y="206"/>
                  <a:pt x="449" y="207"/>
                </a:cubicBezTo>
                <a:cubicBezTo>
                  <a:pt x="446" y="208"/>
                  <a:pt x="444" y="209"/>
                  <a:pt x="442" y="210"/>
                </a:cubicBezTo>
                <a:cubicBezTo>
                  <a:pt x="441" y="211"/>
                  <a:pt x="441" y="211"/>
                  <a:pt x="440" y="211"/>
                </a:cubicBezTo>
                <a:cubicBezTo>
                  <a:pt x="438" y="213"/>
                  <a:pt x="435" y="215"/>
                  <a:pt x="433" y="216"/>
                </a:cubicBezTo>
                <a:cubicBezTo>
                  <a:pt x="433" y="217"/>
                  <a:pt x="432" y="217"/>
                  <a:pt x="432" y="217"/>
                </a:cubicBezTo>
                <a:cubicBezTo>
                  <a:pt x="430" y="219"/>
                  <a:pt x="428" y="221"/>
                  <a:pt x="426" y="223"/>
                </a:cubicBezTo>
                <a:cubicBezTo>
                  <a:pt x="426" y="223"/>
                  <a:pt x="425" y="224"/>
                  <a:pt x="425" y="224"/>
                </a:cubicBezTo>
                <a:close/>
                <a:moveTo>
                  <a:pt x="314" y="140"/>
                </a:moveTo>
                <a:lnTo>
                  <a:pt x="314" y="140"/>
                </a:lnTo>
                <a:cubicBezTo>
                  <a:pt x="353" y="140"/>
                  <a:pt x="384" y="108"/>
                  <a:pt x="384" y="70"/>
                </a:cubicBezTo>
                <a:cubicBezTo>
                  <a:pt x="384" y="31"/>
                  <a:pt x="353" y="0"/>
                  <a:pt x="314" y="0"/>
                </a:cubicBezTo>
                <a:cubicBezTo>
                  <a:pt x="275" y="0"/>
                  <a:pt x="244" y="31"/>
                  <a:pt x="244" y="70"/>
                </a:cubicBezTo>
                <a:cubicBezTo>
                  <a:pt x="244" y="108"/>
                  <a:pt x="275" y="140"/>
                  <a:pt x="314" y="140"/>
                </a:cubicBezTo>
                <a:close/>
                <a:moveTo>
                  <a:pt x="379" y="336"/>
                </a:moveTo>
                <a:lnTo>
                  <a:pt x="379" y="336"/>
                </a:lnTo>
                <a:lnTo>
                  <a:pt x="379" y="283"/>
                </a:lnTo>
                <a:cubicBezTo>
                  <a:pt x="379" y="279"/>
                  <a:pt x="378" y="274"/>
                  <a:pt x="378" y="270"/>
                </a:cubicBezTo>
                <a:cubicBezTo>
                  <a:pt x="378" y="266"/>
                  <a:pt x="379" y="262"/>
                  <a:pt x="379" y="257"/>
                </a:cubicBezTo>
                <a:lnTo>
                  <a:pt x="379" y="254"/>
                </a:lnTo>
                <a:lnTo>
                  <a:pt x="380" y="254"/>
                </a:lnTo>
                <a:cubicBezTo>
                  <a:pt x="385" y="223"/>
                  <a:pt x="404" y="197"/>
                  <a:pt x="431" y="183"/>
                </a:cubicBezTo>
                <a:cubicBezTo>
                  <a:pt x="412" y="165"/>
                  <a:pt x="387" y="154"/>
                  <a:pt x="359" y="154"/>
                </a:cubicBezTo>
                <a:lnTo>
                  <a:pt x="269" y="154"/>
                </a:lnTo>
                <a:cubicBezTo>
                  <a:pt x="241" y="154"/>
                  <a:pt x="216" y="165"/>
                  <a:pt x="197" y="183"/>
                </a:cubicBezTo>
                <a:cubicBezTo>
                  <a:pt x="228" y="199"/>
                  <a:pt x="249" y="232"/>
                  <a:pt x="249" y="270"/>
                </a:cubicBezTo>
                <a:cubicBezTo>
                  <a:pt x="249" y="278"/>
                  <a:pt x="249" y="286"/>
                  <a:pt x="247" y="293"/>
                </a:cubicBezTo>
                <a:lnTo>
                  <a:pt x="247" y="335"/>
                </a:lnTo>
                <a:cubicBezTo>
                  <a:pt x="276" y="347"/>
                  <a:pt x="299" y="369"/>
                  <a:pt x="314" y="396"/>
                </a:cubicBezTo>
                <a:cubicBezTo>
                  <a:pt x="328" y="369"/>
                  <a:pt x="351" y="348"/>
                  <a:pt x="379" y="336"/>
                </a:cubicBezTo>
                <a:close/>
                <a:moveTo>
                  <a:pt x="282" y="400"/>
                </a:moveTo>
                <a:lnTo>
                  <a:pt x="282" y="400"/>
                </a:lnTo>
                <a:cubicBezTo>
                  <a:pt x="280" y="397"/>
                  <a:pt x="278" y="394"/>
                  <a:pt x="275" y="391"/>
                </a:cubicBezTo>
                <a:cubicBezTo>
                  <a:pt x="275" y="390"/>
                  <a:pt x="274" y="390"/>
                  <a:pt x="274" y="390"/>
                </a:cubicBezTo>
                <a:cubicBezTo>
                  <a:pt x="272" y="387"/>
                  <a:pt x="270" y="385"/>
                  <a:pt x="267" y="382"/>
                </a:cubicBezTo>
                <a:cubicBezTo>
                  <a:pt x="267" y="382"/>
                  <a:pt x="266" y="382"/>
                  <a:pt x="266" y="381"/>
                </a:cubicBezTo>
                <a:cubicBezTo>
                  <a:pt x="263" y="379"/>
                  <a:pt x="261" y="377"/>
                  <a:pt x="258" y="375"/>
                </a:cubicBezTo>
                <a:cubicBezTo>
                  <a:pt x="257" y="374"/>
                  <a:pt x="257" y="374"/>
                  <a:pt x="257" y="374"/>
                </a:cubicBezTo>
                <a:cubicBezTo>
                  <a:pt x="247" y="367"/>
                  <a:pt x="237" y="362"/>
                  <a:pt x="225" y="359"/>
                </a:cubicBezTo>
                <a:cubicBezTo>
                  <a:pt x="223" y="358"/>
                  <a:pt x="220" y="357"/>
                  <a:pt x="218" y="357"/>
                </a:cubicBezTo>
                <a:cubicBezTo>
                  <a:pt x="217" y="356"/>
                  <a:pt x="215" y="356"/>
                  <a:pt x="214" y="356"/>
                </a:cubicBezTo>
                <a:cubicBezTo>
                  <a:pt x="212" y="356"/>
                  <a:pt x="210" y="355"/>
                  <a:pt x="208" y="355"/>
                </a:cubicBezTo>
                <a:cubicBezTo>
                  <a:pt x="207" y="355"/>
                  <a:pt x="206" y="355"/>
                  <a:pt x="205" y="355"/>
                </a:cubicBezTo>
                <a:cubicBezTo>
                  <a:pt x="202" y="354"/>
                  <a:pt x="199" y="354"/>
                  <a:pt x="195" y="354"/>
                </a:cubicBezTo>
                <a:lnTo>
                  <a:pt x="105" y="354"/>
                </a:lnTo>
                <a:cubicBezTo>
                  <a:pt x="47" y="354"/>
                  <a:pt x="0" y="401"/>
                  <a:pt x="0" y="460"/>
                </a:cubicBezTo>
                <a:lnTo>
                  <a:pt x="0" y="600"/>
                </a:lnTo>
                <a:lnTo>
                  <a:pt x="62" y="600"/>
                </a:lnTo>
                <a:lnTo>
                  <a:pt x="62" y="454"/>
                </a:lnTo>
                <a:lnTo>
                  <a:pt x="83" y="454"/>
                </a:lnTo>
                <a:lnTo>
                  <a:pt x="83" y="600"/>
                </a:lnTo>
                <a:lnTo>
                  <a:pt x="216" y="600"/>
                </a:lnTo>
                <a:lnTo>
                  <a:pt x="216" y="454"/>
                </a:lnTo>
                <a:lnTo>
                  <a:pt x="237" y="454"/>
                </a:lnTo>
                <a:lnTo>
                  <a:pt x="237" y="600"/>
                </a:lnTo>
                <a:lnTo>
                  <a:pt x="301" y="600"/>
                </a:lnTo>
                <a:lnTo>
                  <a:pt x="301" y="460"/>
                </a:lnTo>
                <a:cubicBezTo>
                  <a:pt x="301" y="438"/>
                  <a:pt x="294" y="417"/>
                  <a:pt x="282" y="400"/>
                </a:cubicBezTo>
                <a:cubicBezTo>
                  <a:pt x="282" y="400"/>
                  <a:pt x="282" y="400"/>
                  <a:pt x="282" y="400"/>
                </a:cubicBezTo>
                <a:close/>
                <a:moveTo>
                  <a:pt x="523" y="354"/>
                </a:moveTo>
                <a:lnTo>
                  <a:pt x="523" y="354"/>
                </a:lnTo>
                <a:lnTo>
                  <a:pt x="433" y="354"/>
                </a:lnTo>
                <a:cubicBezTo>
                  <a:pt x="429" y="354"/>
                  <a:pt x="426" y="354"/>
                  <a:pt x="423" y="355"/>
                </a:cubicBezTo>
                <a:cubicBezTo>
                  <a:pt x="422" y="355"/>
                  <a:pt x="421" y="355"/>
                  <a:pt x="420" y="355"/>
                </a:cubicBezTo>
                <a:cubicBezTo>
                  <a:pt x="418" y="355"/>
                  <a:pt x="415" y="356"/>
                  <a:pt x="413" y="356"/>
                </a:cubicBezTo>
                <a:cubicBezTo>
                  <a:pt x="412" y="356"/>
                  <a:pt x="411" y="356"/>
                  <a:pt x="410" y="357"/>
                </a:cubicBezTo>
                <a:cubicBezTo>
                  <a:pt x="408" y="357"/>
                  <a:pt x="405" y="358"/>
                  <a:pt x="403" y="358"/>
                </a:cubicBezTo>
                <a:cubicBezTo>
                  <a:pt x="387" y="363"/>
                  <a:pt x="373" y="371"/>
                  <a:pt x="361" y="382"/>
                </a:cubicBezTo>
                <a:cubicBezTo>
                  <a:pt x="361" y="382"/>
                  <a:pt x="361" y="383"/>
                  <a:pt x="361" y="383"/>
                </a:cubicBezTo>
                <a:cubicBezTo>
                  <a:pt x="358" y="385"/>
                  <a:pt x="356" y="388"/>
                  <a:pt x="353" y="390"/>
                </a:cubicBezTo>
                <a:cubicBezTo>
                  <a:pt x="353" y="391"/>
                  <a:pt x="353" y="391"/>
                  <a:pt x="353" y="391"/>
                </a:cubicBezTo>
                <a:cubicBezTo>
                  <a:pt x="337" y="410"/>
                  <a:pt x="327" y="433"/>
                  <a:pt x="327" y="460"/>
                </a:cubicBezTo>
                <a:lnTo>
                  <a:pt x="327" y="600"/>
                </a:lnTo>
                <a:lnTo>
                  <a:pt x="389" y="600"/>
                </a:lnTo>
                <a:lnTo>
                  <a:pt x="389" y="454"/>
                </a:lnTo>
                <a:lnTo>
                  <a:pt x="410" y="454"/>
                </a:lnTo>
                <a:lnTo>
                  <a:pt x="410" y="600"/>
                </a:lnTo>
                <a:lnTo>
                  <a:pt x="543" y="600"/>
                </a:lnTo>
                <a:lnTo>
                  <a:pt x="543" y="454"/>
                </a:lnTo>
                <a:lnTo>
                  <a:pt x="564" y="454"/>
                </a:lnTo>
                <a:lnTo>
                  <a:pt x="564" y="600"/>
                </a:lnTo>
                <a:lnTo>
                  <a:pt x="628" y="600"/>
                </a:lnTo>
                <a:lnTo>
                  <a:pt x="628" y="460"/>
                </a:lnTo>
                <a:cubicBezTo>
                  <a:pt x="628" y="401"/>
                  <a:pt x="581" y="354"/>
                  <a:pt x="523" y="354"/>
                </a:cubicBezTo>
                <a:close/>
                <a:moveTo>
                  <a:pt x="150" y="340"/>
                </a:moveTo>
                <a:lnTo>
                  <a:pt x="150" y="340"/>
                </a:lnTo>
                <a:cubicBezTo>
                  <a:pt x="159" y="340"/>
                  <a:pt x="167" y="338"/>
                  <a:pt x="175" y="335"/>
                </a:cubicBezTo>
                <a:cubicBezTo>
                  <a:pt x="175" y="335"/>
                  <a:pt x="175" y="335"/>
                  <a:pt x="176" y="335"/>
                </a:cubicBezTo>
                <a:cubicBezTo>
                  <a:pt x="179" y="334"/>
                  <a:pt x="183" y="332"/>
                  <a:pt x="186" y="330"/>
                </a:cubicBezTo>
                <a:cubicBezTo>
                  <a:pt x="186" y="330"/>
                  <a:pt x="186" y="330"/>
                  <a:pt x="186" y="330"/>
                </a:cubicBezTo>
                <a:cubicBezTo>
                  <a:pt x="190" y="328"/>
                  <a:pt x="193" y="326"/>
                  <a:pt x="196" y="323"/>
                </a:cubicBezTo>
                <a:cubicBezTo>
                  <a:pt x="196" y="323"/>
                  <a:pt x="196" y="323"/>
                  <a:pt x="196" y="323"/>
                </a:cubicBezTo>
                <a:cubicBezTo>
                  <a:pt x="202" y="318"/>
                  <a:pt x="206" y="312"/>
                  <a:pt x="210" y="306"/>
                </a:cubicBezTo>
                <a:cubicBezTo>
                  <a:pt x="211" y="305"/>
                  <a:pt x="211" y="305"/>
                  <a:pt x="211" y="305"/>
                </a:cubicBezTo>
                <a:cubicBezTo>
                  <a:pt x="213" y="302"/>
                  <a:pt x="214" y="298"/>
                  <a:pt x="216" y="295"/>
                </a:cubicBezTo>
                <a:cubicBezTo>
                  <a:pt x="216" y="295"/>
                  <a:pt x="216" y="294"/>
                  <a:pt x="216" y="293"/>
                </a:cubicBezTo>
                <a:cubicBezTo>
                  <a:pt x="217" y="290"/>
                  <a:pt x="218" y="287"/>
                  <a:pt x="219" y="283"/>
                </a:cubicBezTo>
                <a:cubicBezTo>
                  <a:pt x="219" y="283"/>
                  <a:pt x="219" y="282"/>
                  <a:pt x="219" y="282"/>
                </a:cubicBezTo>
                <a:cubicBezTo>
                  <a:pt x="220" y="278"/>
                  <a:pt x="220" y="274"/>
                  <a:pt x="220" y="270"/>
                </a:cubicBezTo>
                <a:cubicBezTo>
                  <a:pt x="220" y="267"/>
                  <a:pt x="220" y="264"/>
                  <a:pt x="220" y="261"/>
                </a:cubicBezTo>
                <a:cubicBezTo>
                  <a:pt x="219" y="260"/>
                  <a:pt x="219" y="259"/>
                  <a:pt x="219" y="258"/>
                </a:cubicBezTo>
                <a:cubicBezTo>
                  <a:pt x="219" y="255"/>
                  <a:pt x="218" y="253"/>
                  <a:pt x="217" y="250"/>
                </a:cubicBezTo>
                <a:cubicBezTo>
                  <a:pt x="217" y="250"/>
                  <a:pt x="217" y="250"/>
                  <a:pt x="217" y="249"/>
                </a:cubicBezTo>
                <a:cubicBezTo>
                  <a:pt x="216" y="247"/>
                  <a:pt x="215" y="244"/>
                  <a:pt x="214" y="241"/>
                </a:cubicBezTo>
                <a:cubicBezTo>
                  <a:pt x="214" y="240"/>
                  <a:pt x="213" y="240"/>
                  <a:pt x="213" y="239"/>
                </a:cubicBezTo>
                <a:cubicBezTo>
                  <a:pt x="212" y="237"/>
                  <a:pt x="210" y="234"/>
                  <a:pt x="209" y="231"/>
                </a:cubicBezTo>
                <a:lnTo>
                  <a:pt x="208" y="231"/>
                </a:lnTo>
                <a:cubicBezTo>
                  <a:pt x="207" y="229"/>
                  <a:pt x="205" y="226"/>
                  <a:pt x="203" y="224"/>
                </a:cubicBezTo>
                <a:cubicBezTo>
                  <a:pt x="203" y="224"/>
                  <a:pt x="202" y="223"/>
                  <a:pt x="202" y="223"/>
                </a:cubicBezTo>
                <a:cubicBezTo>
                  <a:pt x="200" y="221"/>
                  <a:pt x="198" y="219"/>
                  <a:pt x="195" y="217"/>
                </a:cubicBezTo>
                <a:cubicBezTo>
                  <a:pt x="195" y="217"/>
                  <a:pt x="195" y="217"/>
                  <a:pt x="195" y="217"/>
                </a:cubicBezTo>
                <a:cubicBezTo>
                  <a:pt x="193" y="215"/>
                  <a:pt x="190" y="213"/>
                  <a:pt x="188" y="211"/>
                </a:cubicBezTo>
                <a:cubicBezTo>
                  <a:pt x="187" y="211"/>
                  <a:pt x="187" y="211"/>
                  <a:pt x="186" y="210"/>
                </a:cubicBezTo>
                <a:cubicBezTo>
                  <a:pt x="184" y="209"/>
                  <a:pt x="181" y="208"/>
                  <a:pt x="179" y="206"/>
                </a:cubicBezTo>
                <a:cubicBezTo>
                  <a:pt x="179" y="206"/>
                  <a:pt x="178" y="206"/>
                  <a:pt x="178" y="206"/>
                </a:cubicBezTo>
                <a:cubicBezTo>
                  <a:pt x="170" y="202"/>
                  <a:pt x="160" y="200"/>
                  <a:pt x="150" y="200"/>
                </a:cubicBezTo>
                <a:cubicBezTo>
                  <a:pt x="112" y="200"/>
                  <a:pt x="81" y="232"/>
                  <a:pt x="81" y="270"/>
                </a:cubicBezTo>
                <a:cubicBezTo>
                  <a:pt x="81" y="309"/>
                  <a:pt x="112" y="340"/>
                  <a:pt x="150" y="34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00" tIns="45700" rIns="91400" bIns="4570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58" name="Freeform 42"/>
          <p:cNvSpPr>
            <a:spLocks noEditPoints="1"/>
          </p:cNvSpPr>
          <p:nvPr/>
        </p:nvSpPr>
        <p:spPr bwMode="auto">
          <a:xfrm>
            <a:off x="8782832" y="4545095"/>
            <a:ext cx="648635" cy="635699"/>
          </a:xfrm>
          <a:custGeom>
            <a:avLst/>
            <a:gdLst>
              <a:gd name="T0" fmla="*/ 25 w 596"/>
              <a:gd name="T1" fmla="*/ 345 h 583"/>
              <a:gd name="T2" fmla="*/ 25 w 596"/>
              <a:gd name="T3" fmla="*/ 62 h 583"/>
              <a:gd name="T4" fmla="*/ 61 w 596"/>
              <a:gd name="T5" fmla="*/ 26 h 583"/>
              <a:gd name="T6" fmla="*/ 534 w 596"/>
              <a:gd name="T7" fmla="*/ 26 h 583"/>
              <a:gd name="T8" fmla="*/ 570 w 596"/>
              <a:gd name="T9" fmla="*/ 62 h 583"/>
              <a:gd name="T10" fmla="*/ 570 w 596"/>
              <a:gd name="T11" fmla="*/ 345 h 583"/>
              <a:gd name="T12" fmla="*/ 534 w 596"/>
              <a:gd name="T13" fmla="*/ 381 h 583"/>
              <a:gd name="T14" fmla="*/ 61 w 596"/>
              <a:gd name="T15" fmla="*/ 381 h 583"/>
              <a:gd name="T16" fmla="*/ 25 w 596"/>
              <a:gd name="T17" fmla="*/ 345 h 583"/>
              <a:gd name="T18" fmla="*/ 534 w 596"/>
              <a:gd name="T19" fmla="*/ 406 h 583"/>
              <a:gd name="T20" fmla="*/ 596 w 596"/>
              <a:gd name="T21" fmla="*/ 345 h 583"/>
              <a:gd name="T22" fmla="*/ 596 w 596"/>
              <a:gd name="T23" fmla="*/ 62 h 583"/>
              <a:gd name="T24" fmla="*/ 534 w 596"/>
              <a:gd name="T25" fmla="*/ 0 h 583"/>
              <a:gd name="T26" fmla="*/ 61 w 596"/>
              <a:gd name="T27" fmla="*/ 0 h 583"/>
              <a:gd name="T28" fmla="*/ 0 w 596"/>
              <a:gd name="T29" fmla="*/ 62 h 583"/>
              <a:gd name="T30" fmla="*/ 0 w 596"/>
              <a:gd name="T31" fmla="*/ 345 h 583"/>
              <a:gd name="T32" fmla="*/ 61 w 596"/>
              <a:gd name="T33" fmla="*/ 406 h 583"/>
              <a:gd name="T34" fmla="*/ 245 w 596"/>
              <a:gd name="T35" fmla="*/ 406 h 583"/>
              <a:gd name="T36" fmla="*/ 245 w 596"/>
              <a:gd name="T37" fmla="*/ 462 h 583"/>
              <a:gd name="T38" fmla="*/ 61 w 596"/>
              <a:gd name="T39" fmla="*/ 462 h 583"/>
              <a:gd name="T40" fmla="*/ 0 w 596"/>
              <a:gd name="T41" fmla="*/ 524 h 583"/>
              <a:gd name="T42" fmla="*/ 0 w 596"/>
              <a:gd name="T43" fmla="*/ 570 h 583"/>
              <a:gd name="T44" fmla="*/ 12 w 596"/>
              <a:gd name="T45" fmla="*/ 583 h 583"/>
              <a:gd name="T46" fmla="*/ 583 w 596"/>
              <a:gd name="T47" fmla="*/ 583 h 583"/>
              <a:gd name="T48" fmla="*/ 596 w 596"/>
              <a:gd name="T49" fmla="*/ 570 h 583"/>
              <a:gd name="T50" fmla="*/ 596 w 596"/>
              <a:gd name="T51" fmla="*/ 524 h 583"/>
              <a:gd name="T52" fmla="*/ 534 w 596"/>
              <a:gd name="T53" fmla="*/ 462 h 583"/>
              <a:gd name="T54" fmla="*/ 351 w 596"/>
              <a:gd name="T55" fmla="*/ 462 h 583"/>
              <a:gd name="T56" fmla="*/ 351 w 596"/>
              <a:gd name="T57" fmla="*/ 406 h 583"/>
              <a:gd name="T58" fmla="*/ 534 w 596"/>
              <a:gd name="T59" fmla="*/ 406 h 583"/>
              <a:gd name="T60" fmla="*/ 544 w 596"/>
              <a:gd name="T61" fmla="*/ 345 h 583"/>
              <a:gd name="T62" fmla="*/ 544 w 596"/>
              <a:gd name="T63" fmla="*/ 62 h 583"/>
              <a:gd name="T64" fmla="*/ 534 w 596"/>
              <a:gd name="T65" fmla="*/ 52 h 583"/>
              <a:gd name="T66" fmla="*/ 61 w 596"/>
              <a:gd name="T67" fmla="*/ 52 h 583"/>
              <a:gd name="T68" fmla="*/ 51 w 596"/>
              <a:gd name="T69" fmla="*/ 62 h 583"/>
              <a:gd name="T70" fmla="*/ 51 w 596"/>
              <a:gd name="T71" fmla="*/ 345 h 583"/>
              <a:gd name="T72" fmla="*/ 61 w 596"/>
              <a:gd name="T73" fmla="*/ 355 h 583"/>
              <a:gd name="T74" fmla="*/ 534 w 596"/>
              <a:gd name="T75" fmla="*/ 355 h 583"/>
              <a:gd name="T76" fmla="*/ 544 w 596"/>
              <a:gd name="T77" fmla="*/ 345 h 5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596" h="583">
                <a:moveTo>
                  <a:pt x="25" y="345"/>
                </a:moveTo>
                <a:lnTo>
                  <a:pt x="25" y="62"/>
                </a:lnTo>
                <a:cubicBezTo>
                  <a:pt x="25" y="42"/>
                  <a:pt x="41" y="26"/>
                  <a:pt x="61" y="26"/>
                </a:cubicBezTo>
                <a:lnTo>
                  <a:pt x="534" y="26"/>
                </a:lnTo>
                <a:cubicBezTo>
                  <a:pt x="554" y="26"/>
                  <a:pt x="570" y="42"/>
                  <a:pt x="570" y="62"/>
                </a:cubicBezTo>
                <a:lnTo>
                  <a:pt x="570" y="345"/>
                </a:lnTo>
                <a:cubicBezTo>
                  <a:pt x="570" y="365"/>
                  <a:pt x="554" y="381"/>
                  <a:pt x="534" y="381"/>
                </a:cubicBezTo>
                <a:lnTo>
                  <a:pt x="61" y="381"/>
                </a:lnTo>
                <a:cubicBezTo>
                  <a:pt x="41" y="381"/>
                  <a:pt x="25" y="365"/>
                  <a:pt x="25" y="345"/>
                </a:cubicBezTo>
                <a:close/>
                <a:moveTo>
                  <a:pt x="534" y="406"/>
                </a:moveTo>
                <a:cubicBezTo>
                  <a:pt x="568" y="406"/>
                  <a:pt x="596" y="379"/>
                  <a:pt x="596" y="345"/>
                </a:cubicBezTo>
                <a:lnTo>
                  <a:pt x="596" y="62"/>
                </a:lnTo>
                <a:cubicBezTo>
                  <a:pt x="596" y="28"/>
                  <a:pt x="568" y="0"/>
                  <a:pt x="534" y="0"/>
                </a:cubicBezTo>
                <a:lnTo>
                  <a:pt x="61" y="0"/>
                </a:lnTo>
                <a:cubicBezTo>
                  <a:pt x="27" y="0"/>
                  <a:pt x="0" y="28"/>
                  <a:pt x="0" y="62"/>
                </a:cubicBezTo>
                <a:lnTo>
                  <a:pt x="0" y="345"/>
                </a:lnTo>
                <a:cubicBezTo>
                  <a:pt x="0" y="379"/>
                  <a:pt x="27" y="406"/>
                  <a:pt x="61" y="406"/>
                </a:cubicBezTo>
                <a:lnTo>
                  <a:pt x="245" y="406"/>
                </a:lnTo>
                <a:lnTo>
                  <a:pt x="245" y="462"/>
                </a:lnTo>
                <a:lnTo>
                  <a:pt x="61" y="462"/>
                </a:lnTo>
                <a:cubicBezTo>
                  <a:pt x="27" y="462"/>
                  <a:pt x="0" y="490"/>
                  <a:pt x="0" y="524"/>
                </a:cubicBezTo>
                <a:lnTo>
                  <a:pt x="0" y="570"/>
                </a:lnTo>
                <a:cubicBezTo>
                  <a:pt x="0" y="577"/>
                  <a:pt x="5" y="583"/>
                  <a:pt x="12" y="583"/>
                </a:cubicBezTo>
                <a:lnTo>
                  <a:pt x="583" y="583"/>
                </a:lnTo>
                <a:cubicBezTo>
                  <a:pt x="590" y="583"/>
                  <a:pt x="596" y="577"/>
                  <a:pt x="596" y="570"/>
                </a:cubicBezTo>
                <a:lnTo>
                  <a:pt x="596" y="524"/>
                </a:lnTo>
                <a:cubicBezTo>
                  <a:pt x="596" y="490"/>
                  <a:pt x="568" y="462"/>
                  <a:pt x="534" y="462"/>
                </a:cubicBezTo>
                <a:lnTo>
                  <a:pt x="351" y="462"/>
                </a:lnTo>
                <a:lnTo>
                  <a:pt x="351" y="406"/>
                </a:lnTo>
                <a:lnTo>
                  <a:pt x="534" y="406"/>
                </a:lnTo>
                <a:close/>
                <a:moveTo>
                  <a:pt x="544" y="345"/>
                </a:moveTo>
                <a:lnTo>
                  <a:pt x="544" y="62"/>
                </a:lnTo>
                <a:cubicBezTo>
                  <a:pt x="544" y="56"/>
                  <a:pt x="540" y="52"/>
                  <a:pt x="534" y="52"/>
                </a:cubicBezTo>
                <a:lnTo>
                  <a:pt x="61" y="52"/>
                </a:lnTo>
                <a:cubicBezTo>
                  <a:pt x="56" y="52"/>
                  <a:pt x="51" y="56"/>
                  <a:pt x="51" y="62"/>
                </a:cubicBezTo>
                <a:lnTo>
                  <a:pt x="51" y="345"/>
                </a:lnTo>
                <a:cubicBezTo>
                  <a:pt x="51" y="350"/>
                  <a:pt x="56" y="355"/>
                  <a:pt x="61" y="355"/>
                </a:cubicBezTo>
                <a:lnTo>
                  <a:pt x="534" y="355"/>
                </a:lnTo>
                <a:cubicBezTo>
                  <a:pt x="540" y="355"/>
                  <a:pt x="544" y="350"/>
                  <a:pt x="544" y="34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00" tIns="45700" rIns="91400" bIns="4570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grpSp>
        <p:nvGrpSpPr>
          <p:cNvPr id="59" name="组合 58"/>
          <p:cNvGrpSpPr/>
          <p:nvPr/>
        </p:nvGrpSpPr>
        <p:grpSpPr>
          <a:xfrm>
            <a:off x="10097814" y="4505527"/>
            <a:ext cx="772557" cy="714831"/>
            <a:chOff x="2438399" y="4906963"/>
            <a:chExt cx="465137" cy="430213"/>
          </a:xfrm>
          <a:solidFill>
            <a:schemeClr val="accent1"/>
          </a:solidFill>
        </p:grpSpPr>
        <p:sp>
          <p:nvSpPr>
            <p:cNvPr id="60" name="Freeform 43"/>
            <p:cNvSpPr>
              <a:spLocks noEditPoints="1"/>
            </p:cNvSpPr>
            <p:nvPr/>
          </p:nvSpPr>
          <p:spPr bwMode="auto">
            <a:xfrm>
              <a:off x="2438399" y="5080001"/>
              <a:ext cx="230187" cy="231775"/>
            </a:xfrm>
            <a:custGeom>
              <a:avLst/>
              <a:gdLst>
                <a:gd name="T0" fmla="*/ 101 w 351"/>
                <a:gd name="T1" fmla="*/ 239 h 353"/>
                <a:gd name="T2" fmla="*/ 172 w 351"/>
                <a:gd name="T3" fmla="*/ 119 h 353"/>
                <a:gd name="T4" fmla="*/ 234 w 351"/>
                <a:gd name="T5" fmla="*/ 151 h 353"/>
                <a:gd name="T6" fmla="*/ 188 w 351"/>
                <a:gd name="T7" fmla="*/ 0 h 353"/>
                <a:gd name="T8" fmla="*/ 1 w 351"/>
                <a:gd name="T9" fmla="*/ 31 h 353"/>
                <a:gd name="T10" fmla="*/ 56 w 351"/>
                <a:gd name="T11" fmla="*/ 60 h 353"/>
                <a:gd name="T12" fmla="*/ 14 w 351"/>
                <a:gd name="T13" fmla="*/ 123 h 353"/>
                <a:gd name="T14" fmla="*/ 29 w 351"/>
                <a:gd name="T15" fmla="*/ 201 h 353"/>
                <a:gd name="T16" fmla="*/ 120 w 351"/>
                <a:gd name="T17" fmla="*/ 332 h 353"/>
                <a:gd name="T18" fmla="*/ 101 w 351"/>
                <a:gd name="T19" fmla="*/ 239 h 353"/>
                <a:gd name="T20" fmla="*/ 334 w 351"/>
                <a:gd name="T21" fmla="*/ 214 h 353"/>
                <a:gd name="T22" fmla="*/ 334 w 351"/>
                <a:gd name="T23" fmla="*/ 214 h 353"/>
                <a:gd name="T24" fmla="*/ 132 w 351"/>
                <a:gd name="T25" fmla="*/ 221 h 353"/>
                <a:gd name="T26" fmla="*/ 125 w 351"/>
                <a:gd name="T27" fmla="*/ 282 h 353"/>
                <a:gd name="T28" fmla="*/ 144 w 351"/>
                <a:gd name="T29" fmla="*/ 340 h 353"/>
                <a:gd name="T30" fmla="*/ 185 w 351"/>
                <a:gd name="T31" fmla="*/ 353 h 353"/>
                <a:gd name="T32" fmla="*/ 351 w 351"/>
                <a:gd name="T33" fmla="*/ 345 h 353"/>
                <a:gd name="T34" fmla="*/ 334 w 351"/>
                <a:gd name="T35" fmla="*/ 214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51" h="353">
                  <a:moveTo>
                    <a:pt x="101" y="239"/>
                  </a:moveTo>
                  <a:cubicBezTo>
                    <a:pt x="102" y="212"/>
                    <a:pt x="149" y="149"/>
                    <a:pt x="172" y="119"/>
                  </a:cubicBezTo>
                  <a:lnTo>
                    <a:pt x="234" y="151"/>
                  </a:lnTo>
                  <a:lnTo>
                    <a:pt x="188" y="0"/>
                  </a:lnTo>
                  <a:lnTo>
                    <a:pt x="1" y="31"/>
                  </a:lnTo>
                  <a:lnTo>
                    <a:pt x="56" y="60"/>
                  </a:lnTo>
                  <a:cubicBezTo>
                    <a:pt x="43" y="77"/>
                    <a:pt x="24" y="104"/>
                    <a:pt x="14" y="123"/>
                  </a:cubicBezTo>
                  <a:cubicBezTo>
                    <a:pt x="0" y="154"/>
                    <a:pt x="14" y="172"/>
                    <a:pt x="29" y="201"/>
                  </a:cubicBezTo>
                  <a:cubicBezTo>
                    <a:pt x="44" y="230"/>
                    <a:pt x="120" y="332"/>
                    <a:pt x="120" y="332"/>
                  </a:cubicBezTo>
                  <a:cubicBezTo>
                    <a:pt x="120" y="332"/>
                    <a:pt x="100" y="276"/>
                    <a:pt x="101" y="239"/>
                  </a:cubicBezTo>
                  <a:close/>
                  <a:moveTo>
                    <a:pt x="334" y="214"/>
                  </a:moveTo>
                  <a:lnTo>
                    <a:pt x="334" y="214"/>
                  </a:lnTo>
                  <a:lnTo>
                    <a:pt x="132" y="221"/>
                  </a:lnTo>
                  <a:cubicBezTo>
                    <a:pt x="132" y="221"/>
                    <a:pt x="115" y="229"/>
                    <a:pt x="125" y="282"/>
                  </a:cubicBezTo>
                  <a:cubicBezTo>
                    <a:pt x="133" y="322"/>
                    <a:pt x="144" y="340"/>
                    <a:pt x="144" y="340"/>
                  </a:cubicBezTo>
                  <a:cubicBezTo>
                    <a:pt x="144" y="340"/>
                    <a:pt x="151" y="352"/>
                    <a:pt x="185" y="353"/>
                  </a:cubicBezTo>
                  <a:cubicBezTo>
                    <a:pt x="214" y="353"/>
                    <a:pt x="351" y="345"/>
                    <a:pt x="351" y="345"/>
                  </a:cubicBezTo>
                  <a:lnTo>
                    <a:pt x="334" y="2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61" name="Freeform 44"/>
            <p:cNvSpPr>
              <a:spLocks noEditPoints="1"/>
            </p:cNvSpPr>
            <p:nvPr/>
          </p:nvSpPr>
          <p:spPr bwMode="auto">
            <a:xfrm>
              <a:off x="2522537" y="4906963"/>
              <a:ext cx="295275" cy="161925"/>
            </a:xfrm>
            <a:custGeom>
              <a:avLst/>
              <a:gdLst>
                <a:gd name="T0" fmla="*/ 222 w 450"/>
                <a:gd name="T1" fmla="*/ 42 h 247"/>
                <a:gd name="T2" fmla="*/ 285 w 450"/>
                <a:gd name="T3" fmla="*/ 170 h 247"/>
                <a:gd name="T4" fmla="*/ 226 w 450"/>
                <a:gd name="T5" fmla="*/ 202 h 247"/>
                <a:gd name="T6" fmla="*/ 401 w 450"/>
                <a:gd name="T7" fmla="*/ 226 h 247"/>
                <a:gd name="T8" fmla="*/ 450 w 450"/>
                <a:gd name="T9" fmla="*/ 81 h 247"/>
                <a:gd name="T10" fmla="*/ 397 w 450"/>
                <a:gd name="T11" fmla="*/ 110 h 247"/>
                <a:gd name="T12" fmla="*/ 366 w 450"/>
                <a:gd name="T13" fmla="*/ 38 h 247"/>
                <a:gd name="T14" fmla="*/ 293 w 450"/>
                <a:gd name="T15" fmla="*/ 5 h 247"/>
                <a:gd name="T16" fmla="*/ 134 w 450"/>
                <a:gd name="T17" fmla="*/ 3 h 247"/>
                <a:gd name="T18" fmla="*/ 222 w 450"/>
                <a:gd name="T19" fmla="*/ 42 h 247"/>
                <a:gd name="T20" fmla="*/ 119 w 450"/>
                <a:gd name="T21" fmla="*/ 247 h 247"/>
                <a:gd name="T22" fmla="*/ 119 w 450"/>
                <a:gd name="T23" fmla="*/ 247 h 247"/>
                <a:gd name="T24" fmla="*/ 221 w 450"/>
                <a:gd name="T25" fmla="*/ 78 h 247"/>
                <a:gd name="T26" fmla="*/ 173 w 450"/>
                <a:gd name="T27" fmla="*/ 37 h 247"/>
                <a:gd name="T28" fmla="*/ 115 w 450"/>
                <a:gd name="T29" fmla="*/ 18 h 247"/>
                <a:gd name="T30" fmla="*/ 82 w 450"/>
                <a:gd name="T31" fmla="*/ 44 h 247"/>
                <a:gd name="T32" fmla="*/ 0 w 450"/>
                <a:gd name="T33" fmla="*/ 185 h 247"/>
                <a:gd name="T34" fmla="*/ 119 w 450"/>
                <a:gd name="T35" fmla="*/ 247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50" h="247">
                  <a:moveTo>
                    <a:pt x="222" y="42"/>
                  </a:moveTo>
                  <a:cubicBezTo>
                    <a:pt x="245" y="58"/>
                    <a:pt x="273" y="134"/>
                    <a:pt x="285" y="170"/>
                  </a:cubicBezTo>
                  <a:lnTo>
                    <a:pt x="226" y="202"/>
                  </a:lnTo>
                  <a:lnTo>
                    <a:pt x="401" y="226"/>
                  </a:lnTo>
                  <a:lnTo>
                    <a:pt x="450" y="81"/>
                  </a:lnTo>
                  <a:lnTo>
                    <a:pt x="397" y="110"/>
                  </a:lnTo>
                  <a:cubicBezTo>
                    <a:pt x="389" y="89"/>
                    <a:pt x="377" y="57"/>
                    <a:pt x="366" y="38"/>
                  </a:cubicBezTo>
                  <a:cubicBezTo>
                    <a:pt x="347" y="8"/>
                    <a:pt x="325" y="10"/>
                    <a:pt x="293" y="5"/>
                  </a:cubicBezTo>
                  <a:cubicBezTo>
                    <a:pt x="260" y="0"/>
                    <a:pt x="134" y="3"/>
                    <a:pt x="134" y="3"/>
                  </a:cubicBezTo>
                  <a:cubicBezTo>
                    <a:pt x="134" y="3"/>
                    <a:pt x="192" y="19"/>
                    <a:pt x="222" y="42"/>
                  </a:cubicBezTo>
                  <a:close/>
                  <a:moveTo>
                    <a:pt x="119" y="247"/>
                  </a:moveTo>
                  <a:lnTo>
                    <a:pt x="119" y="247"/>
                  </a:lnTo>
                  <a:lnTo>
                    <a:pt x="221" y="78"/>
                  </a:lnTo>
                  <a:cubicBezTo>
                    <a:pt x="221" y="78"/>
                    <a:pt x="223" y="60"/>
                    <a:pt x="173" y="37"/>
                  </a:cubicBezTo>
                  <a:cubicBezTo>
                    <a:pt x="136" y="19"/>
                    <a:pt x="115" y="18"/>
                    <a:pt x="115" y="18"/>
                  </a:cubicBezTo>
                  <a:cubicBezTo>
                    <a:pt x="115" y="18"/>
                    <a:pt x="100" y="17"/>
                    <a:pt x="82" y="44"/>
                  </a:cubicBezTo>
                  <a:cubicBezTo>
                    <a:pt x="66" y="68"/>
                    <a:pt x="0" y="185"/>
                    <a:pt x="0" y="185"/>
                  </a:cubicBezTo>
                  <a:lnTo>
                    <a:pt x="119" y="2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62" name="Freeform 45"/>
            <p:cNvSpPr>
              <a:spLocks noEditPoints="1"/>
            </p:cNvSpPr>
            <p:nvPr/>
          </p:nvSpPr>
          <p:spPr bwMode="auto">
            <a:xfrm>
              <a:off x="2692399" y="5038726"/>
              <a:ext cx="211137" cy="298450"/>
            </a:xfrm>
            <a:custGeom>
              <a:avLst/>
              <a:gdLst>
                <a:gd name="T0" fmla="*/ 256 w 324"/>
                <a:gd name="T1" fmla="*/ 262 h 453"/>
                <a:gd name="T2" fmla="*/ 114 w 324"/>
                <a:gd name="T3" fmla="*/ 265 h 453"/>
                <a:gd name="T4" fmla="*/ 105 w 324"/>
                <a:gd name="T5" fmla="*/ 198 h 453"/>
                <a:gd name="T6" fmla="*/ 0 w 324"/>
                <a:gd name="T7" fmla="*/ 331 h 453"/>
                <a:gd name="T8" fmla="*/ 137 w 324"/>
                <a:gd name="T9" fmla="*/ 453 h 453"/>
                <a:gd name="T10" fmla="*/ 130 w 324"/>
                <a:gd name="T11" fmla="*/ 392 h 453"/>
                <a:gd name="T12" fmla="*/ 207 w 324"/>
                <a:gd name="T13" fmla="*/ 394 h 453"/>
                <a:gd name="T14" fmla="*/ 265 w 324"/>
                <a:gd name="T15" fmla="*/ 341 h 453"/>
                <a:gd name="T16" fmla="*/ 324 w 324"/>
                <a:gd name="T17" fmla="*/ 198 h 453"/>
                <a:gd name="T18" fmla="*/ 256 w 324"/>
                <a:gd name="T19" fmla="*/ 262 h 453"/>
                <a:gd name="T20" fmla="*/ 102 w 324"/>
                <a:gd name="T21" fmla="*/ 82 h 453"/>
                <a:gd name="T22" fmla="*/ 102 w 324"/>
                <a:gd name="T23" fmla="*/ 82 h 453"/>
                <a:gd name="T24" fmla="*/ 223 w 324"/>
                <a:gd name="T25" fmla="*/ 246 h 453"/>
                <a:gd name="T26" fmla="*/ 279 w 324"/>
                <a:gd name="T27" fmla="*/ 219 h 453"/>
                <a:gd name="T28" fmla="*/ 317 w 324"/>
                <a:gd name="T29" fmla="*/ 174 h 453"/>
                <a:gd name="T30" fmla="*/ 305 w 324"/>
                <a:gd name="T31" fmla="*/ 134 h 453"/>
                <a:gd name="T32" fmla="*/ 203 w 324"/>
                <a:gd name="T33" fmla="*/ 0 h 453"/>
                <a:gd name="T34" fmla="*/ 102 w 324"/>
                <a:gd name="T35" fmla="*/ 82 h 4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24" h="453">
                  <a:moveTo>
                    <a:pt x="256" y="262"/>
                  </a:moveTo>
                  <a:cubicBezTo>
                    <a:pt x="232" y="276"/>
                    <a:pt x="152" y="269"/>
                    <a:pt x="114" y="265"/>
                  </a:cubicBezTo>
                  <a:lnTo>
                    <a:pt x="105" y="198"/>
                  </a:lnTo>
                  <a:lnTo>
                    <a:pt x="0" y="331"/>
                  </a:lnTo>
                  <a:lnTo>
                    <a:pt x="137" y="453"/>
                  </a:lnTo>
                  <a:lnTo>
                    <a:pt x="130" y="392"/>
                  </a:lnTo>
                  <a:cubicBezTo>
                    <a:pt x="152" y="394"/>
                    <a:pt x="186" y="396"/>
                    <a:pt x="207" y="394"/>
                  </a:cubicBezTo>
                  <a:cubicBezTo>
                    <a:pt x="242" y="390"/>
                    <a:pt x="249" y="369"/>
                    <a:pt x="265" y="341"/>
                  </a:cubicBezTo>
                  <a:cubicBezTo>
                    <a:pt x="281" y="314"/>
                    <a:pt x="324" y="198"/>
                    <a:pt x="324" y="198"/>
                  </a:cubicBezTo>
                  <a:cubicBezTo>
                    <a:pt x="324" y="198"/>
                    <a:pt x="288" y="243"/>
                    <a:pt x="256" y="262"/>
                  </a:cubicBezTo>
                  <a:close/>
                  <a:moveTo>
                    <a:pt x="102" y="82"/>
                  </a:moveTo>
                  <a:lnTo>
                    <a:pt x="102" y="82"/>
                  </a:lnTo>
                  <a:lnTo>
                    <a:pt x="223" y="246"/>
                  </a:lnTo>
                  <a:cubicBezTo>
                    <a:pt x="223" y="246"/>
                    <a:pt x="239" y="255"/>
                    <a:pt x="279" y="219"/>
                  </a:cubicBezTo>
                  <a:cubicBezTo>
                    <a:pt x="308" y="192"/>
                    <a:pt x="317" y="174"/>
                    <a:pt x="317" y="174"/>
                  </a:cubicBezTo>
                  <a:cubicBezTo>
                    <a:pt x="317" y="174"/>
                    <a:pt x="323" y="161"/>
                    <a:pt x="305" y="134"/>
                  </a:cubicBezTo>
                  <a:cubicBezTo>
                    <a:pt x="288" y="108"/>
                    <a:pt x="203" y="0"/>
                    <a:pt x="203" y="0"/>
                  </a:cubicBezTo>
                  <a:lnTo>
                    <a:pt x="102" y="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</p:grpSp>
      <p:sp>
        <p:nvSpPr>
          <p:cNvPr id="63" name="Freeform 46"/>
          <p:cNvSpPr>
            <a:spLocks noEditPoints="1"/>
          </p:cNvSpPr>
          <p:nvPr/>
        </p:nvSpPr>
        <p:spPr bwMode="auto">
          <a:xfrm>
            <a:off x="10237560" y="5531713"/>
            <a:ext cx="574805" cy="741208"/>
          </a:xfrm>
          <a:custGeom>
            <a:avLst/>
            <a:gdLst>
              <a:gd name="T0" fmla="*/ 394 w 527"/>
              <a:gd name="T1" fmla="*/ 362 h 679"/>
              <a:gd name="T2" fmla="*/ 340 w 527"/>
              <a:gd name="T3" fmla="*/ 239 h 679"/>
              <a:gd name="T4" fmla="*/ 276 w 527"/>
              <a:gd name="T5" fmla="*/ 270 h 679"/>
              <a:gd name="T6" fmla="*/ 257 w 527"/>
              <a:gd name="T7" fmla="*/ 247 h 679"/>
              <a:gd name="T8" fmla="*/ 256 w 527"/>
              <a:gd name="T9" fmla="*/ 242 h 679"/>
              <a:gd name="T10" fmla="*/ 255 w 527"/>
              <a:gd name="T11" fmla="*/ 237 h 679"/>
              <a:gd name="T12" fmla="*/ 255 w 527"/>
              <a:gd name="T13" fmla="*/ 231 h 679"/>
              <a:gd name="T14" fmla="*/ 255 w 527"/>
              <a:gd name="T15" fmla="*/ 227 h 679"/>
              <a:gd name="T16" fmla="*/ 256 w 527"/>
              <a:gd name="T17" fmla="*/ 222 h 679"/>
              <a:gd name="T18" fmla="*/ 258 w 527"/>
              <a:gd name="T19" fmla="*/ 217 h 679"/>
              <a:gd name="T20" fmla="*/ 261 w 527"/>
              <a:gd name="T21" fmla="*/ 211 h 679"/>
              <a:gd name="T22" fmla="*/ 275 w 527"/>
              <a:gd name="T23" fmla="*/ 196 h 679"/>
              <a:gd name="T24" fmla="*/ 437 w 527"/>
              <a:gd name="T25" fmla="*/ 174 h 679"/>
              <a:gd name="T26" fmla="*/ 349 w 527"/>
              <a:gd name="T27" fmla="*/ 69 h 679"/>
              <a:gd name="T28" fmla="*/ 274 w 527"/>
              <a:gd name="T29" fmla="*/ 138 h 679"/>
              <a:gd name="T30" fmla="*/ 254 w 527"/>
              <a:gd name="T31" fmla="*/ 138 h 679"/>
              <a:gd name="T32" fmla="*/ 225 w 527"/>
              <a:gd name="T33" fmla="*/ 144 h 679"/>
              <a:gd name="T34" fmla="*/ 207 w 527"/>
              <a:gd name="T35" fmla="*/ 150 h 679"/>
              <a:gd name="T36" fmla="*/ 198 w 527"/>
              <a:gd name="T37" fmla="*/ 155 h 679"/>
              <a:gd name="T38" fmla="*/ 189 w 527"/>
              <a:gd name="T39" fmla="*/ 159 h 679"/>
              <a:gd name="T40" fmla="*/ 181 w 527"/>
              <a:gd name="T41" fmla="*/ 165 h 679"/>
              <a:gd name="T42" fmla="*/ 165 w 527"/>
              <a:gd name="T43" fmla="*/ 177 h 679"/>
              <a:gd name="T44" fmla="*/ 158 w 527"/>
              <a:gd name="T45" fmla="*/ 184 h 679"/>
              <a:gd name="T46" fmla="*/ 151 w 527"/>
              <a:gd name="T47" fmla="*/ 193 h 679"/>
              <a:gd name="T48" fmla="*/ 145 w 527"/>
              <a:gd name="T49" fmla="*/ 200 h 679"/>
              <a:gd name="T50" fmla="*/ 138 w 527"/>
              <a:gd name="T51" fmla="*/ 211 h 679"/>
              <a:gd name="T52" fmla="*/ 181 w 527"/>
              <a:gd name="T53" fmla="*/ 430 h 679"/>
              <a:gd name="T54" fmla="*/ 17 w 527"/>
              <a:gd name="T55" fmla="*/ 580 h 679"/>
              <a:gd name="T56" fmla="*/ 44 w 527"/>
              <a:gd name="T57" fmla="*/ 667 h 679"/>
              <a:gd name="T58" fmla="*/ 91 w 527"/>
              <a:gd name="T59" fmla="*/ 614 h 679"/>
              <a:gd name="T60" fmla="*/ 140 w 527"/>
              <a:gd name="T61" fmla="*/ 532 h 679"/>
              <a:gd name="T62" fmla="*/ 253 w 527"/>
              <a:gd name="T63" fmla="*/ 434 h 679"/>
              <a:gd name="T64" fmla="*/ 256 w 527"/>
              <a:gd name="T65" fmla="*/ 434 h 679"/>
              <a:gd name="T66" fmla="*/ 264 w 527"/>
              <a:gd name="T67" fmla="*/ 435 h 679"/>
              <a:gd name="T68" fmla="*/ 272 w 527"/>
              <a:gd name="T69" fmla="*/ 435 h 679"/>
              <a:gd name="T70" fmla="*/ 280 w 527"/>
              <a:gd name="T71" fmla="*/ 434 h 679"/>
              <a:gd name="T72" fmla="*/ 301 w 527"/>
              <a:gd name="T73" fmla="*/ 198 h 679"/>
              <a:gd name="T74" fmla="*/ 298 w 527"/>
              <a:gd name="T75" fmla="*/ 190 h 679"/>
              <a:gd name="T76" fmla="*/ 329 w 527"/>
              <a:gd name="T77" fmla="*/ 203 h 679"/>
              <a:gd name="T78" fmla="*/ 364 w 527"/>
              <a:gd name="T79" fmla="*/ 87 h 679"/>
              <a:gd name="T80" fmla="*/ 485 w 527"/>
              <a:gd name="T81" fmla="*/ 44 h 679"/>
              <a:gd name="T82" fmla="*/ 376 w 527"/>
              <a:gd name="T83" fmla="*/ 187 h 679"/>
              <a:gd name="T84" fmla="*/ 366 w 527"/>
              <a:gd name="T85" fmla="*/ 176 h 679"/>
              <a:gd name="T86" fmla="*/ 364 w 527"/>
              <a:gd name="T87" fmla="*/ 175 h 679"/>
              <a:gd name="T88" fmla="*/ 358 w 527"/>
              <a:gd name="T89" fmla="*/ 170 h 679"/>
              <a:gd name="T90" fmla="*/ 351 w 527"/>
              <a:gd name="T91" fmla="*/ 165 h 679"/>
              <a:gd name="T92" fmla="*/ 342 w 527"/>
              <a:gd name="T93" fmla="*/ 159 h 679"/>
              <a:gd name="T94" fmla="*/ 333 w 527"/>
              <a:gd name="T95" fmla="*/ 154 h 679"/>
              <a:gd name="T96" fmla="*/ 313 w 527"/>
              <a:gd name="T97" fmla="*/ 145 h 679"/>
              <a:gd name="T98" fmla="*/ 37 w 527"/>
              <a:gd name="T99" fmla="*/ 592 h 679"/>
              <a:gd name="T100" fmla="*/ 125 w 527"/>
              <a:gd name="T101" fmla="*/ 444 h 679"/>
              <a:gd name="T102" fmla="*/ 41 w 527"/>
              <a:gd name="T103" fmla="*/ 613 h 679"/>
              <a:gd name="T104" fmla="*/ 37 w 527"/>
              <a:gd name="T105" fmla="*/ 592 h 6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527" h="679">
                <a:moveTo>
                  <a:pt x="320" y="425"/>
                </a:moveTo>
                <a:cubicBezTo>
                  <a:pt x="350" y="413"/>
                  <a:pt x="376" y="392"/>
                  <a:pt x="394" y="362"/>
                </a:cubicBezTo>
                <a:cubicBezTo>
                  <a:pt x="421" y="316"/>
                  <a:pt x="421" y="262"/>
                  <a:pt x="398" y="217"/>
                </a:cubicBezTo>
                <a:cubicBezTo>
                  <a:pt x="378" y="228"/>
                  <a:pt x="358" y="236"/>
                  <a:pt x="340" y="239"/>
                </a:cubicBezTo>
                <a:cubicBezTo>
                  <a:pt x="339" y="245"/>
                  <a:pt x="338" y="250"/>
                  <a:pt x="335" y="255"/>
                </a:cubicBezTo>
                <a:cubicBezTo>
                  <a:pt x="322" y="275"/>
                  <a:pt x="296" y="282"/>
                  <a:pt x="276" y="270"/>
                </a:cubicBezTo>
                <a:cubicBezTo>
                  <a:pt x="268" y="265"/>
                  <a:pt x="262" y="259"/>
                  <a:pt x="259" y="251"/>
                </a:cubicBezTo>
                <a:cubicBezTo>
                  <a:pt x="258" y="250"/>
                  <a:pt x="257" y="248"/>
                  <a:pt x="257" y="247"/>
                </a:cubicBezTo>
                <a:cubicBezTo>
                  <a:pt x="257" y="246"/>
                  <a:pt x="257" y="246"/>
                  <a:pt x="257" y="246"/>
                </a:cubicBezTo>
                <a:cubicBezTo>
                  <a:pt x="256" y="245"/>
                  <a:pt x="256" y="243"/>
                  <a:pt x="256" y="242"/>
                </a:cubicBezTo>
                <a:cubicBezTo>
                  <a:pt x="256" y="242"/>
                  <a:pt x="256" y="241"/>
                  <a:pt x="255" y="241"/>
                </a:cubicBezTo>
                <a:cubicBezTo>
                  <a:pt x="255" y="240"/>
                  <a:pt x="255" y="238"/>
                  <a:pt x="255" y="237"/>
                </a:cubicBezTo>
                <a:cubicBezTo>
                  <a:pt x="255" y="237"/>
                  <a:pt x="255" y="236"/>
                  <a:pt x="255" y="236"/>
                </a:cubicBezTo>
                <a:cubicBezTo>
                  <a:pt x="255" y="235"/>
                  <a:pt x="255" y="233"/>
                  <a:pt x="255" y="231"/>
                </a:cubicBezTo>
                <a:cubicBezTo>
                  <a:pt x="255" y="231"/>
                  <a:pt x="255" y="231"/>
                  <a:pt x="255" y="231"/>
                </a:cubicBezTo>
                <a:cubicBezTo>
                  <a:pt x="255" y="230"/>
                  <a:pt x="255" y="228"/>
                  <a:pt x="255" y="227"/>
                </a:cubicBezTo>
                <a:cubicBezTo>
                  <a:pt x="255" y="226"/>
                  <a:pt x="255" y="226"/>
                  <a:pt x="255" y="225"/>
                </a:cubicBezTo>
                <a:cubicBezTo>
                  <a:pt x="256" y="224"/>
                  <a:pt x="256" y="223"/>
                  <a:pt x="256" y="222"/>
                </a:cubicBezTo>
                <a:cubicBezTo>
                  <a:pt x="256" y="221"/>
                  <a:pt x="257" y="221"/>
                  <a:pt x="257" y="220"/>
                </a:cubicBezTo>
                <a:cubicBezTo>
                  <a:pt x="257" y="219"/>
                  <a:pt x="257" y="218"/>
                  <a:pt x="258" y="217"/>
                </a:cubicBezTo>
                <a:cubicBezTo>
                  <a:pt x="258" y="217"/>
                  <a:pt x="258" y="216"/>
                  <a:pt x="258" y="216"/>
                </a:cubicBezTo>
                <a:cubicBezTo>
                  <a:pt x="259" y="214"/>
                  <a:pt x="260" y="213"/>
                  <a:pt x="261" y="211"/>
                </a:cubicBezTo>
                <a:cubicBezTo>
                  <a:pt x="262" y="210"/>
                  <a:pt x="263" y="208"/>
                  <a:pt x="264" y="207"/>
                </a:cubicBezTo>
                <a:cubicBezTo>
                  <a:pt x="267" y="203"/>
                  <a:pt x="271" y="199"/>
                  <a:pt x="275" y="196"/>
                </a:cubicBezTo>
                <a:cubicBezTo>
                  <a:pt x="277" y="203"/>
                  <a:pt x="279" y="209"/>
                  <a:pt x="283" y="213"/>
                </a:cubicBezTo>
                <a:cubicBezTo>
                  <a:pt x="307" y="242"/>
                  <a:pt x="376" y="225"/>
                  <a:pt x="437" y="174"/>
                </a:cubicBezTo>
                <a:cubicBezTo>
                  <a:pt x="498" y="123"/>
                  <a:pt x="527" y="58"/>
                  <a:pt x="503" y="29"/>
                </a:cubicBezTo>
                <a:cubicBezTo>
                  <a:pt x="479" y="0"/>
                  <a:pt x="410" y="18"/>
                  <a:pt x="349" y="69"/>
                </a:cubicBezTo>
                <a:cubicBezTo>
                  <a:pt x="322" y="91"/>
                  <a:pt x="302" y="116"/>
                  <a:pt x="289" y="140"/>
                </a:cubicBezTo>
                <a:cubicBezTo>
                  <a:pt x="284" y="139"/>
                  <a:pt x="279" y="138"/>
                  <a:pt x="274" y="138"/>
                </a:cubicBezTo>
                <a:lnTo>
                  <a:pt x="274" y="138"/>
                </a:lnTo>
                <a:cubicBezTo>
                  <a:pt x="268" y="138"/>
                  <a:pt x="261" y="138"/>
                  <a:pt x="254" y="138"/>
                </a:cubicBezTo>
                <a:cubicBezTo>
                  <a:pt x="254" y="138"/>
                  <a:pt x="254" y="138"/>
                  <a:pt x="254" y="138"/>
                </a:cubicBezTo>
                <a:cubicBezTo>
                  <a:pt x="244" y="139"/>
                  <a:pt x="235" y="141"/>
                  <a:pt x="225" y="144"/>
                </a:cubicBezTo>
                <a:cubicBezTo>
                  <a:pt x="225" y="144"/>
                  <a:pt x="225" y="144"/>
                  <a:pt x="225" y="144"/>
                </a:cubicBezTo>
                <a:cubicBezTo>
                  <a:pt x="219" y="145"/>
                  <a:pt x="213" y="148"/>
                  <a:pt x="207" y="150"/>
                </a:cubicBezTo>
                <a:cubicBezTo>
                  <a:pt x="206" y="150"/>
                  <a:pt x="206" y="151"/>
                  <a:pt x="206" y="151"/>
                </a:cubicBezTo>
                <a:cubicBezTo>
                  <a:pt x="203" y="152"/>
                  <a:pt x="200" y="153"/>
                  <a:pt x="198" y="155"/>
                </a:cubicBezTo>
                <a:cubicBezTo>
                  <a:pt x="197" y="155"/>
                  <a:pt x="197" y="155"/>
                  <a:pt x="197" y="155"/>
                </a:cubicBezTo>
                <a:cubicBezTo>
                  <a:pt x="194" y="156"/>
                  <a:pt x="191" y="158"/>
                  <a:pt x="189" y="159"/>
                </a:cubicBezTo>
                <a:cubicBezTo>
                  <a:pt x="188" y="160"/>
                  <a:pt x="188" y="160"/>
                  <a:pt x="188" y="160"/>
                </a:cubicBezTo>
                <a:cubicBezTo>
                  <a:pt x="185" y="162"/>
                  <a:pt x="183" y="163"/>
                  <a:pt x="181" y="165"/>
                </a:cubicBezTo>
                <a:cubicBezTo>
                  <a:pt x="180" y="165"/>
                  <a:pt x="180" y="165"/>
                  <a:pt x="179" y="166"/>
                </a:cubicBezTo>
                <a:cubicBezTo>
                  <a:pt x="174" y="169"/>
                  <a:pt x="170" y="173"/>
                  <a:pt x="165" y="177"/>
                </a:cubicBezTo>
                <a:cubicBezTo>
                  <a:pt x="165" y="178"/>
                  <a:pt x="164" y="178"/>
                  <a:pt x="163" y="179"/>
                </a:cubicBezTo>
                <a:cubicBezTo>
                  <a:pt x="162" y="181"/>
                  <a:pt x="160" y="183"/>
                  <a:pt x="158" y="184"/>
                </a:cubicBezTo>
                <a:cubicBezTo>
                  <a:pt x="158" y="185"/>
                  <a:pt x="157" y="185"/>
                  <a:pt x="157" y="186"/>
                </a:cubicBezTo>
                <a:cubicBezTo>
                  <a:pt x="155" y="188"/>
                  <a:pt x="153" y="190"/>
                  <a:pt x="151" y="193"/>
                </a:cubicBezTo>
                <a:cubicBezTo>
                  <a:pt x="150" y="193"/>
                  <a:pt x="150" y="194"/>
                  <a:pt x="149" y="194"/>
                </a:cubicBezTo>
                <a:cubicBezTo>
                  <a:pt x="148" y="196"/>
                  <a:pt x="146" y="198"/>
                  <a:pt x="145" y="200"/>
                </a:cubicBezTo>
                <a:cubicBezTo>
                  <a:pt x="144" y="201"/>
                  <a:pt x="144" y="202"/>
                  <a:pt x="143" y="203"/>
                </a:cubicBezTo>
                <a:cubicBezTo>
                  <a:pt x="142" y="205"/>
                  <a:pt x="140" y="208"/>
                  <a:pt x="138" y="211"/>
                </a:cubicBezTo>
                <a:cubicBezTo>
                  <a:pt x="96" y="281"/>
                  <a:pt x="120" y="372"/>
                  <a:pt x="190" y="414"/>
                </a:cubicBezTo>
                <a:lnTo>
                  <a:pt x="181" y="430"/>
                </a:lnTo>
                <a:cubicBezTo>
                  <a:pt x="161" y="418"/>
                  <a:pt x="145" y="403"/>
                  <a:pt x="132" y="386"/>
                </a:cubicBezTo>
                <a:lnTo>
                  <a:pt x="17" y="580"/>
                </a:lnTo>
                <a:cubicBezTo>
                  <a:pt x="0" y="609"/>
                  <a:pt x="9" y="647"/>
                  <a:pt x="39" y="664"/>
                </a:cubicBezTo>
                <a:lnTo>
                  <a:pt x="44" y="667"/>
                </a:lnTo>
                <a:cubicBezTo>
                  <a:pt x="64" y="679"/>
                  <a:pt x="88" y="678"/>
                  <a:pt x="106" y="667"/>
                </a:cubicBezTo>
                <a:lnTo>
                  <a:pt x="91" y="614"/>
                </a:lnTo>
                <a:lnTo>
                  <a:pt x="158" y="595"/>
                </a:lnTo>
                <a:lnTo>
                  <a:pt x="140" y="532"/>
                </a:lnTo>
                <a:lnTo>
                  <a:pt x="204" y="519"/>
                </a:lnTo>
                <a:lnTo>
                  <a:pt x="253" y="434"/>
                </a:lnTo>
                <a:cubicBezTo>
                  <a:pt x="254" y="434"/>
                  <a:pt x="254" y="434"/>
                  <a:pt x="255" y="434"/>
                </a:cubicBezTo>
                <a:cubicBezTo>
                  <a:pt x="255" y="434"/>
                  <a:pt x="256" y="434"/>
                  <a:pt x="256" y="434"/>
                </a:cubicBezTo>
                <a:cubicBezTo>
                  <a:pt x="258" y="435"/>
                  <a:pt x="260" y="435"/>
                  <a:pt x="263" y="435"/>
                </a:cubicBezTo>
                <a:cubicBezTo>
                  <a:pt x="263" y="435"/>
                  <a:pt x="264" y="435"/>
                  <a:pt x="264" y="435"/>
                </a:cubicBezTo>
                <a:cubicBezTo>
                  <a:pt x="266" y="435"/>
                  <a:pt x="269" y="435"/>
                  <a:pt x="271" y="435"/>
                </a:cubicBezTo>
                <a:cubicBezTo>
                  <a:pt x="271" y="435"/>
                  <a:pt x="272" y="435"/>
                  <a:pt x="272" y="435"/>
                </a:cubicBezTo>
                <a:cubicBezTo>
                  <a:pt x="275" y="435"/>
                  <a:pt x="277" y="434"/>
                  <a:pt x="280" y="434"/>
                </a:cubicBezTo>
                <a:cubicBezTo>
                  <a:pt x="280" y="434"/>
                  <a:pt x="280" y="434"/>
                  <a:pt x="280" y="434"/>
                </a:cubicBezTo>
                <a:cubicBezTo>
                  <a:pt x="294" y="433"/>
                  <a:pt x="307" y="430"/>
                  <a:pt x="320" y="425"/>
                </a:cubicBezTo>
                <a:close/>
                <a:moveTo>
                  <a:pt x="301" y="198"/>
                </a:moveTo>
                <a:lnTo>
                  <a:pt x="301" y="198"/>
                </a:lnTo>
                <a:cubicBezTo>
                  <a:pt x="299" y="196"/>
                  <a:pt x="298" y="194"/>
                  <a:pt x="298" y="190"/>
                </a:cubicBezTo>
                <a:cubicBezTo>
                  <a:pt x="305" y="190"/>
                  <a:pt x="313" y="192"/>
                  <a:pt x="320" y="196"/>
                </a:cubicBezTo>
                <a:cubicBezTo>
                  <a:pt x="323" y="198"/>
                  <a:pt x="326" y="201"/>
                  <a:pt x="329" y="203"/>
                </a:cubicBezTo>
                <a:cubicBezTo>
                  <a:pt x="315" y="205"/>
                  <a:pt x="305" y="203"/>
                  <a:pt x="301" y="198"/>
                </a:cubicBezTo>
                <a:close/>
                <a:moveTo>
                  <a:pt x="364" y="87"/>
                </a:moveTo>
                <a:lnTo>
                  <a:pt x="364" y="87"/>
                </a:lnTo>
                <a:cubicBezTo>
                  <a:pt x="419" y="40"/>
                  <a:pt x="474" y="30"/>
                  <a:pt x="485" y="44"/>
                </a:cubicBezTo>
                <a:cubicBezTo>
                  <a:pt x="497" y="58"/>
                  <a:pt x="477" y="110"/>
                  <a:pt x="422" y="156"/>
                </a:cubicBezTo>
                <a:cubicBezTo>
                  <a:pt x="406" y="169"/>
                  <a:pt x="391" y="179"/>
                  <a:pt x="376" y="187"/>
                </a:cubicBezTo>
                <a:cubicBezTo>
                  <a:pt x="373" y="183"/>
                  <a:pt x="370" y="180"/>
                  <a:pt x="366" y="176"/>
                </a:cubicBezTo>
                <a:cubicBezTo>
                  <a:pt x="366" y="176"/>
                  <a:pt x="366" y="176"/>
                  <a:pt x="366" y="176"/>
                </a:cubicBezTo>
                <a:cubicBezTo>
                  <a:pt x="366" y="176"/>
                  <a:pt x="366" y="176"/>
                  <a:pt x="366" y="176"/>
                </a:cubicBezTo>
                <a:cubicBezTo>
                  <a:pt x="365" y="176"/>
                  <a:pt x="365" y="175"/>
                  <a:pt x="364" y="175"/>
                </a:cubicBezTo>
                <a:cubicBezTo>
                  <a:pt x="363" y="174"/>
                  <a:pt x="362" y="173"/>
                  <a:pt x="360" y="171"/>
                </a:cubicBezTo>
                <a:cubicBezTo>
                  <a:pt x="360" y="171"/>
                  <a:pt x="359" y="170"/>
                  <a:pt x="358" y="170"/>
                </a:cubicBezTo>
                <a:cubicBezTo>
                  <a:pt x="357" y="169"/>
                  <a:pt x="356" y="168"/>
                  <a:pt x="354" y="167"/>
                </a:cubicBezTo>
                <a:cubicBezTo>
                  <a:pt x="353" y="166"/>
                  <a:pt x="352" y="165"/>
                  <a:pt x="351" y="165"/>
                </a:cubicBezTo>
                <a:cubicBezTo>
                  <a:pt x="350" y="164"/>
                  <a:pt x="349" y="163"/>
                  <a:pt x="348" y="163"/>
                </a:cubicBezTo>
                <a:cubicBezTo>
                  <a:pt x="346" y="161"/>
                  <a:pt x="344" y="160"/>
                  <a:pt x="342" y="159"/>
                </a:cubicBezTo>
                <a:cubicBezTo>
                  <a:pt x="339" y="157"/>
                  <a:pt x="337" y="156"/>
                  <a:pt x="334" y="154"/>
                </a:cubicBezTo>
                <a:cubicBezTo>
                  <a:pt x="334" y="154"/>
                  <a:pt x="334" y="154"/>
                  <a:pt x="333" y="154"/>
                </a:cubicBezTo>
                <a:cubicBezTo>
                  <a:pt x="331" y="153"/>
                  <a:pt x="328" y="151"/>
                  <a:pt x="326" y="150"/>
                </a:cubicBezTo>
                <a:cubicBezTo>
                  <a:pt x="321" y="148"/>
                  <a:pt x="317" y="147"/>
                  <a:pt x="313" y="145"/>
                </a:cubicBezTo>
                <a:cubicBezTo>
                  <a:pt x="323" y="127"/>
                  <a:pt x="340" y="106"/>
                  <a:pt x="364" y="87"/>
                </a:cubicBezTo>
                <a:close/>
                <a:moveTo>
                  <a:pt x="37" y="592"/>
                </a:moveTo>
                <a:lnTo>
                  <a:pt x="37" y="592"/>
                </a:lnTo>
                <a:lnTo>
                  <a:pt x="125" y="444"/>
                </a:lnTo>
                <a:lnTo>
                  <a:pt x="136" y="451"/>
                </a:lnTo>
                <a:lnTo>
                  <a:pt x="41" y="613"/>
                </a:lnTo>
                <a:cubicBezTo>
                  <a:pt x="38" y="618"/>
                  <a:pt x="36" y="623"/>
                  <a:pt x="36" y="628"/>
                </a:cubicBezTo>
                <a:cubicBezTo>
                  <a:pt x="30" y="617"/>
                  <a:pt x="30" y="603"/>
                  <a:pt x="37" y="59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00" tIns="45700" rIns="91400" bIns="4570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336261229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3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8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3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8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3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8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3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8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3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8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63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86"/>
</p:tagLst>
</file>

<file path=ppt/theme/theme1.xml><?xml version="1.0" encoding="utf-8"?>
<a:theme xmlns:a="http://schemas.openxmlformats.org/drawingml/2006/main" name="Office 主题">
  <a:themeElements>
    <a:clrScheme name="我的主题色">
      <a:dk1>
        <a:sysClr val="windowText" lastClr="000000"/>
      </a:dk1>
      <a:lt1>
        <a:sysClr val="window" lastClr="FFFFFF"/>
      </a:lt1>
      <a:dk2>
        <a:srgbClr val="0C0C0C"/>
      </a:dk2>
      <a:lt2>
        <a:srgbClr val="FFFFFF"/>
      </a:lt2>
      <a:accent1>
        <a:srgbClr val="4A5F74"/>
      </a:accent1>
      <a:accent2>
        <a:srgbClr val="304860"/>
      </a:accent2>
      <a:accent3>
        <a:srgbClr val="4A5F74"/>
      </a:accent3>
      <a:accent4>
        <a:srgbClr val="304860"/>
      </a:accent4>
      <a:accent5>
        <a:srgbClr val="4A5F74"/>
      </a:accent5>
      <a:accent6>
        <a:srgbClr val="304860"/>
      </a:accent6>
      <a:hlink>
        <a:srgbClr val="4A5F74"/>
      </a:hlink>
      <a:folHlink>
        <a:srgbClr val="30486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443</TotalTime>
  <Words>172</Words>
  <Application>Microsoft Office PowerPoint</Application>
  <PresentationFormat>宽屏</PresentationFormat>
  <Paragraphs>30</Paragraphs>
  <Slides>7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Fira Code,Consolas,  Courier New</vt:lpstr>
      <vt:lpstr>微软雅黑</vt:lpstr>
      <vt:lpstr>Arial</vt:lpstr>
      <vt:lpstr>Calibri</vt:lpstr>
      <vt:lpstr>Calibri Light</vt:lpstr>
      <vt:lpstr>Consolas</vt:lpstr>
      <vt:lpstr>Impact</vt:lpstr>
      <vt:lpstr>Office 主题</vt:lpstr>
      <vt:lpstr>PowerPoint 演示文稿</vt:lpstr>
      <vt:lpstr>PowerPoint 演示文稿</vt:lpstr>
      <vt:lpstr>PowerPoint 演示文稿</vt:lpstr>
      <vt:lpstr>男同学有什么特征？高大，威猛，有胡子。 女同学有什么特征？白嫩，温柔，有长发。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kan</dc:creator>
  <cp:keywords/>
  <dc:description>http://www.ypppt.com/</dc:description>
  <cp:lastModifiedBy>乾 子</cp:lastModifiedBy>
  <cp:revision>7</cp:revision>
  <dcterms:created xsi:type="dcterms:W3CDTF">2016-03-31T10:58:08Z</dcterms:created>
  <dcterms:modified xsi:type="dcterms:W3CDTF">2020-06-22T12:07:33Z</dcterms:modified>
</cp:coreProperties>
</file>