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727"/>
    <p:restoredTop sz="96327"/>
  </p:normalViewPr>
  <p:slideViewPr>
    <p:cSldViewPr snapToGrid="0" snapToObjects="1">
      <p:cViewPr>
        <p:scale>
          <a:sx n="49" d="100"/>
          <a:sy n="49" d="100"/>
        </p:scale>
        <p:origin x="2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342DC-1E9E-E548-ABD8-58FB2C9C8E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B45A8-D6C5-3D4D-A1D2-939E7118C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343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921715" algn="l" defTabSz="184343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843430" algn="l" defTabSz="184343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2765146" algn="l" defTabSz="184343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3686861" algn="l" defTabSz="184343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4608576" algn="l" defTabSz="184343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5530291" algn="l" defTabSz="184343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6452006" algn="l" defTabSz="184343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7373722" algn="l" defTabSz="1843430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6-59A0-4B44-970E-7B02974E95B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CC3C-3842-EA41-8802-4D817D2D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7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6-59A0-4B44-970E-7B02974E95B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CC3C-3842-EA41-8802-4D817D2D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6-59A0-4B44-970E-7B02974E95B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CC3C-3842-EA41-8802-4D817D2D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6-59A0-4B44-970E-7B02974E95B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CC3C-3842-EA41-8802-4D817D2D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6-59A0-4B44-970E-7B02974E95B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CC3C-3842-EA41-8802-4D817D2D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7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6-59A0-4B44-970E-7B02974E95B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CC3C-3842-EA41-8802-4D817D2D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7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6-59A0-4B44-970E-7B02974E95B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CC3C-3842-EA41-8802-4D817D2D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6-59A0-4B44-970E-7B02974E95B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CC3C-3842-EA41-8802-4D817D2D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6-59A0-4B44-970E-7B02974E95B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CC3C-3842-EA41-8802-4D817D2D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6-59A0-4B44-970E-7B02974E95B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CC3C-3842-EA41-8802-4D817D2D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6-59A0-4B44-970E-7B02974E95B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CC3C-3842-EA41-8802-4D817D2D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2136-59A0-4B44-970E-7B02974E95B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CC3C-3842-EA41-8802-4D817D2D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5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e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4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">
            <a:extLst>
              <a:ext uri="{FF2B5EF4-FFF2-40B4-BE49-F238E27FC236}">
                <a16:creationId xmlns:a16="http://schemas.microsoft.com/office/drawing/2014/main" id="{2A519C10-97BA-0549-9AA2-6EBAB7C0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86" y="2423670"/>
            <a:ext cx="6701952" cy="7325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274320" tIns="274320" rIns="274320" bIns="27432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Neural Backdoor Attacks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Neural Backdoor Defenses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Reversed engineer the backdoor trigger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Apply the trigger to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Retrain the model with correct label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1D177D1A-BB89-1B4F-BEA1-9B2DD12BA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9302"/>
            <a:ext cx="21762537" cy="76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230" tIns="45606" rIns="91230" bIns="45606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dirty="0">
                <a:solidFill>
                  <a:schemeClr val="accent1">
                    <a:lumMod val="50000"/>
                  </a:schemeClr>
                </a:solidFill>
                <a:latin typeface="Arial Black" panose="020B0604020202020204" pitchFamily="34" charset="0"/>
              </a:rPr>
              <a:t>Defending Neural Backdoors via Generative Distribution Modeling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9FB2F1-2026-5E4D-A377-EE5806725247}"/>
              </a:ext>
            </a:extLst>
          </p:cNvPr>
          <p:cNvCxnSpPr/>
          <p:nvPr/>
        </p:nvCxnSpPr>
        <p:spPr>
          <a:xfrm>
            <a:off x="0" y="1753037"/>
            <a:ext cx="219456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D814A33-AC8B-BC42-9156-5053616A2AC9}"/>
              </a:ext>
            </a:extLst>
          </p:cNvPr>
          <p:cNvSpPr txBox="1"/>
          <p:nvPr/>
        </p:nvSpPr>
        <p:spPr>
          <a:xfrm>
            <a:off x="15848639" y="955231"/>
            <a:ext cx="4721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*Equal contribution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Code available at http://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github.com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xxxxxxxxxxxxxxxxx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5" name="图片 77">
            <a:extLst>
              <a:ext uri="{FF2B5EF4-FFF2-40B4-BE49-F238E27FC236}">
                <a16:creationId xmlns:a16="http://schemas.microsoft.com/office/drawing/2014/main" id="{95D7C3E6-57F1-3941-89E0-5E3F6D34F5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3974" y="918862"/>
            <a:ext cx="4843975" cy="657515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6A79F807-AEDB-324C-83F0-2E194EE58E3E}"/>
              </a:ext>
            </a:extLst>
          </p:cNvPr>
          <p:cNvSpPr/>
          <p:nvPr/>
        </p:nvSpPr>
        <p:spPr>
          <a:xfrm>
            <a:off x="5394867" y="817632"/>
            <a:ext cx="109728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Ximing Qiao*, </a:t>
            </a:r>
            <a:r>
              <a:rPr lang="en-US" altLang="en-US" sz="2800" b="1" dirty="0" err="1">
                <a:solidFill>
                  <a:schemeClr val="accent1">
                    <a:lumMod val="50000"/>
                  </a:schemeClr>
                </a:solidFill>
              </a:rPr>
              <a:t>Yukun</a:t>
            </a: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 Yang*, Hai Li</a:t>
            </a:r>
            <a:b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ECE Department, Duke University, Durham, NC 27708</a:t>
            </a:r>
          </a:p>
        </p:txBody>
      </p:sp>
      <p:sp>
        <p:nvSpPr>
          <p:cNvPr id="77" name="Text Box 14">
            <a:extLst>
              <a:ext uri="{FF2B5EF4-FFF2-40B4-BE49-F238E27FC236}">
                <a16:creationId xmlns:a16="http://schemas.microsoft.com/office/drawing/2014/main" id="{FC84AB18-04A9-BB49-8715-242942F9D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824" y="2423670"/>
            <a:ext cx="6701952" cy="609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274320" tIns="274320" rIns="274320" bIns="27432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Typical distribution methods (GAN, VAE) fails due to the unobtainable groundtruth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 Narrow" panose="020B0604020202020204" pitchFamily="34" charset="0"/>
              </a:rPr>
              <a:t>Entropy maximization </a:t>
            </a:r>
            <a:r>
              <a:rPr lang="en-US" altLang="en-US" sz="2000" dirty="0">
                <a:latin typeface="Arial Narrow" panose="020B0604020202020204" pitchFamily="34" charset="0"/>
              </a:rPr>
              <a:t>can explore a single constraint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Use </a:t>
            </a:r>
            <a:r>
              <a:rPr lang="en-US" altLang="en-US" sz="2000" b="1" dirty="0">
                <a:latin typeface="Arial Narrow" panose="020B0604020202020204" pitchFamily="34" charset="0"/>
              </a:rPr>
              <a:t>staircase approximation </a:t>
            </a:r>
            <a:r>
              <a:rPr lang="en-US" altLang="en-US" sz="2000" dirty="0">
                <a:latin typeface="Arial Narrow" panose="020B0604020202020204" pitchFamily="34" charset="0"/>
              </a:rPr>
              <a:t>to model the entire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</p:txBody>
      </p:sp>
      <p:sp>
        <p:nvSpPr>
          <p:cNvPr id="80" name="Text Box 14">
            <a:extLst>
              <a:ext uri="{FF2B5EF4-FFF2-40B4-BE49-F238E27FC236}">
                <a16:creationId xmlns:a16="http://schemas.microsoft.com/office/drawing/2014/main" id="{5544F9CA-5B74-D241-B370-F9B64B94F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86" y="9793363"/>
            <a:ext cx="6701952" cy="6401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274320" tIns="274320" rIns="274320" bIns="27432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Deficiency of existing defenses</a:t>
            </a:r>
          </a:p>
          <a:p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Hypothesis: backdoors as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endParaRPr lang="en-US" altLang="en-US" sz="2000" dirty="0">
              <a:latin typeface="Arial Narrow" panose="020B0604020202020204" pitchFamily="34" charset="0"/>
            </a:endParaRPr>
          </a:p>
        </p:txBody>
      </p: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8DE7AC06-3EA5-C04E-B37B-2B195BF482F2}"/>
              </a:ext>
            </a:extLst>
          </p:cNvPr>
          <p:cNvGrpSpPr/>
          <p:nvPr/>
        </p:nvGrpSpPr>
        <p:grpSpPr>
          <a:xfrm>
            <a:off x="646876" y="6387355"/>
            <a:ext cx="6178170" cy="1217839"/>
            <a:chOff x="656082" y="6300721"/>
            <a:chExt cx="6178170" cy="1217839"/>
          </a:xfrm>
        </p:grpSpPr>
        <p:cxnSp>
          <p:nvCxnSpPr>
            <p:cNvPr id="87" name="直接连接符 206">
              <a:extLst>
                <a:ext uri="{FF2B5EF4-FFF2-40B4-BE49-F238E27FC236}">
                  <a16:creationId xmlns:a16="http://schemas.microsoft.com/office/drawing/2014/main" id="{372A02A2-476B-164B-9908-2CB7FDC90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5248" y="7178279"/>
              <a:ext cx="132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152">
              <a:extLst>
                <a:ext uri="{FF2B5EF4-FFF2-40B4-BE49-F238E27FC236}">
                  <a16:creationId xmlns:a16="http://schemas.microsoft.com/office/drawing/2014/main" id="{1CE01D6F-BB7F-6C40-91DC-49D9DD659B5D}"/>
                </a:ext>
              </a:extLst>
            </p:cNvPr>
            <p:cNvCxnSpPr>
              <a:cxnSpLocks/>
            </p:cNvCxnSpPr>
            <p:nvPr/>
          </p:nvCxnSpPr>
          <p:spPr>
            <a:xfrm>
              <a:off x="3025247" y="6424210"/>
              <a:ext cx="0" cy="75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212">
              <a:extLst>
                <a:ext uri="{FF2B5EF4-FFF2-40B4-BE49-F238E27FC236}">
                  <a16:creationId xmlns:a16="http://schemas.microsoft.com/office/drawing/2014/main" id="{D4043C3C-67EE-3D49-ACC5-8E346B98D021}"/>
                </a:ext>
              </a:extLst>
            </p:cNvPr>
            <p:cNvSpPr/>
            <p:nvPr/>
          </p:nvSpPr>
          <p:spPr>
            <a:xfrm>
              <a:off x="2782973" y="7277351"/>
              <a:ext cx="76326" cy="96529"/>
            </a:xfrm>
            <a:prstGeom prst="rect">
              <a:avLst/>
            </a:prstGeom>
            <a:solidFill>
              <a:srgbClr val="C00000"/>
            </a:solidFill>
            <a:scene3d>
              <a:camera prst="isometricOffAxis2Right">
                <a:rot lat="1080000" lon="1716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90" name="任意多边形: 形状 149">
              <a:extLst>
                <a:ext uri="{FF2B5EF4-FFF2-40B4-BE49-F238E27FC236}">
                  <a16:creationId xmlns:a16="http://schemas.microsoft.com/office/drawing/2014/main" id="{8E5D16AE-41EB-8A43-B7D0-99445FFD0280}"/>
                </a:ext>
              </a:extLst>
            </p:cNvPr>
            <p:cNvSpPr/>
            <p:nvPr/>
          </p:nvSpPr>
          <p:spPr>
            <a:xfrm>
              <a:off x="2399563" y="7161514"/>
              <a:ext cx="407331" cy="212369"/>
            </a:xfrm>
            <a:custGeom>
              <a:avLst/>
              <a:gdLst>
                <a:gd name="connsiteX0" fmla="*/ 0 w 723403"/>
                <a:gd name="connsiteY0" fmla="*/ 9184 h 466190"/>
                <a:gd name="connsiteX1" fmla="*/ 205322 w 723403"/>
                <a:gd name="connsiteY1" fmla="*/ 28283 h 466190"/>
                <a:gd name="connsiteX2" fmla="*/ 300821 w 723403"/>
                <a:gd name="connsiteY2" fmla="*/ 245543 h 466190"/>
                <a:gd name="connsiteX3" fmla="*/ 410645 w 723403"/>
                <a:gd name="connsiteY3" fmla="*/ 410278 h 466190"/>
                <a:gd name="connsiteX4" fmla="*/ 592092 w 723403"/>
                <a:gd name="connsiteY4" fmla="*/ 465190 h 466190"/>
                <a:gd name="connsiteX5" fmla="*/ 723403 w 723403"/>
                <a:gd name="connsiteY5" fmla="*/ 372079 h 46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403" h="466190">
                  <a:moveTo>
                    <a:pt x="0" y="9184"/>
                  </a:moveTo>
                  <a:cubicBezTo>
                    <a:pt x="77592" y="-963"/>
                    <a:pt x="155185" y="-11110"/>
                    <a:pt x="205322" y="28283"/>
                  </a:cubicBezTo>
                  <a:cubicBezTo>
                    <a:pt x="255459" y="67676"/>
                    <a:pt x="266600" y="181877"/>
                    <a:pt x="300821" y="245543"/>
                  </a:cubicBezTo>
                  <a:cubicBezTo>
                    <a:pt x="335042" y="309209"/>
                    <a:pt x="362100" y="373670"/>
                    <a:pt x="410645" y="410278"/>
                  </a:cubicBezTo>
                  <a:cubicBezTo>
                    <a:pt x="459190" y="446886"/>
                    <a:pt x="539966" y="471556"/>
                    <a:pt x="592092" y="465190"/>
                  </a:cubicBezTo>
                  <a:cubicBezTo>
                    <a:pt x="644218" y="458824"/>
                    <a:pt x="683810" y="415451"/>
                    <a:pt x="723403" y="37207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91" name="任意多边形: 形状 1053">
              <a:extLst>
                <a:ext uri="{FF2B5EF4-FFF2-40B4-BE49-F238E27FC236}">
                  <a16:creationId xmlns:a16="http://schemas.microsoft.com/office/drawing/2014/main" id="{D887D525-488F-024B-8DA4-ABCAC0791D63}"/>
                </a:ext>
              </a:extLst>
            </p:cNvPr>
            <p:cNvSpPr/>
            <p:nvPr/>
          </p:nvSpPr>
          <p:spPr>
            <a:xfrm>
              <a:off x="2408517" y="6634916"/>
              <a:ext cx="525126" cy="363995"/>
            </a:xfrm>
            <a:custGeom>
              <a:avLst/>
              <a:gdLst>
                <a:gd name="connsiteX0" fmla="*/ 0 w 508883"/>
                <a:gd name="connsiteY0" fmla="*/ 7382 h 667340"/>
                <a:gd name="connsiteX1" fmla="*/ 198783 w 508883"/>
                <a:gd name="connsiteY1" fmla="*/ 63041 h 667340"/>
                <a:gd name="connsiteX2" fmla="*/ 262393 w 508883"/>
                <a:gd name="connsiteY2" fmla="*/ 468557 h 667340"/>
                <a:gd name="connsiteX3" fmla="*/ 508883 w 508883"/>
                <a:gd name="connsiteY3" fmla="*/ 667340 h 66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883" h="667340">
                  <a:moveTo>
                    <a:pt x="0" y="7382"/>
                  </a:moveTo>
                  <a:cubicBezTo>
                    <a:pt x="77525" y="-3220"/>
                    <a:pt x="155051" y="-13822"/>
                    <a:pt x="198783" y="63041"/>
                  </a:cubicBezTo>
                  <a:cubicBezTo>
                    <a:pt x="242515" y="139904"/>
                    <a:pt x="210710" y="367841"/>
                    <a:pt x="262393" y="468557"/>
                  </a:cubicBezTo>
                  <a:cubicBezTo>
                    <a:pt x="314076" y="569274"/>
                    <a:pt x="411479" y="618307"/>
                    <a:pt x="508883" y="667340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14" name="矩形: 圆角 160">
              <a:extLst>
                <a:ext uri="{FF2B5EF4-FFF2-40B4-BE49-F238E27FC236}">
                  <a16:creationId xmlns:a16="http://schemas.microsoft.com/office/drawing/2014/main" id="{A7D373DA-50A4-D448-8EAD-1DD231BED185}"/>
                </a:ext>
              </a:extLst>
            </p:cNvPr>
            <p:cNvSpPr/>
            <p:nvPr/>
          </p:nvSpPr>
          <p:spPr>
            <a:xfrm>
              <a:off x="656082" y="6300721"/>
              <a:ext cx="6178170" cy="1217839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15" name="文本框 163">
              <a:extLst>
                <a:ext uri="{FF2B5EF4-FFF2-40B4-BE49-F238E27FC236}">
                  <a16:creationId xmlns:a16="http://schemas.microsoft.com/office/drawing/2014/main" id="{DD0EDD52-5C9B-0D48-87D9-4DA9FEE1A196}"/>
                </a:ext>
              </a:extLst>
            </p:cNvPr>
            <p:cNvSpPr txBox="1"/>
            <p:nvPr/>
          </p:nvSpPr>
          <p:spPr>
            <a:xfrm>
              <a:off x="5417375" y="6353141"/>
              <a:ext cx="1181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02060"/>
                  </a:solidFill>
                </a:rPr>
                <a:t>Step2.</a:t>
              </a:r>
            </a:p>
            <a:p>
              <a:pPr algn="ctr"/>
              <a:r>
                <a:rPr lang="en-US" altLang="zh-CN" sz="1600" b="1" dirty="0">
                  <a:solidFill>
                    <a:srgbClr val="002060"/>
                  </a:solidFill>
                </a:rPr>
                <a:t>Backdoor Triggering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19" name="文本框 172">
              <a:extLst>
                <a:ext uri="{FF2B5EF4-FFF2-40B4-BE49-F238E27FC236}">
                  <a16:creationId xmlns:a16="http://schemas.microsoft.com/office/drawing/2014/main" id="{1014B500-6E8D-5A43-86E3-8455C20B1146}"/>
                </a:ext>
              </a:extLst>
            </p:cNvPr>
            <p:cNvSpPr txBox="1"/>
            <p:nvPr/>
          </p:nvSpPr>
          <p:spPr>
            <a:xfrm>
              <a:off x="4406413" y="6407480"/>
              <a:ext cx="1258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</a:rPr>
                <a:t>horse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20" name="图片 128" descr="图片包含 草, 动物, 哺乳动物, 户外&#10;&#10;描述已自动生成">
              <a:extLst>
                <a:ext uri="{FF2B5EF4-FFF2-40B4-BE49-F238E27FC236}">
                  <a16:creationId xmlns:a16="http://schemas.microsoft.com/office/drawing/2014/main" id="{2B129E80-A1BE-3C4A-8E68-C214A371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359" y="6897974"/>
              <a:ext cx="525126" cy="535991"/>
            </a:xfrm>
            <a:prstGeom prst="rect">
              <a:avLst/>
            </a:prstGeom>
          </p:spPr>
        </p:pic>
        <p:pic>
          <p:nvPicPr>
            <p:cNvPr id="121" name="图片 175">
              <a:extLst>
                <a:ext uri="{FF2B5EF4-FFF2-40B4-BE49-F238E27FC236}">
                  <a16:creationId xmlns:a16="http://schemas.microsoft.com/office/drawing/2014/main" id="{689AC86C-2090-AA43-97A9-27D710D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0141" y="7234691"/>
              <a:ext cx="55325" cy="57216"/>
            </a:xfrm>
            <a:prstGeom prst="rect">
              <a:avLst/>
            </a:prstGeom>
          </p:spPr>
        </p:pic>
        <p:sp>
          <p:nvSpPr>
            <p:cNvPr id="122" name="文本框 179">
              <a:extLst>
                <a:ext uri="{FF2B5EF4-FFF2-40B4-BE49-F238E27FC236}">
                  <a16:creationId xmlns:a16="http://schemas.microsoft.com/office/drawing/2014/main" id="{7C0153DC-629F-BC48-9DBA-47371931B34C}"/>
                </a:ext>
              </a:extLst>
            </p:cNvPr>
            <p:cNvSpPr txBox="1"/>
            <p:nvPr/>
          </p:nvSpPr>
          <p:spPr>
            <a:xfrm>
              <a:off x="4343333" y="6962502"/>
              <a:ext cx="1258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123" name="文本框 180">
              <a:extLst>
                <a:ext uri="{FF2B5EF4-FFF2-40B4-BE49-F238E27FC236}">
                  <a16:creationId xmlns:a16="http://schemas.microsoft.com/office/drawing/2014/main" id="{68D1BD4A-D30F-8C4F-AFE2-FCB19FC89837}"/>
                </a:ext>
              </a:extLst>
            </p:cNvPr>
            <p:cNvSpPr txBox="1"/>
            <p:nvPr/>
          </p:nvSpPr>
          <p:spPr>
            <a:xfrm>
              <a:off x="787305" y="6304409"/>
              <a:ext cx="10297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Without trigger</a:t>
              </a:r>
            </a:p>
          </p:txBody>
        </p:sp>
        <p:sp>
          <p:nvSpPr>
            <p:cNvPr id="124" name="文本框 181">
              <a:extLst>
                <a:ext uri="{FF2B5EF4-FFF2-40B4-BE49-F238E27FC236}">
                  <a16:creationId xmlns:a16="http://schemas.microsoft.com/office/drawing/2014/main" id="{ED14AC1A-67F4-4247-A6B2-0E020C556FED}"/>
                </a:ext>
              </a:extLst>
            </p:cNvPr>
            <p:cNvSpPr txBox="1"/>
            <p:nvPr/>
          </p:nvSpPr>
          <p:spPr>
            <a:xfrm>
              <a:off x="789726" y="6835255"/>
              <a:ext cx="10297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With trigger</a:t>
              </a:r>
            </a:p>
          </p:txBody>
        </p:sp>
        <p:cxnSp>
          <p:nvCxnSpPr>
            <p:cNvPr id="131" name="直接连接符 209">
              <a:extLst>
                <a:ext uri="{FF2B5EF4-FFF2-40B4-BE49-F238E27FC236}">
                  <a16:creationId xmlns:a16="http://schemas.microsoft.com/office/drawing/2014/main" id="{A264C5EB-16F0-5644-A4BB-C8721A1E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5233" y="7178279"/>
              <a:ext cx="250014" cy="241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" name="图片 307" descr="图片包含 草, 动物, 哺乳动物, 户外&#10;&#10;描述已自动生成">
              <a:extLst>
                <a:ext uri="{FF2B5EF4-FFF2-40B4-BE49-F238E27FC236}">
                  <a16:creationId xmlns:a16="http://schemas.microsoft.com/office/drawing/2014/main" id="{20D283C2-4DB1-764C-8BC7-F22AFAA4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359" y="6354060"/>
              <a:ext cx="525126" cy="535991"/>
            </a:xfrm>
            <a:prstGeom prst="rect">
              <a:avLst/>
            </a:prstGeom>
          </p:spPr>
        </p:pic>
        <p:sp>
          <p:nvSpPr>
            <p:cNvPr id="134" name="立方体 316">
              <a:extLst>
                <a:ext uri="{FF2B5EF4-FFF2-40B4-BE49-F238E27FC236}">
                  <a16:creationId xmlns:a16="http://schemas.microsoft.com/office/drawing/2014/main" id="{EDDDDE96-D13F-CE4F-AE62-312A27F7C0BE}"/>
                </a:ext>
              </a:extLst>
            </p:cNvPr>
            <p:cNvSpPr/>
            <p:nvPr/>
          </p:nvSpPr>
          <p:spPr>
            <a:xfrm>
              <a:off x="2768326" y="6424209"/>
              <a:ext cx="1596372" cy="1002047"/>
            </a:xfrm>
            <a:prstGeom prst="cube">
              <a:avLst/>
            </a:prstGeom>
            <a:solidFill>
              <a:srgbClr val="4472C4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/>
                <a:t>Backdoored</a:t>
              </a:r>
            </a:p>
            <a:p>
              <a:pPr algn="ctr"/>
              <a:r>
                <a:rPr lang="en-US" altLang="zh-CN" sz="1600" dirty="0"/>
                <a:t>DNN</a:t>
              </a:r>
              <a:endParaRPr lang="en-US" sz="1600" dirty="0"/>
            </a:p>
          </p:txBody>
        </p:sp>
        <p:sp>
          <p:nvSpPr>
            <p:cNvPr id="135" name="矩形 213">
              <a:extLst>
                <a:ext uri="{FF2B5EF4-FFF2-40B4-BE49-F238E27FC236}">
                  <a16:creationId xmlns:a16="http://schemas.microsoft.com/office/drawing/2014/main" id="{D24C9FFA-8043-2749-AB1E-A0B138BA9535}"/>
                </a:ext>
              </a:extLst>
            </p:cNvPr>
            <p:cNvSpPr/>
            <p:nvPr/>
          </p:nvSpPr>
          <p:spPr>
            <a:xfrm>
              <a:off x="4113585" y="7278869"/>
              <a:ext cx="76326" cy="96529"/>
            </a:xfrm>
            <a:prstGeom prst="rect">
              <a:avLst/>
            </a:prstGeom>
            <a:solidFill>
              <a:srgbClr val="C00000"/>
            </a:solidFill>
            <a:scene3d>
              <a:camera prst="isometricOffAxis2Right">
                <a:rot lat="1080000" lon="1716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36" name="任意多边形: 形状 162">
              <a:extLst>
                <a:ext uri="{FF2B5EF4-FFF2-40B4-BE49-F238E27FC236}">
                  <a16:creationId xmlns:a16="http://schemas.microsoft.com/office/drawing/2014/main" id="{F93AFDAD-424C-0146-84C9-77CBF2C603A2}"/>
                </a:ext>
              </a:extLst>
            </p:cNvPr>
            <p:cNvSpPr/>
            <p:nvPr/>
          </p:nvSpPr>
          <p:spPr>
            <a:xfrm>
              <a:off x="4160812" y="7136837"/>
              <a:ext cx="569064" cy="210983"/>
            </a:xfrm>
            <a:custGeom>
              <a:avLst/>
              <a:gdLst>
                <a:gd name="connsiteX0" fmla="*/ 0 w 924076"/>
                <a:gd name="connsiteY0" fmla="*/ 319315 h 342605"/>
                <a:gd name="connsiteX1" fmla="*/ 307219 w 924076"/>
                <a:gd name="connsiteY1" fmla="*/ 316896 h 342605"/>
                <a:gd name="connsiteX2" fmla="*/ 636210 w 924076"/>
                <a:gd name="connsiteY2" fmla="*/ 58058 h 342605"/>
                <a:gd name="connsiteX3" fmla="*/ 924076 w 924076"/>
                <a:gd name="connsiteY3" fmla="*/ 0 h 342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076" h="342605">
                  <a:moveTo>
                    <a:pt x="0" y="319315"/>
                  </a:moveTo>
                  <a:cubicBezTo>
                    <a:pt x="100592" y="339877"/>
                    <a:pt x="201184" y="360439"/>
                    <a:pt x="307219" y="316896"/>
                  </a:cubicBezTo>
                  <a:cubicBezTo>
                    <a:pt x="413254" y="273353"/>
                    <a:pt x="533401" y="110874"/>
                    <a:pt x="636210" y="58058"/>
                  </a:cubicBezTo>
                  <a:cubicBezTo>
                    <a:pt x="739019" y="5242"/>
                    <a:pt x="831547" y="2621"/>
                    <a:pt x="92407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37" name="任意多边形: 形状 171">
              <a:extLst>
                <a:ext uri="{FF2B5EF4-FFF2-40B4-BE49-F238E27FC236}">
                  <a16:creationId xmlns:a16="http://schemas.microsoft.com/office/drawing/2014/main" id="{97676D2A-B265-3242-B1F7-7A075F14384D}"/>
                </a:ext>
              </a:extLst>
            </p:cNvPr>
            <p:cNvSpPr/>
            <p:nvPr/>
          </p:nvSpPr>
          <p:spPr>
            <a:xfrm flipV="1">
              <a:off x="4231539" y="6574099"/>
              <a:ext cx="484248" cy="363995"/>
            </a:xfrm>
            <a:custGeom>
              <a:avLst/>
              <a:gdLst>
                <a:gd name="connsiteX0" fmla="*/ 0 w 508883"/>
                <a:gd name="connsiteY0" fmla="*/ 7382 h 667340"/>
                <a:gd name="connsiteX1" fmla="*/ 198783 w 508883"/>
                <a:gd name="connsiteY1" fmla="*/ 63041 h 667340"/>
                <a:gd name="connsiteX2" fmla="*/ 262393 w 508883"/>
                <a:gd name="connsiteY2" fmla="*/ 468557 h 667340"/>
                <a:gd name="connsiteX3" fmla="*/ 508883 w 508883"/>
                <a:gd name="connsiteY3" fmla="*/ 667340 h 66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883" h="667340">
                  <a:moveTo>
                    <a:pt x="0" y="7382"/>
                  </a:moveTo>
                  <a:cubicBezTo>
                    <a:pt x="77525" y="-3220"/>
                    <a:pt x="155051" y="-13822"/>
                    <a:pt x="198783" y="63041"/>
                  </a:cubicBezTo>
                  <a:cubicBezTo>
                    <a:pt x="242515" y="139904"/>
                    <a:pt x="210710" y="367841"/>
                    <a:pt x="262393" y="468557"/>
                  </a:cubicBezTo>
                  <a:cubicBezTo>
                    <a:pt x="314076" y="569274"/>
                    <a:pt x="411479" y="618307"/>
                    <a:pt x="508883" y="667340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</p:grpSp>
      <p:grpSp>
        <p:nvGrpSpPr>
          <p:cNvPr id="789" name="Group 788">
            <a:extLst>
              <a:ext uri="{FF2B5EF4-FFF2-40B4-BE49-F238E27FC236}">
                <a16:creationId xmlns:a16="http://schemas.microsoft.com/office/drawing/2014/main" id="{640B7B6E-DBEC-0848-B8CD-2D12F7897E30}"/>
              </a:ext>
            </a:extLst>
          </p:cNvPr>
          <p:cNvGrpSpPr/>
          <p:nvPr/>
        </p:nvGrpSpPr>
        <p:grpSpPr>
          <a:xfrm>
            <a:off x="662596" y="3308413"/>
            <a:ext cx="6171656" cy="2800214"/>
            <a:chOff x="656082" y="3422288"/>
            <a:chExt cx="6171656" cy="2800214"/>
          </a:xfrm>
        </p:grpSpPr>
        <p:pic>
          <p:nvPicPr>
            <p:cNvPr id="152" name="Picture 2" descr="Image result for cifar10 image example">
              <a:extLst>
                <a:ext uri="{FF2B5EF4-FFF2-40B4-BE49-F238E27FC236}">
                  <a16:creationId xmlns:a16="http://schemas.microsoft.com/office/drawing/2014/main" id="{D6604284-33D7-024C-BA64-9BB8D36185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86" t="9294" r="12018" b="9044"/>
            <a:stretch/>
          </p:blipFill>
          <p:spPr bwMode="auto">
            <a:xfrm>
              <a:off x="2488598" y="3756822"/>
              <a:ext cx="845886" cy="2381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Image result for cifar10 image example">
              <a:extLst>
                <a:ext uri="{FF2B5EF4-FFF2-40B4-BE49-F238E27FC236}">
                  <a16:creationId xmlns:a16="http://schemas.microsoft.com/office/drawing/2014/main" id="{3E0A2405-CB0E-EB4E-9E19-7BAF44D5D3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1" t="9288" r="65531" b="9268"/>
            <a:stretch/>
          </p:blipFill>
          <p:spPr bwMode="auto">
            <a:xfrm>
              <a:off x="1085517" y="3749430"/>
              <a:ext cx="754722" cy="2374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4" name="组合 64">
              <a:extLst>
                <a:ext uri="{FF2B5EF4-FFF2-40B4-BE49-F238E27FC236}">
                  <a16:creationId xmlns:a16="http://schemas.microsoft.com/office/drawing/2014/main" id="{7B2419F1-6422-3941-9103-5DF81AF7B09A}"/>
                </a:ext>
              </a:extLst>
            </p:cNvPr>
            <p:cNvGrpSpPr/>
            <p:nvPr/>
          </p:nvGrpSpPr>
          <p:grpSpPr>
            <a:xfrm>
              <a:off x="1085514" y="3737028"/>
              <a:ext cx="2248969" cy="2398269"/>
              <a:chOff x="2414546" y="1075386"/>
              <a:chExt cx="4586246" cy="4700219"/>
            </a:xfrm>
          </p:grpSpPr>
          <p:pic>
            <p:nvPicPr>
              <p:cNvPr id="142" name="Picture 2" descr="Image result for cifar10 image example">
                <a:extLst>
                  <a:ext uri="{FF2B5EF4-FFF2-40B4-BE49-F238E27FC236}">
                    <a16:creationId xmlns:a16="http://schemas.microsoft.com/office/drawing/2014/main" id="{DA31A9EE-26B5-104D-870C-F51B64D4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165" t="9496" r="38203" b="8939"/>
              <a:stretch/>
            </p:blipFill>
            <p:spPr bwMode="auto">
              <a:xfrm>
                <a:off x="3797160" y="1114179"/>
                <a:ext cx="1724511" cy="46614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矩形 67">
                <a:extLst>
                  <a:ext uri="{FF2B5EF4-FFF2-40B4-BE49-F238E27FC236}">
                    <a16:creationId xmlns:a16="http://schemas.microsoft.com/office/drawing/2014/main" id="{5484A571-26A3-7341-B38A-E4FF13D5DEB6}"/>
                  </a:ext>
                </a:extLst>
              </p:cNvPr>
              <p:cNvSpPr/>
              <p:nvPr/>
            </p:nvSpPr>
            <p:spPr>
              <a:xfrm>
                <a:off x="3762177" y="1075386"/>
                <a:ext cx="266251" cy="46545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144" name="矩形 69">
                <a:extLst>
                  <a:ext uri="{FF2B5EF4-FFF2-40B4-BE49-F238E27FC236}">
                    <a16:creationId xmlns:a16="http://schemas.microsoft.com/office/drawing/2014/main" id="{88124967-0AAB-064E-A94A-D9A8863C69CB}"/>
                  </a:ext>
                </a:extLst>
              </p:cNvPr>
              <p:cNvSpPr/>
              <p:nvPr/>
            </p:nvSpPr>
            <p:spPr>
              <a:xfrm rot="5400000">
                <a:off x="4615170" y="313156"/>
                <a:ext cx="184991" cy="4586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145" name="矩形 70">
                <a:extLst>
                  <a:ext uri="{FF2B5EF4-FFF2-40B4-BE49-F238E27FC236}">
                    <a16:creationId xmlns:a16="http://schemas.microsoft.com/office/drawing/2014/main" id="{086B989B-6CAC-C545-8C3F-7E49CF3CE194}"/>
                  </a:ext>
                </a:extLst>
              </p:cNvPr>
              <p:cNvSpPr/>
              <p:nvPr/>
            </p:nvSpPr>
            <p:spPr>
              <a:xfrm rot="5400000">
                <a:off x="4615175" y="1942431"/>
                <a:ext cx="184991" cy="4586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pic>
          <p:nvPicPr>
            <p:cNvPr id="95" name="图片 4">
              <a:extLst>
                <a:ext uri="{FF2B5EF4-FFF2-40B4-BE49-F238E27FC236}">
                  <a16:creationId xmlns:a16="http://schemas.microsoft.com/office/drawing/2014/main" id="{E0FE839B-25A0-8045-80BE-80B13F224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184" y="4989189"/>
              <a:ext cx="84374" cy="87258"/>
            </a:xfrm>
            <a:prstGeom prst="rect">
              <a:avLst/>
            </a:prstGeom>
          </p:spPr>
        </p:pic>
        <p:pic>
          <p:nvPicPr>
            <p:cNvPr id="96" name="图片 6">
              <a:extLst>
                <a:ext uri="{FF2B5EF4-FFF2-40B4-BE49-F238E27FC236}">
                  <a16:creationId xmlns:a16="http://schemas.microsoft.com/office/drawing/2014/main" id="{5F00D906-90F0-AA40-A617-65AF99C4A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385" y="4223287"/>
              <a:ext cx="84374" cy="87258"/>
            </a:xfrm>
            <a:prstGeom prst="rect">
              <a:avLst/>
            </a:prstGeom>
          </p:spPr>
        </p:pic>
        <p:pic>
          <p:nvPicPr>
            <p:cNvPr id="97" name="图片 7">
              <a:extLst>
                <a:ext uri="{FF2B5EF4-FFF2-40B4-BE49-F238E27FC236}">
                  <a16:creationId xmlns:a16="http://schemas.microsoft.com/office/drawing/2014/main" id="{90560EF5-E97C-6543-B544-BF8CED7FB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600" y="4304159"/>
              <a:ext cx="84374" cy="87258"/>
            </a:xfrm>
            <a:prstGeom prst="rect">
              <a:avLst/>
            </a:prstGeom>
          </p:spPr>
        </p:pic>
        <p:sp>
          <p:nvSpPr>
            <p:cNvPr id="98" name="文本框 5">
              <a:extLst>
                <a:ext uri="{FF2B5EF4-FFF2-40B4-BE49-F238E27FC236}">
                  <a16:creationId xmlns:a16="http://schemas.microsoft.com/office/drawing/2014/main" id="{B47E4EFF-8C13-884A-9874-E4E91F68312F}"/>
                </a:ext>
              </a:extLst>
            </p:cNvPr>
            <p:cNvSpPr txBox="1"/>
            <p:nvPr/>
          </p:nvSpPr>
          <p:spPr>
            <a:xfrm>
              <a:off x="857352" y="3479274"/>
              <a:ext cx="5410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frog</a:t>
              </a:r>
            </a:p>
          </p:txBody>
        </p:sp>
        <p:sp>
          <p:nvSpPr>
            <p:cNvPr id="99" name="文本框 14">
              <a:extLst>
                <a:ext uri="{FF2B5EF4-FFF2-40B4-BE49-F238E27FC236}">
                  <a16:creationId xmlns:a16="http://schemas.microsoft.com/office/drawing/2014/main" id="{A074BF82-6666-D14A-8453-1DBC95FACDD4}"/>
                </a:ext>
              </a:extLst>
            </p:cNvPr>
            <p:cNvSpPr txBox="1"/>
            <p:nvPr/>
          </p:nvSpPr>
          <p:spPr>
            <a:xfrm>
              <a:off x="1516200" y="3472761"/>
              <a:ext cx="678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dog</a:t>
              </a:r>
            </a:p>
          </p:txBody>
        </p:sp>
        <p:cxnSp>
          <p:nvCxnSpPr>
            <p:cNvPr id="100" name="直接箭头连接符 15">
              <a:extLst>
                <a:ext uri="{FF2B5EF4-FFF2-40B4-BE49-F238E27FC236}">
                  <a16:creationId xmlns:a16="http://schemas.microsoft.com/office/drawing/2014/main" id="{D550002A-E308-9A40-8233-236C71C8A3A8}"/>
                </a:ext>
              </a:extLst>
            </p:cNvPr>
            <p:cNvCxnSpPr>
              <a:cxnSpLocks/>
              <a:stCxn id="98" idx="3"/>
              <a:endCxn id="99" idx="1"/>
            </p:cNvCxnSpPr>
            <p:nvPr/>
          </p:nvCxnSpPr>
          <p:spPr>
            <a:xfrm flipV="1">
              <a:off x="1398405" y="3642038"/>
              <a:ext cx="117795" cy="65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31">
              <a:extLst>
                <a:ext uri="{FF2B5EF4-FFF2-40B4-BE49-F238E27FC236}">
                  <a16:creationId xmlns:a16="http://schemas.microsoft.com/office/drawing/2014/main" id="{D1826ED3-669D-9B40-9538-2F97B5940A1D}"/>
                </a:ext>
              </a:extLst>
            </p:cNvPr>
            <p:cNvSpPr txBox="1"/>
            <p:nvPr/>
          </p:nvSpPr>
          <p:spPr>
            <a:xfrm>
              <a:off x="3093887" y="3488473"/>
              <a:ext cx="551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dog</a:t>
              </a:r>
            </a:p>
          </p:txBody>
        </p:sp>
        <p:sp>
          <p:nvSpPr>
            <p:cNvPr id="102" name="文本框 33">
              <a:extLst>
                <a:ext uri="{FF2B5EF4-FFF2-40B4-BE49-F238E27FC236}">
                  <a16:creationId xmlns:a16="http://schemas.microsoft.com/office/drawing/2014/main" id="{2D0B4633-C1AE-0544-99B2-B32B458FAAFA}"/>
                </a:ext>
              </a:extLst>
            </p:cNvPr>
            <p:cNvSpPr txBox="1"/>
            <p:nvPr/>
          </p:nvSpPr>
          <p:spPr>
            <a:xfrm>
              <a:off x="3157344" y="5005004"/>
              <a:ext cx="1344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automobile</a:t>
              </a:r>
            </a:p>
          </p:txBody>
        </p:sp>
        <p:sp>
          <p:nvSpPr>
            <p:cNvPr id="103" name="文本框 36">
              <a:extLst>
                <a:ext uri="{FF2B5EF4-FFF2-40B4-BE49-F238E27FC236}">
                  <a16:creationId xmlns:a16="http://schemas.microsoft.com/office/drawing/2014/main" id="{5BF0FFBC-086D-774E-8EE2-D208EF45A512}"/>
                </a:ext>
              </a:extLst>
            </p:cNvPr>
            <p:cNvSpPr txBox="1"/>
            <p:nvPr/>
          </p:nvSpPr>
          <p:spPr>
            <a:xfrm>
              <a:off x="3532948" y="5519759"/>
              <a:ext cx="596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dog</a:t>
              </a:r>
            </a:p>
          </p:txBody>
        </p:sp>
        <p:cxnSp>
          <p:nvCxnSpPr>
            <p:cNvPr id="104" name="直接箭头连接符 37">
              <a:extLst>
                <a:ext uri="{FF2B5EF4-FFF2-40B4-BE49-F238E27FC236}">
                  <a16:creationId xmlns:a16="http://schemas.microsoft.com/office/drawing/2014/main" id="{EB3450AD-1917-8A40-B928-69E9F1540E1D}"/>
                </a:ext>
              </a:extLst>
            </p:cNvPr>
            <p:cNvCxnSpPr>
              <a:cxnSpLocks/>
              <a:stCxn id="102" idx="2"/>
              <a:endCxn id="103" idx="0"/>
            </p:cNvCxnSpPr>
            <p:nvPr/>
          </p:nvCxnSpPr>
          <p:spPr>
            <a:xfrm>
              <a:off x="3829519" y="5343558"/>
              <a:ext cx="1480" cy="176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28">
              <a:extLst>
                <a:ext uri="{FF2B5EF4-FFF2-40B4-BE49-F238E27FC236}">
                  <a16:creationId xmlns:a16="http://schemas.microsoft.com/office/drawing/2014/main" id="{0F70A486-C51D-784E-8FFC-718BFE0E8A1E}"/>
                </a:ext>
              </a:extLst>
            </p:cNvPr>
            <p:cNvSpPr txBox="1"/>
            <p:nvPr/>
          </p:nvSpPr>
          <p:spPr>
            <a:xfrm>
              <a:off x="2300268" y="3480425"/>
              <a:ext cx="690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truck</a:t>
              </a:r>
            </a:p>
          </p:txBody>
        </p:sp>
        <p:cxnSp>
          <p:nvCxnSpPr>
            <p:cNvPr id="106" name="直接箭头连接符 32">
              <a:extLst>
                <a:ext uri="{FF2B5EF4-FFF2-40B4-BE49-F238E27FC236}">
                  <a16:creationId xmlns:a16="http://schemas.microsoft.com/office/drawing/2014/main" id="{E611D82F-4C45-3C4A-8CB7-E719EE313428}"/>
                </a:ext>
              </a:extLst>
            </p:cNvPr>
            <p:cNvCxnSpPr>
              <a:cxnSpLocks/>
              <a:stCxn id="105" idx="3"/>
              <a:endCxn id="101" idx="1"/>
            </p:cNvCxnSpPr>
            <p:nvPr/>
          </p:nvCxnSpPr>
          <p:spPr>
            <a:xfrm>
              <a:off x="2990592" y="3649702"/>
              <a:ext cx="103295" cy="8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: 圆角 125">
              <a:extLst>
                <a:ext uri="{FF2B5EF4-FFF2-40B4-BE49-F238E27FC236}">
                  <a16:creationId xmlns:a16="http://schemas.microsoft.com/office/drawing/2014/main" id="{45A4B191-C187-9440-A0F8-5CD4A01031F4}"/>
                </a:ext>
              </a:extLst>
            </p:cNvPr>
            <p:cNvSpPr/>
            <p:nvPr/>
          </p:nvSpPr>
          <p:spPr>
            <a:xfrm>
              <a:off x="729211" y="3503308"/>
              <a:ext cx="3670105" cy="263198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08" name="文本框 1035">
              <a:extLst>
                <a:ext uri="{FF2B5EF4-FFF2-40B4-BE49-F238E27FC236}">
                  <a16:creationId xmlns:a16="http://schemas.microsoft.com/office/drawing/2014/main" id="{DC27AD96-0690-1142-85DD-FC007847A531}"/>
                </a:ext>
              </a:extLst>
            </p:cNvPr>
            <p:cNvSpPr txBox="1"/>
            <p:nvPr/>
          </p:nvSpPr>
          <p:spPr>
            <a:xfrm>
              <a:off x="3109247" y="3587268"/>
              <a:ext cx="1325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Data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</a:rPr>
                <a:t>Poisoning</a:t>
              </a:r>
            </a:p>
          </p:txBody>
        </p:sp>
        <p:sp>
          <p:nvSpPr>
            <p:cNvPr id="109" name="矩形: 圆角 143">
              <a:extLst>
                <a:ext uri="{FF2B5EF4-FFF2-40B4-BE49-F238E27FC236}">
                  <a16:creationId xmlns:a16="http://schemas.microsoft.com/office/drawing/2014/main" id="{3A8D9DAD-1B49-C944-A008-BF2CF252BA5F}"/>
                </a:ext>
              </a:extLst>
            </p:cNvPr>
            <p:cNvSpPr/>
            <p:nvPr/>
          </p:nvSpPr>
          <p:spPr>
            <a:xfrm>
              <a:off x="656082" y="3422288"/>
              <a:ext cx="6171656" cy="2800214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10" name="椭圆 1045">
              <a:extLst>
                <a:ext uri="{FF2B5EF4-FFF2-40B4-BE49-F238E27FC236}">
                  <a16:creationId xmlns:a16="http://schemas.microsoft.com/office/drawing/2014/main" id="{F1A519AA-49C2-9340-AA62-CC60D2B69871}"/>
                </a:ext>
              </a:extLst>
            </p:cNvPr>
            <p:cNvSpPr/>
            <p:nvPr/>
          </p:nvSpPr>
          <p:spPr>
            <a:xfrm>
              <a:off x="2933642" y="4887165"/>
              <a:ext cx="276311" cy="2763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11" name="椭圆 155">
              <a:extLst>
                <a:ext uri="{FF2B5EF4-FFF2-40B4-BE49-F238E27FC236}">
                  <a16:creationId xmlns:a16="http://schemas.microsoft.com/office/drawing/2014/main" id="{D099368C-E96D-C046-B928-2566B2BB2E7E}"/>
                </a:ext>
              </a:extLst>
            </p:cNvPr>
            <p:cNvSpPr/>
            <p:nvPr/>
          </p:nvSpPr>
          <p:spPr>
            <a:xfrm>
              <a:off x="1053912" y="4200071"/>
              <a:ext cx="276311" cy="2763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12" name="椭圆 156">
              <a:extLst>
                <a:ext uri="{FF2B5EF4-FFF2-40B4-BE49-F238E27FC236}">
                  <a16:creationId xmlns:a16="http://schemas.microsoft.com/office/drawing/2014/main" id="{11C30CEF-339A-224C-9A70-4A15C477032B}"/>
                </a:ext>
              </a:extLst>
            </p:cNvPr>
            <p:cNvSpPr/>
            <p:nvPr/>
          </p:nvSpPr>
          <p:spPr>
            <a:xfrm>
              <a:off x="2672548" y="4110857"/>
              <a:ext cx="276311" cy="2763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13" name="文本框 159">
              <a:extLst>
                <a:ext uri="{FF2B5EF4-FFF2-40B4-BE49-F238E27FC236}">
                  <a16:creationId xmlns:a16="http://schemas.microsoft.com/office/drawing/2014/main" id="{061982AF-94F8-6849-90D5-BCCE2E6DD861}"/>
                </a:ext>
              </a:extLst>
            </p:cNvPr>
            <p:cNvSpPr txBox="1"/>
            <p:nvPr/>
          </p:nvSpPr>
          <p:spPr>
            <a:xfrm>
              <a:off x="5465657" y="3532811"/>
              <a:ext cx="1193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02060"/>
                  </a:solidFill>
                </a:rPr>
                <a:t>Step1.</a:t>
              </a:r>
            </a:p>
            <a:p>
              <a:pPr algn="ctr"/>
              <a:r>
                <a:rPr lang="en-US" altLang="zh-CN" sz="1600" b="1" dirty="0">
                  <a:solidFill>
                    <a:srgbClr val="002060"/>
                  </a:solidFill>
                </a:rPr>
                <a:t>Backdoor Injection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16" name="文本框 164">
              <a:extLst>
                <a:ext uri="{FF2B5EF4-FFF2-40B4-BE49-F238E27FC236}">
                  <a16:creationId xmlns:a16="http://schemas.microsoft.com/office/drawing/2014/main" id="{77C49CDE-E353-FF4B-A3B9-B894D0A53F2A}"/>
                </a:ext>
              </a:extLst>
            </p:cNvPr>
            <p:cNvSpPr txBox="1"/>
            <p:nvPr/>
          </p:nvSpPr>
          <p:spPr>
            <a:xfrm>
              <a:off x="4337564" y="4978238"/>
              <a:ext cx="1029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/>
              </a:lvl1pPr>
            </a:lstStyle>
            <a:p>
              <a:r>
                <a:rPr lang="en-US" altLang="zh-CN" sz="1600" dirty="0"/>
                <a:t>Model</a:t>
              </a:r>
              <a:endParaRPr lang="en-US" sz="1600" dirty="0"/>
            </a:p>
          </p:txBody>
        </p:sp>
        <p:sp>
          <p:nvSpPr>
            <p:cNvPr id="117" name="文本框 165">
              <a:extLst>
                <a:ext uri="{FF2B5EF4-FFF2-40B4-BE49-F238E27FC236}">
                  <a16:creationId xmlns:a16="http://schemas.microsoft.com/office/drawing/2014/main" id="{B36E6845-BAE5-1540-8D91-0805ED59BA88}"/>
                </a:ext>
              </a:extLst>
            </p:cNvPr>
            <p:cNvSpPr txBox="1"/>
            <p:nvPr/>
          </p:nvSpPr>
          <p:spPr>
            <a:xfrm>
              <a:off x="4333196" y="5474929"/>
              <a:ext cx="1029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/>
              </a:lvl1pPr>
            </a:lstStyle>
            <a:p>
              <a:r>
                <a:rPr lang="en-US" altLang="zh-CN" sz="1600" dirty="0"/>
                <a:t>Training</a:t>
              </a:r>
              <a:endParaRPr lang="en-US" sz="1600" dirty="0"/>
            </a:p>
          </p:txBody>
        </p:sp>
        <p:sp>
          <p:nvSpPr>
            <p:cNvPr id="118" name="箭头: 左右 1050">
              <a:extLst>
                <a:ext uri="{FF2B5EF4-FFF2-40B4-BE49-F238E27FC236}">
                  <a16:creationId xmlns:a16="http://schemas.microsoft.com/office/drawing/2014/main" id="{49880835-4481-7A49-8E7F-37FE596E14F3}"/>
                </a:ext>
              </a:extLst>
            </p:cNvPr>
            <p:cNvSpPr/>
            <p:nvPr/>
          </p:nvSpPr>
          <p:spPr>
            <a:xfrm>
              <a:off x="4420811" y="5247590"/>
              <a:ext cx="848254" cy="269981"/>
            </a:xfrm>
            <a:prstGeom prst="leftRightArrow">
              <a:avLst/>
            </a:prstGeom>
            <a:noFill/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25" name="文本框 182">
              <a:extLst>
                <a:ext uri="{FF2B5EF4-FFF2-40B4-BE49-F238E27FC236}">
                  <a16:creationId xmlns:a16="http://schemas.microsoft.com/office/drawing/2014/main" id="{105487E1-5AF9-994F-B5BA-F65B06D45195}"/>
                </a:ext>
              </a:extLst>
            </p:cNvPr>
            <p:cNvSpPr txBox="1"/>
            <p:nvPr/>
          </p:nvSpPr>
          <p:spPr>
            <a:xfrm>
              <a:off x="4366856" y="5859295"/>
              <a:ext cx="20069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/>
              </a:lvl1pPr>
            </a:lstStyle>
            <a:p>
              <a:r>
                <a:rPr lang="en-US" altLang="zh-CN" sz="1600" dirty="0"/>
                <a:t>(target class: dog)</a:t>
              </a:r>
            </a:p>
          </p:txBody>
        </p:sp>
        <p:pic>
          <p:nvPicPr>
            <p:cNvPr id="126" name="图片 185">
              <a:extLst>
                <a:ext uri="{FF2B5EF4-FFF2-40B4-BE49-F238E27FC236}">
                  <a16:creationId xmlns:a16="http://schemas.microsoft.com/office/drawing/2014/main" id="{AE4F5EA4-155E-9B4C-9A5D-07265EC2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2080" y="3979114"/>
              <a:ext cx="459267" cy="474965"/>
            </a:xfrm>
            <a:prstGeom prst="rect">
              <a:avLst/>
            </a:prstGeom>
          </p:spPr>
        </p:pic>
        <p:sp>
          <p:nvSpPr>
            <p:cNvPr id="127" name="椭圆 186">
              <a:extLst>
                <a:ext uri="{FF2B5EF4-FFF2-40B4-BE49-F238E27FC236}">
                  <a16:creationId xmlns:a16="http://schemas.microsoft.com/office/drawing/2014/main" id="{44E2F35F-195A-3645-B090-53A6725D0F44}"/>
                </a:ext>
              </a:extLst>
            </p:cNvPr>
            <p:cNvSpPr/>
            <p:nvPr/>
          </p:nvSpPr>
          <p:spPr>
            <a:xfrm>
              <a:off x="4435940" y="3736537"/>
              <a:ext cx="1029716" cy="10297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cxnSp>
          <p:nvCxnSpPr>
            <p:cNvPr id="128" name="直接连接符 134">
              <a:extLst>
                <a:ext uri="{FF2B5EF4-FFF2-40B4-BE49-F238E27FC236}">
                  <a16:creationId xmlns:a16="http://schemas.microsoft.com/office/drawing/2014/main" id="{24B553EF-FA2A-C742-953D-DB2839DFADE2}"/>
                </a:ext>
              </a:extLst>
            </p:cNvPr>
            <p:cNvCxnSpPr>
              <a:cxnSpLocks/>
              <a:stCxn id="110" idx="1"/>
            </p:cNvCxnSpPr>
            <p:nvPr/>
          </p:nvCxnSpPr>
          <p:spPr>
            <a:xfrm flipV="1">
              <a:off x="2974111" y="3785012"/>
              <a:ext cx="1752847" cy="11426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90">
              <a:extLst>
                <a:ext uri="{FF2B5EF4-FFF2-40B4-BE49-F238E27FC236}">
                  <a16:creationId xmlns:a16="http://schemas.microsoft.com/office/drawing/2014/main" id="{EDEF01A6-E247-E045-B560-6B5C3129AE25}"/>
                </a:ext>
              </a:extLst>
            </p:cNvPr>
            <p:cNvCxnSpPr>
              <a:cxnSpLocks/>
              <a:stCxn id="110" idx="4"/>
            </p:cNvCxnSpPr>
            <p:nvPr/>
          </p:nvCxnSpPr>
          <p:spPr>
            <a:xfrm flipV="1">
              <a:off x="3071798" y="4755335"/>
              <a:ext cx="1995518" cy="408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93">
              <a:extLst>
                <a:ext uri="{FF2B5EF4-FFF2-40B4-BE49-F238E27FC236}">
                  <a16:creationId xmlns:a16="http://schemas.microsoft.com/office/drawing/2014/main" id="{FA1CBF0E-6DA7-1C42-BE6E-520F1180CCF0}"/>
                </a:ext>
              </a:extLst>
            </p:cNvPr>
            <p:cNvSpPr txBox="1"/>
            <p:nvPr/>
          </p:nvSpPr>
          <p:spPr>
            <a:xfrm>
              <a:off x="4446922" y="4394239"/>
              <a:ext cx="1029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Trigger</a:t>
              </a:r>
              <a:endParaRPr lang="en-US" sz="1600" dirty="0"/>
            </a:p>
          </p:txBody>
        </p:sp>
        <p:cxnSp>
          <p:nvCxnSpPr>
            <p:cNvPr id="138" name="直接连接符 317">
              <a:extLst>
                <a:ext uri="{FF2B5EF4-FFF2-40B4-BE49-F238E27FC236}">
                  <a16:creationId xmlns:a16="http://schemas.microsoft.com/office/drawing/2014/main" id="{1EA334AF-9F5F-574F-AF72-D04E4A91A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7376" y="5599069"/>
              <a:ext cx="13246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318">
              <a:extLst>
                <a:ext uri="{FF2B5EF4-FFF2-40B4-BE49-F238E27FC236}">
                  <a16:creationId xmlns:a16="http://schemas.microsoft.com/office/drawing/2014/main" id="{4DA3AFD1-0944-064C-B361-FC4C23491BAF}"/>
                </a:ext>
              </a:extLst>
            </p:cNvPr>
            <p:cNvCxnSpPr>
              <a:cxnSpLocks/>
            </p:cNvCxnSpPr>
            <p:nvPr/>
          </p:nvCxnSpPr>
          <p:spPr>
            <a:xfrm>
              <a:off x="5417375" y="4844999"/>
              <a:ext cx="0" cy="75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320">
              <a:extLst>
                <a:ext uri="{FF2B5EF4-FFF2-40B4-BE49-F238E27FC236}">
                  <a16:creationId xmlns:a16="http://schemas.microsoft.com/office/drawing/2014/main" id="{79F10EE1-403C-734A-AC6E-A7794ECA2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361" y="5599069"/>
              <a:ext cx="250014" cy="241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立方体 341">
              <a:extLst>
                <a:ext uri="{FF2B5EF4-FFF2-40B4-BE49-F238E27FC236}">
                  <a16:creationId xmlns:a16="http://schemas.microsoft.com/office/drawing/2014/main" id="{79DCF8D8-C75C-A745-BD07-A7D109DA5C9C}"/>
                </a:ext>
              </a:extLst>
            </p:cNvPr>
            <p:cNvSpPr/>
            <p:nvPr/>
          </p:nvSpPr>
          <p:spPr>
            <a:xfrm>
              <a:off x="5160454" y="4844999"/>
              <a:ext cx="1580741" cy="1002047"/>
            </a:xfrm>
            <a:prstGeom prst="cube">
              <a:avLst/>
            </a:prstGeom>
            <a:solidFill>
              <a:srgbClr val="4472C4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/>
                <a:t>DNN</a:t>
              </a:r>
              <a:endParaRPr lang="en-US" sz="1600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6C1EDAB-1BBD-754D-B721-6B7679D5F18D}"/>
              </a:ext>
            </a:extLst>
          </p:cNvPr>
          <p:cNvGrpSpPr/>
          <p:nvPr/>
        </p:nvGrpSpPr>
        <p:grpSpPr>
          <a:xfrm>
            <a:off x="481903" y="13088800"/>
            <a:ext cx="7717208" cy="2952047"/>
            <a:chOff x="517072" y="12273528"/>
            <a:chExt cx="7717208" cy="2952047"/>
          </a:xfrm>
        </p:grpSpPr>
        <p:pic>
          <p:nvPicPr>
            <p:cNvPr id="162" name="图片 239">
              <a:extLst>
                <a:ext uri="{FF2B5EF4-FFF2-40B4-BE49-F238E27FC236}">
                  <a16:creationId xmlns:a16="http://schemas.microsoft.com/office/drawing/2014/main" id="{1F0964AD-007B-7F44-BA7C-FD52785A3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33" t="16397" r="32670" b="12967"/>
            <a:stretch/>
          </p:blipFill>
          <p:spPr>
            <a:xfrm>
              <a:off x="716465" y="12300513"/>
              <a:ext cx="2304462" cy="2555629"/>
            </a:xfrm>
            <a:prstGeom prst="rect">
              <a:avLst/>
            </a:prstGeom>
          </p:spPr>
        </p:pic>
        <p:sp>
          <p:nvSpPr>
            <p:cNvPr id="163" name="任意多边形: 形状 166">
              <a:extLst>
                <a:ext uri="{FF2B5EF4-FFF2-40B4-BE49-F238E27FC236}">
                  <a16:creationId xmlns:a16="http://schemas.microsoft.com/office/drawing/2014/main" id="{8CBA3E1E-26FE-1241-A402-C1E84D29914D}"/>
                </a:ext>
              </a:extLst>
            </p:cNvPr>
            <p:cNvSpPr/>
            <p:nvPr/>
          </p:nvSpPr>
          <p:spPr>
            <a:xfrm>
              <a:off x="4580492" y="12489524"/>
              <a:ext cx="637979" cy="480049"/>
            </a:xfrm>
            <a:custGeom>
              <a:avLst/>
              <a:gdLst>
                <a:gd name="connsiteX0" fmla="*/ 0 w 1732123"/>
                <a:gd name="connsiteY0" fmla="*/ 40779 h 636952"/>
                <a:gd name="connsiteX1" fmla="*/ 402819 w 1732123"/>
                <a:gd name="connsiteY1" fmla="*/ 48836 h 636952"/>
                <a:gd name="connsiteX2" fmla="*/ 1184289 w 1732123"/>
                <a:gd name="connsiteY2" fmla="*/ 528191 h 636952"/>
                <a:gd name="connsiteX3" fmla="*/ 1732123 w 1732123"/>
                <a:gd name="connsiteY3" fmla="*/ 636952 h 63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2123" h="636952">
                  <a:moveTo>
                    <a:pt x="0" y="40779"/>
                  </a:moveTo>
                  <a:cubicBezTo>
                    <a:pt x="102719" y="4190"/>
                    <a:pt x="205438" y="-32399"/>
                    <a:pt x="402819" y="48836"/>
                  </a:cubicBezTo>
                  <a:cubicBezTo>
                    <a:pt x="600200" y="130071"/>
                    <a:pt x="962738" y="430172"/>
                    <a:pt x="1184289" y="528191"/>
                  </a:cubicBezTo>
                  <a:cubicBezTo>
                    <a:pt x="1405840" y="626210"/>
                    <a:pt x="1568981" y="631581"/>
                    <a:pt x="1732123" y="63695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pic>
          <p:nvPicPr>
            <p:cNvPr id="164" name="图片 221">
              <a:extLst>
                <a:ext uri="{FF2B5EF4-FFF2-40B4-BE49-F238E27FC236}">
                  <a16:creationId xmlns:a16="http://schemas.microsoft.com/office/drawing/2014/main" id="{A5778EAF-D4E0-6A40-BE6E-6FBB4BC69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1526" y="12275927"/>
              <a:ext cx="464937" cy="480829"/>
            </a:xfrm>
            <a:prstGeom prst="rect">
              <a:avLst/>
            </a:prstGeom>
          </p:spPr>
        </p:pic>
        <p:sp>
          <p:nvSpPr>
            <p:cNvPr id="165" name="任意多边形: 形状 236">
              <a:extLst>
                <a:ext uri="{FF2B5EF4-FFF2-40B4-BE49-F238E27FC236}">
                  <a16:creationId xmlns:a16="http://schemas.microsoft.com/office/drawing/2014/main" id="{777049EB-0B07-5C4D-B371-9D50659AA6C5}"/>
                </a:ext>
              </a:extLst>
            </p:cNvPr>
            <p:cNvSpPr/>
            <p:nvPr/>
          </p:nvSpPr>
          <p:spPr>
            <a:xfrm>
              <a:off x="3363025" y="14005668"/>
              <a:ext cx="157896" cy="507820"/>
            </a:xfrm>
            <a:custGeom>
              <a:avLst/>
              <a:gdLst>
                <a:gd name="connsiteX0" fmla="*/ 126057 w 194457"/>
                <a:gd name="connsiteY0" fmla="*/ 21600 h 673799"/>
                <a:gd name="connsiteX1" fmla="*/ 79257 w 194457"/>
                <a:gd name="connsiteY1" fmla="*/ 28800 h 673799"/>
                <a:gd name="connsiteX2" fmla="*/ 68457 w 194457"/>
                <a:gd name="connsiteY2" fmla="*/ 32400 h 673799"/>
                <a:gd name="connsiteX3" fmla="*/ 61257 w 194457"/>
                <a:gd name="connsiteY3" fmla="*/ 43200 h 673799"/>
                <a:gd name="connsiteX4" fmla="*/ 64857 w 194457"/>
                <a:gd name="connsiteY4" fmla="*/ 140400 h 673799"/>
                <a:gd name="connsiteX5" fmla="*/ 68457 w 194457"/>
                <a:gd name="connsiteY5" fmla="*/ 151200 h 673799"/>
                <a:gd name="connsiteX6" fmla="*/ 79257 w 194457"/>
                <a:gd name="connsiteY6" fmla="*/ 154800 h 673799"/>
                <a:gd name="connsiteX7" fmla="*/ 100857 w 194457"/>
                <a:gd name="connsiteY7" fmla="*/ 165600 h 673799"/>
                <a:gd name="connsiteX8" fmla="*/ 115257 w 194457"/>
                <a:gd name="connsiteY8" fmla="*/ 205200 h 673799"/>
                <a:gd name="connsiteX9" fmla="*/ 122457 w 194457"/>
                <a:gd name="connsiteY9" fmla="*/ 226800 h 673799"/>
                <a:gd name="connsiteX10" fmla="*/ 118857 w 194457"/>
                <a:gd name="connsiteY10" fmla="*/ 324000 h 673799"/>
                <a:gd name="connsiteX11" fmla="*/ 97257 w 194457"/>
                <a:gd name="connsiteY11" fmla="*/ 356400 h 673799"/>
                <a:gd name="connsiteX12" fmla="*/ 90057 w 194457"/>
                <a:gd name="connsiteY12" fmla="*/ 367200 h 673799"/>
                <a:gd name="connsiteX13" fmla="*/ 79257 w 194457"/>
                <a:gd name="connsiteY13" fmla="*/ 406800 h 673799"/>
                <a:gd name="connsiteX14" fmla="*/ 75657 w 194457"/>
                <a:gd name="connsiteY14" fmla="*/ 417600 h 673799"/>
                <a:gd name="connsiteX15" fmla="*/ 68457 w 194457"/>
                <a:gd name="connsiteY15" fmla="*/ 428400 h 673799"/>
                <a:gd name="connsiteX16" fmla="*/ 50457 w 194457"/>
                <a:gd name="connsiteY16" fmla="*/ 460800 h 673799"/>
                <a:gd name="connsiteX17" fmla="*/ 32457 w 194457"/>
                <a:gd name="connsiteY17" fmla="*/ 493200 h 673799"/>
                <a:gd name="connsiteX18" fmla="*/ 28857 w 194457"/>
                <a:gd name="connsiteY18" fmla="*/ 518400 h 673799"/>
                <a:gd name="connsiteX19" fmla="*/ 18057 w 194457"/>
                <a:gd name="connsiteY19" fmla="*/ 543600 h 673799"/>
                <a:gd name="connsiteX20" fmla="*/ 7257 w 194457"/>
                <a:gd name="connsiteY20" fmla="*/ 568800 h 673799"/>
                <a:gd name="connsiteX21" fmla="*/ 3657 w 194457"/>
                <a:gd name="connsiteY21" fmla="*/ 597600 h 673799"/>
                <a:gd name="connsiteX22" fmla="*/ 57 w 194457"/>
                <a:gd name="connsiteY22" fmla="*/ 608400 h 673799"/>
                <a:gd name="connsiteX23" fmla="*/ 3657 w 194457"/>
                <a:gd name="connsiteY23" fmla="*/ 666000 h 673799"/>
                <a:gd name="connsiteX24" fmla="*/ 14457 w 194457"/>
                <a:gd name="connsiteY24" fmla="*/ 669600 h 673799"/>
                <a:gd name="connsiteX25" fmla="*/ 28857 w 194457"/>
                <a:gd name="connsiteY25" fmla="*/ 673200 h 673799"/>
                <a:gd name="connsiteX26" fmla="*/ 82857 w 194457"/>
                <a:gd name="connsiteY26" fmla="*/ 658800 h 673799"/>
                <a:gd name="connsiteX27" fmla="*/ 86457 w 194457"/>
                <a:gd name="connsiteY27" fmla="*/ 648000 h 673799"/>
                <a:gd name="connsiteX28" fmla="*/ 93657 w 194457"/>
                <a:gd name="connsiteY28" fmla="*/ 604800 h 673799"/>
                <a:gd name="connsiteX29" fmla="*/ 122457 w 194457"/>
                <a:gd name="connsiteY29" fmla="*/ 579600 h 673799"/>
                <a:gd name="connsiteX30" fmla="*/ 154857 w 194457"/>
                <a:gd name="connsiteY30" fmla="*/ 550800 h 673799"/>
                <a:gd name="connsiteX31" fmla="*/ 151257 w 194457"/>
                <a:gd name="connsiteY31" fmla="*/ 525600 h 673799"/>
                <a:gd name="connsiteX32" fmla="*/ 140457 w 194457"/>
                <a:gd name="connsiteY32" fmla="*/ 522000 h 673799"/>
                <a:gd name="connsiteX33" fmla="*/ 118857 w 194457"/>
                <a:gd name="connsiteY33" fmla="*/ 518400 h 673799"/>
                <a:gd name="connsiteX34" fmla="*/ 108057 w 194457"/>
                <a:gd name="connsiteY34" fmla="*/ 511200 h 673799"/>
                <a:gd name="connsiteX35" fmla="*/ 104457 w 194457"/>
                <a:gd name="connsiteY35" fmla="*/ 392400 h 673799"/>
                <a:gd name="connsiteX36" fmla="*/ 115257 w 194457"/>
                <a:gd name="connsiteY36" fmla="*/ 385200 h 673799"/>
                <a:gd name="connsiteX37" fmla="*/ 147657 w 194457"/>
                <a:gd name="connsiteY37" fmla="*/ 370800 h 673799"/>
                <a:gd name="connsiteX38" fmla="*/ 151257 w 194457"/>
                <a:gd name="connsiteY38" fmla="*/ 360000 h 673799"/>
                <a:gd name="connsiteX39" fmla="*/ 154857 w 194457"/>
                <a:gd name="connsiteY39" fmla="*/ 295200 h 673799"/>
                <a:gd name="connsiteX40" fmla="*/ 158457 w 194457"/>
                <a:gd name="connsiteY40" fmla="*/ 280800 h 673799"/>
                <a:gd name="connsiteX41" fmla="*/ 165657 w 194457"/>
                <a:gd name="connsiteY41" fmla="*/ 270000 h 673799"/>
                <a:gd name="connsiteX42" fmla="*/ 162057 w 194457"/>
                <a:gd name="connsiteY42" fmla="*/ 198000 h 673799"/>
                <a:gd name="connsiteX43" fmla="*/ 147657 w 194457"/>
                <a:gd name="connsiteY43" fmla="*/ 176400 h 673799"/>
                <a:gd name="connsiteX44" fmla="*/ 151257 w 194457"/>
                <a:gd name="connsiteY44" fmla="*/ 118800 h 673799"/>
                <a:gd name="connsiteX45" fmla="*/ 158457 w 194457"/>
                <a:gd name="connsiteY45" fmla="*/ 108000 h 673799"/>
                <a:gd name="connsiteX46" fmla="*/ 172857 w 194457"/>
                <a:gd name="connsiteY46" fmla="*/ 86400 h 673799"/>
                <a:gd name="connsiteX47" fmla="*/ 176457 w 194457"/>
                <a:gd name="connsiteY47" fmla="*/ 75600 h 673799"/>
                <a:gd name="connsiteX48" fmla="*/ 187257 w 194457"/>
                <a:gd name="connsiteY48" fmla="*/ 64800 h 673799"/>
                <a:gd name="connsiteX49" fmla="*/ 194457 w 194457"/>
                <a:gd name="connsiteY49" fmla="*/ 32400 h 673799"/>
                <a:gd name="connsiteX50" fmla="*/ 190857 w 194457"/>
                <a:gd name="connsiteY50" fmla="*/ 3600 h 673799"/>
                <a:gd name="connsiteX51" fmla="*/ 180057 w 194457"/>
                <a:gd name="connsiteY51" fmla="*/ 0 h 673799"/>
                <a:gd name="connsiteX52" fmla="*/ 122457 w 194457"/>
                <a:gd name="connsiteY52" fmla="*/ 3600 h 673799"/>
                <a:gd name="connsiteX53" fmla="*/ 126057 w 194457"/>
                <a:gd name="connsiteY53" fmla="*/ 21600 h 67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94457" h="673799">
                  <a:moveTo>
                    <a:pt x="126057" y="21600"/>
                  </a:moveTo>
                  <a:cubicBezTo>
                    <a:pt x="118857" y="25800"/>
                    <a:pt x="94770" y="25891"/>
                    <a:pt x="79257" y="28800"/>
                  </a:cubicBezTo>
                  <a:cubicBezTo>
                    <a:pt x="75527" y="29499"/>
                    <a:pt x="71420" y="30029"/>
                    <a:pt x="68457" y="32400"/>
                  </a:cubicBezTo>
                  <a:cubicBezTo>
                    <a:pt x="65078" y="35103"/>
                    <a:pt x="63657" y="39600"/>
                    <a:pt x="61257" y="43200"/>
                  </a:cubicBezTo>
                  <a:cubicBezTo>
                    <a:pt x="62457" y="75600"/>
                    <a:pt x="62700" y="108050"/>
                    <a:pt x="64857" y="140400"/>
                  </a:cubicBezTo>
                  <a:cubicBezTo>
                    <a:pt x="65109" y="144186"/>
                    <a:pt x="65774" y="148517"/>
                    <a:pt x="68457" y="151200"/>
                  </a:cubicBezTo>
                  <a:cubicBezTo>
                    <a:pt x="71140" y="153883"/>
                    <a:pt x="75863" y="153103"/>
                    <a:pt x="79257" y="154800"/>
                  </a:cubicBezTo>
                  <a:cubicBezTo>
                    <a:pt x="107172" y="168757"/>
                    <a:pt x="73711" y="156551"/>
                    <a:pt x="100857" y="165600"/>
                  </a:cubicBezTo>
                  <a:cubicBezTo>
                    <a:pt x="120522" y="185265"/>
                    <a:pt x="107179" y="167501"/>
                    <a:pt x="115257" y="205200"/>
                  </a:cubicBezTo>
                  <a:cubicBezTo>
                    <a:pt x="116847" y="212621"/>
                    <a:pt x="122457" y="226800"/>
                    <a:pt x="122457" y="226800"/>
                  </a:cubicBezTo>
                  <a:cubicBezTo>
                    <a:pt x="121257" y="259200"/>
                    <a:pt x="123714" y="291944"/>
                    <a:pt x="118857" y="324000"/>
                  </a:cubicBezTo>
                  <a:lnTo>
                    <a:pt x="97257" y="356400"/>
                  </a:lnTo>
                  <a:lnTo>
                    <a:pt x="90057" y="367200"/>
                  </a:lnTo>
                  <a:cubicBezTo>
                    <a:pt x="84969" y="392642"/>
                    <a:pt x="88392" y="379395"/>
                    <a:pt x="79257" y="406800"/>
                  </a:cubicBezTo>
                  <a:cubicBezTo>
                    <a:pt x="78057" y="410400"/>
                    <a:pt x="77762" y="414443"/>
                    <a:pt x="75657" y="417600"/>
                  </a:cubicBezTo>
                  <a:cubicBezTo>
                    <a:pt x="73257" y="421200"/>
                    <a:pt x="70214" y="424446"/>
                    <a:pt x="68457" y="428400"/>
                  </a:cubicBezTo>
                  <a:cubicBezTo>
                    <a:pt x="54361" y="460116"/>
                    <a:pt x="70170" y="441087"/>
                    <a:pt x="50457" y="460800"/>
                  </a:cubicBezTo>
                  <a:cubicBezTo>
                    <a:pt x="41647" y="487230"/>
                    <a:pt x="48624" y="477033"/>
                    <a:pt x="32457" y="493200"/>
                  </a:cubicBezTo>
                  <a:cubicBezTo>
                    <a:pt x="31257" y="501600"/>
                    <a:pt x="30521" y="510079"/>
                    <a:pt x="28857" y="518400"/>
                  </a:cubicBezTo>
                  <a:cubicBezTo>
                    <a:pt x="26746" y="528953"/>
                    <a:pt x="22448" y="533355"/>
                    <a:pt x="18057" y="543600"/>
                  </a:cubicBezTo>
                  <a:cubicBezTo>
                    <a:pt x="2166" y="580679"/>
                    <a:pt x="31136" y="521041"/>
                    <a:pt x="7257" y="568800"/>
                  </a:cubicBezTo>
                  <a:cubicBezTo>
                    <a:pt x="6057" y="578400"/>
                    <a:pt x="5388" y="588081"/>
                    <a:pt x="3657" y="597600"/>
                  </a:cubicBezTo>
                  <a:cubicBezTo>
                    <a:pt x="2978" y="601334"/>
                    <a:pt x="57" y="604605"/>
                    <a:pt x="57" y="608400"/>
                  </a:cubicBezTo>
                  <a:cubicBezTo>
                    <a:pt x="57" y="627637"/>
                    <a:pt x="-749" y="647274"/>
                    <a:pt x="3657" y="666000"/>
                  </a:cubicBezTo>
                  <a:cubicBezTo>
                    <a:pt x="4526" y="669694"/>
                    <a:pt x="10808" y="668558"/>
                    <a:pt x="14457" y="669600"/>
                  </a:cubicBezTo>
                  <a:cubicBezTo>
                    <a:pt x="19214" y="670959"/>
                    <a:pt x="24057" y="672000"/>
                    <a:pt x="28857" y="673200"/>
                  </a:cubicBezTo>
                  <a:cubicBezTo>
                    <a:pt x="65041" y="670417"/>
                    <a:pt x="71107" y="682301"/>
                    <a:pt x="82857" y="658800"/>
                  </a:cubicBezTo>
                  <a:cubicBezTo>
                    <a:pt x="84554" y="655406"/>
                    <a:pt x="85257" y="651600"/>
                    <a:pt x="86457" y="648000"/>
                  </a:cubicBezTo>
                  <a:cubicBezTo>
                    <a:pt x="87598" y="637734"/>
                    <a:pt x="87626" y="616862"/>
                    <a:pt x="93657" y="604800"/>
                  </a:cubicBezTo>
                  <a:cubicBezTo>
                    <a:pt x="103857" y="584400"/>
                    <a:pt x="100857" y="601200"/>
                    <a:pt x="122457" y="579600"/>
                  </a:cubicBezTo>
                  <a:cubicBezTo>
                    <a:pt x="147116" y="554941"/>
                    <a:pt x="135585" y="563648"/>
                    <a:pt x="154857" y="550800"/>
                  </a:cubicBezTo>
                  <a:cubicBezTo>
                    <a:pt x="153657" y="542400"/>
                    <a:pt x="155052" y="533189"/>
                    <a:pt x="151257" y="525600"/>
                  </a:cubicBezTo>
                  <a:cubicBezTo>
                    <a:pt x="149560" y="522206"/>
                    <a:pt x="144161" y="522823"/>
                    <a:pt x="140457" y="522000"/>
                  </a:cubicBezTo>
                  <a:cubicBezTo>
                    <a:pt x="133332" y="520417"/>
                    <a:pt x="126057" y="519600"/>
                    <a:pt x="118857" y="518400"/>
                  </a:cubicBezTo>
                  <a:cubicBezTo>
                    <a:pt x="115257" y="516000"/>
                    <a:pt x="111116" y="514259"/>
                    <a:pt x="108057" y="511200"/>
                  </a:cubicBezTo>
                  <a:cubicBezTo>
                    <a:pt x="80466" y="483609"/>
                    <a:pt x="104132" y="395003"/>
                    <a:pt x="104457" y="392400"/>
                  </a:cubicBezTo>
                  <a:cubicBezTo>
                    <a:pt x="104994" y="388107"/>
                    <a:pt x="111303" y="386957"/>
                    <a:pt x="115257" y="385200"/>
                  </a:cubicBezTo>
                  <a:cubicBezTo>
                    <a:pt x="153814" y="368064"/>
                    <a:pt x="123215" y="387095"/>
                    <a:pt x="147657" y="370800"/>
                  </a:cubicBezTo>
                  <a:cubicBezTo>
                    <a:pt x="148857" y="367200"/>
                    <a:pt x="150897" y="363778"/>
                    <a:pt x="151257" y="360000"/>
                  </a:cubicBezTo>
                  <a:cubicBezTo>
                    <a:pt x="153308" y="338464"/>
                    <a:pt x="152898" y="316744"/>
                    <a:pt x="154857" y="295200"/>
                  </a:cubicBezTo>
                  <a:cubicBezTo>
                    <a:pt x="155305" y="290273"/>
                    <a:pt x="156508" y="285348"/>
                    <a:pt x="158457" y="280800"/>
                  </a:cubicBezTo>
                  <a:cubicBezTo>
                    <a:pt x="160161" y="276823"/>
                    <a:pt x="163257" y="273600"/>
                    <a:pt x="165657" y="270000"/>
                  </a:cubicBezTo>
                  <a:cubicBezTo>
                    <a:pt x="164457" y="246000"/>
                    <a:pt x="166595" y="221598"/>
                    <a:pt x="162057" y="198000"/>
                  </a:cubicBezTo>
                  <a:cubicBezTo>
                    <a:pt x="160423" y="189502"/>
                    <a:pt x="147657" y="176400"/>
                    <a:pt x="147657" y="176400"/>
                  </a:cubicBezTo>
                  <a:cubicBezTo>
                    <a:pt x="148857" y="157200"/>
                    <a:pt x="148257" y="137802"/>
                    <a:pt x="151257" y="118800"/>
                  </a:cubicBezTo>
                  <a:cubicBezTo>
                    <a:pt x="151932" y="114526"/>
                    <a:pt x="156522" y="111870"/>
                    <a:pt x="158457" y="108000"/>
                  </a:cubicBezTo>
                  <a:cubicBezTo>
                    <a:pt x="168877" y="87160"/>
                    <a:pt x="152384" y="106873"/>
                    <a:pt x="172857" y="86400"/>
                  </a:cubicBezTo>
                  <a:cubicBezTo>
                    <a:pt x="174057" y="82800"/>
                    <a:pt x="174352" y="78757"/>
                    <a:pt x="176457" y="75600"/>
                  </a:cubicBezTo>
                  <a:cubicBezTo>
                    <a:pt x="179281" y="71364"/>
                    <a:pt x="185299" y="69500"/>
                    <a:pt x="187257" y="64800"/>
                  </a:cubicBezTo>
                  <a:cubicBezTo>
                    <a:pt x="191512" y="54588"/>
                    <a:pt x="192057" y="43200"/>
                    <a:pt x="194457" y="32400"/>
                  </a:cubicBezTo>
                  <a:cubicBezTo>
                    <a:pt x="193257" y="22800"/>
                    <a:pt x="194786" y="12441"/>
                    <a:pt x="190857" y="3600"/>
                  </a:cubicBezTo>
                  <a:cubicBezTo>
                    <a:pt x="189316" y="132"/>
                    <a:pt x="183852" y="0"/>
                    <a:pt x="180057" y="0"/>
                  </a:cubicBezTo>
                  <a:cubicBezTo>
                    <a:pt x="160820" y="0"/>
                    <a:pt x="141657" y="2400"/>
                    <a:pt x="122457" y="3600"/>
                  </a:cubicBezTo>
                  <a:cubicBezTo>
                    <a:pt x="118320" y="16010"/>
                    <a:pt x="133257" y="17400"/>
                    <a:pt x="126057" y="2160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66" name="文本框 243">
              <a:extLst>
                <a:ext uri="{FF2B5EF4-FFF2-40B4-BE49-F238E27FC236}">
                  <a16:creationId xmlns:a16="http://schemas.microsoft.com/office/drawing/2014/main" id="{54610A28-2439-594C-8910-0E90CFDF0FFF}"/>
                </a:ext>
              </a:extLst>
            </p:cNvPr>
            <p:cNvSpPr txBox="1"/>
            <p:nvPr/>
          </p:nvSpPr>
          <p:spPr>
            <a:xfrm>
              <a:off x="2636439" y="14842395"/>
              <a:ext cx="4371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What a </a:t>
              </a:r>
              <a:r>
                <a:rPr lang="en-US" altLang="zh-CN" sz="1600" b="1" dirty="0"/>
                <a:t>Backdoor </a:t>
              </a:r>
              <a:r>
                <a:rPr lang="en-US" altLang="zh-CN" sz="1600" dirty="0"/>
                <a:t>really is…</a:t>
              </a:r>
              <a:endParaRPr lang="en-US" sz="1600" dirty="0"/>
            </a:p>
          </p:txBody>
        </p:sp>
        <p:sp>
          <p:nvSpPr>
            <p:cNvPr id="167" name="任意多边形: 形状 242">
              <a:extLst>
                <a:ext uri="{FF2B5EF4-FFF2-40B4-BE49-F238E27FC236}">
                  <a16:creationId xmlns:a16="http://schemas.microsoft.com/office/drawing/2014/main" id="{00D741E4-60C6-4D40-8686-74F38A07752D}"/>
                </a:ext>
              </a:extLst>
            </p:cNvPr>
            <p:cNvSpPr/>
            <p:nvPr/>
          </p:nvSpPr>
          <p:spPr>
            <a:xfrm>
              <a:off x="725056" y="12325427"/>
              <a:ext cx="1964727" cy="2568426"/>
            </a:xfrm>
            <a:custGeom>
              <a:avLst/>
              <a:gdLst>
                <a:gd name="connsiteX0" fmla="*/ 460040 w 2606892"/>
                <a:gd name="connsiteY0" fmla="*/ 90872 h 3407907"/>
                <a:gd name="connsiteX1" fmla="*/ 431643 w 2606892"/>
                <a:gd name="connsiteY1" fmla="*/ 124949 h 3407907"/>
                <a:gd name="connsiteX2" fmla="*/ 397566 w 2606892"/>
                <a:gd name="connsiteY2" fmla="*/ 215821 h 3407907"/>
                <a:gd name="connsiteX3" fmla="*/ 391886 w 2606892"/>
                <a:gd name="connsiteY3" fmla="*/ 232860 h 3407907"/>
                <a:gd name="connsiteX4" fmla="*/ 380527 w 2606892"/>
                <a:gd name="connsiteY4" fmla="*/ 249898 h 3407907"/>
                <a:gd name="connsiteX5" fmla="*/ 369168 w 2606892"/>
                <a:gd name="connsiteY5" fmla="*/ 283975 h 3407907"/>
                <a:gd name="connsiteX6" fmla="*/ 363489 w 2606892"/>
                <a:gd name="connsiteY6" fmla="*/ 301014 h 3407907"/>
                <a:gd name="connsiteX7" fmla="*/ 352130 w 2606892"/>
                <a:gd name="connsiteY7" fmla="*/ 323732 h 3407907"/>
                <a:gd name="connsiteX8" fmla="*/ 329412 w 2606892"/>
                <a:gd name="connsiteY8" fmla="*/ 363488 h 3407907"/>
                <a:gd name="connsiteX9" fmla="*/ 306694 w 2606892"/>
                <a:gd name="connsiteY9" fmla="*/ 374847 h 3407907"/>
                <a:gd name="connsiteX10" fmla="*/ 227180 w 2606892"/>
                <a:gd name="connsiteY10" fmla="*/ 391886 h 3407907"/>
                <a:gd name="connsiteX11" fmla="*/ 153347 w 2606892"/>
                <a:gd name="connsiteY11" fmla="*/ 408924 h 3407907"/>
                <a:gd name="connsiteX12" fmla="*/ 119270 w 2606892"/>
                <a:gd name="connsiteY12" fmla="*/ 420283 h 3407907"/>
                <a:gd name="connsiteX13" fmla="*/ 85193 w 2606892"/>
                <a:gd name="connsiteY13" fmla="*/ 425963 h 3407907"/>
                <a:gd name="connsiteX14" fmla="*/ 34077 w 2606892"/>
                <a:gd name="connsiteY14" fmla="*/ 437322 h 3407907"/>
                <a:gd name="connsiteX15" fmla="*/ 17039 w 2606892"/>
                <a:gd name="connsiteY15" fmla="*/ 448681 h 3407907"/>
                <a:gd name="connsiteX16" fmla="*/ 0 w 2606892"/>
                <a:gd name="connsiteY16" fmla="*/ 488437 h 3407907"/>
                <a:gd name="connsiteX17" fmla="*/ 5680 w 2606892"/>
                <a:gd name="connsiteY17" fmla="*/ 562271 h 3407907"/>
                <a:gd name="connsiteX18" fmla="*/ 17039 w 2606892"/>
                <a:gd name="connsiteY18" fmla="*/ 584989 h 3407907"/>
                <a:gd name="connsiteX19" fmla="*/ 73834 w 2606892"/>
                <a:gd name="connsiteY19" fmla="*/ 636105 h 3407907"/>
                <a:gd name="connsiteX20" fmla="*/ 90872 w 2606892"/>
                <a:gd name="connsiteY20" fmla="*/ 641784 h 3407907"/>
                <a:gd name="connsiteX21" fmla="*/ 227180 w 2606892"/>
                <a:gd name="connsiteY21" fmla="*/ 636105 h 3407907"/>
                <a:gd name="connsiteX22" fmla="*/ 266937 w 2606892"/>
                <a:gd name="connsiteY22" fmla="*/ 607707 h 3407907"/>
                <a:gd name="connsiteX23" fmla="*/ 301014 w 2606892"/>
                <a:gd name="connsiteY23" fmla="*/ 602027 h 3407907"/>
                <a:gd name="connsiteX24" fmla="*/ 318053 w 2606892"/>
                <a:gd name="connsiteY24" fmla="*/ 590668 h 3407907"/>
                <a:gd name="connsiteX25" fmla="*/ 448681 w 2606892"/>
                <a:gd name="connsiteY25" fmla="*/ 579309 h 3407907"/>
                <a:gd name="connsiteX26" fmla="*/ 511156 w 2606892"/>
                <a:gd name="connsiteY26" fmla="*/ 584989 h 3407907"/>
                <a:gd name="connsiteX27" fmla="*/ 488438 w 2606892"/>
                <a:gd name="connsiteY27" fmla="*/ 647464 h 3407907"/>
                <a:gd name="connsiteX28" fmla="*/ 443002 w 2606892"/>
                <a:gd name="connsiteY28" fmla="*/ 687220 h 3407907"/>
                <a:gd name="connsiteX29" fmla="*/ 420284 w 2606892"/>
                <a:gd name="connsiteY29" fmla="*/ 692900 h 3407907"/>
                <a:gd name="connsiteX30" fmla="*/ 403245 w 2606892"/>
                <a:gd name="connsiteY30" fmla="*/ 698579 h 3407907"/>
                <a:gd name="connsiteX31" fmla="*/ 352130 w 2606892"/>
                <a:gd name="connsiteY31" fmla="*/ 732656 h 3407907"/>
                <a:gd name="connsiteX32" fmla="*/ 329412 w 2606892"/>
                <a:gd name="connsiteY32" fmla="*/ 744015 h 3407907"/>
                <a:gd name="connsiteX33" fmla="*/ 278296 w 2606892"/>
                <a:gd name="connsiteY33" fmla="*/ 789451 h 3407907"/>
                <a:gd name="connsiteX34" fmla="*/ 244219 w 2606892"/>
                <a:gd name="connsiteY34" fmla="*/ 812169 h 3407907"/>
                <a:gd name="connsiteX35" fmla="*/ 215821 w 2606892"/>
                <a:gd name="connsiteY35" fmla="*/ 840567 h 3407907"/>
                <a:gd name="connsiteX36" fmla="*/ 176065 w 2606892"/>
                <a:gd name="connsiteY36" fmla="*/ 886003 h 3407907"/>
                <a:gd name="connsiteX37" fmla="*/ 170385 w 2606892"/>
                <a:gd name="connsiteY37" fmla="*/ 908721 h 3407907"/>
                <a:gd name="connsiteX38" fmla="*/ 153347 w 2606892"/>
                <a:gd name="connsiteY38" fmla="*/ 925759 h 3407907"/>
                <a:gd name="connsiteX39" fmla="*/ 159026 w 2606892"/>
                <a:gd name="connsiteY39" fmla="*/ 976875 h 3407907"/>
                <a:gd name="connsiteX40" fmla="*/ 193103 w 2606892"/>
                <a:gd name="connsiteY40" fmla="*/ 993913 h 3407907"/>
                <a:gd name="connsiteX41" fmla="*/ 255578 w 2606892"/>
                <a:gd name="connsiteY41" fmla="*/ 1016631 h 3407907"/>
                <a:gd name="connsiteX42" fmla="*/ 312373 w 2606892"/>
                <a:gd name="connsiteY42" fmla="*/ 1022311 h 3407907"/>
                <a:gd name="connsiteX43" fmla="*/ 374848 w 2606892"/>
                <a:gd name="connsiteY43" fmla="*/ 1039349 h 3407907"/>
                <a:gd name="connsiteX44" fmla="*/ 420284 w 2606892"/>
                <a:gd name="connsiteY44" fmla="*/ 1045029 h 3407907"/>
                <a:gd name="connsiteX45" fmla="*/ 482758 w 2606892"/>
                <a:gd name="connsiteY45" fmla="*/ 1056388 h 3407907"/>
                <a:gd name="connsiteX46" fmla="*/ 533874 w 2606892"/>
                <a:gd name="connsiteY46" fmla="*/ 1084785 h 3407907"/>
                <a:gd name="connsiteX47" fmla="*/ 545233 w 2606892"/>
                <a:gd name="connsiteY47" fmla="*/ 1101824 h 3407907"/>
                <a:gd name="connsiteX48" fmla="*/ 550912 w 2606892"/>
                <a:gd name="connsiteY48" fmla="*/ 1135901 h 3407907"/>
                <a:gd name="connsiteX49" fmla="*/ 522515 w 2606892"/>
                <a:gd name="connsiteY49" fmla="*/ 1158619 h 3407907"/>
                <a:gd name="connsiteX50" fmla="*/ 488438 w 2606892"/>
                <a:gd name="connsiteY50" fmla="*/ 1181337 h 3407907"/>
                <a:gd name="connsiteX51" fmla="*/ 471399 w 2606892"/>
                <a:gd name="connsiteY51" fmla="*/ 1192696 h 3407907"/>
                <a:gd name="connsiteX52" fmla="*/ 437322 w 2606892"/>
                <a:gd name="connsiteY52" fmla="*/ 1204055 h 3407907"/>
                <a:gd name="connsiteX53" fmla="*/ 414604 w 2606892"/>
                <a:gd name="connsiteY53" fmla="*/ 1232452 h 3407907"/>
                <a:gd name="connsiteX54" fmla="*/ 386207 w 2606892"/>
                <a:gd name="connsiteY54" fmla="*/ 1243811 h 3407907"/>
                <a:gd name="connsiteX55" fmla="*/ 346450 w 2606892"/>
                <a:gd name="connsiteY55" fmla="*/ 1255170 h 3407907"/>
                <a:gd name="connsiteX56" fmla="*/ 306694 w 2606892"/>
                <a:gd name="connsiteY56" fmla="*/ 1277888 h 3407907"/>
                <a:gd name="connsiteX57" fmla="*/ 289655 w 2606892"/>
                <a:gd name="connsiteY57" fmla="*/ 1283568 h 3407907"/>
                <a:gd name="connsiteX58" fmla="*/ 272617 w 2606892"/>
                <a:gd name="connsiteY58" fmla="*/ 1306286 h 3407907"/>
                <a:gd name="connsiteX59" fmla="*/ 255578 w 2606892"/>
                <a:gd name="connsiteY59" fmla="*/ 1311965 h 3407907"/>
                <a:gd name="connsiteX60" fmla="*/ 244219 w 2606892"/>
                <a:gd name="connsiteY60" fmla="*/ 1329004 h 3407907"/>
                <a:gd name="connsiteX61" fmla="*/ 221501 w 2606892"/>
                <a:gd name="connsiteY61" fmla="*/ 1346042 h 3407907"/>
                <a:gd name="connsiteX62" fmla="*/ 227180 w 2606892"/>
                <a:gd name="connsiteY62" fmla="*/ 1408517 h 3407907"/>
                <a:gd name="connsiteX63" fmla="*/ 238540 w 2606892"/>
                <a:gd name="connsiteY63" fmla="*/ 1419876 h 3407907"/>
                <a:gd name="connsiteX64" fmla="*/ 266937 w 2606892"/>
                <a:gd name="connsiteY64" fmla="*/ 1436914 h 3407907"/>
                <a:gd name="connsiteX65" fmla="*/ 289655 w 2606892"/>
                <a:gd name="connsiteY65" fmla="*/ 1448273 h 3407907"/>
                <a:gd name="connsiteX66" fmla="*/ 357809 w 2606892"/>
                <a:gd name="connsiteY66" fmla="*/ 1459632 h 3407907"/>
                <a:gd name="connsiteX67" fmla="*/ 522515 w 2606892"/>
                <a:gd name="connsiteY67" fmla="*/ 1448273 h 3407907"/>
                <a:gd name="connsiteX68" fmla="*/ 556592 w 2606892"/>
                <a:gd name="connsiteY68" fmla="*/ 1425555 h 3407907"/>
                <a:gd name="connsiteX69" fmla="*/ 596348 w 2606892"/>
                <a:gd name="connsiteY69" fmla="*/ 1408517 h 3407907"/>
                <a:gd name="connsiteX70" fmla="*/ 709938 w 2606892"/>
                <a:gd name="connsiteY70" fmla="*/ 1408517 h 3407907"/>
                <a:gd name="connsiteX71" fmla="*/ 749695 w 2606892"/>
                <a:gd name="connsiteY71" fmla="*/ 1442594 h 3407907"/>
                <a:gd name="connsiteX72" fmla="*/ 783772 w 2606892"/>
                <a:gd name="connsiteY72" fmla="*/ 1470991 h 3407907"/>
                <a:gd name="connsiteX73" fmla="*/ 806490 w 2606892"/>
                <a:gd name="connsiteY73" fmla="*/ 1493709 h 3407907"/>
                <a:gd name="connsiteX74" fmla="*/ 840567 w 2606892"/>
                <a:gd name="connsiteY74" fmla="*/ 1510748 h 3407907"/>
                <a:gd name="connsiteX75" fmla="*/ 857605 w 2606892"/>
                <a:gd name="connsiteY75" fmla="*/ 1527787 h 3407907"/>
                <a:gd name="connsiteX76" fmla="*/ 868964 w 2606892"/>
                <a:gd name="connsiteY76" fmla="*/ 1544825 h 3407907"/>
                <a:gd name="connsiteX77" fmla="*/ 897362 w 2606892"/>
                <a:gd name="connsiteY77" fmla="*/ 1561864 h 3407907"/>
                <a:gd name="connsiteX78" fmla="*/ 908721 w 2606892"/>
                <a:gd name="connsiteY78" fmla="*/ 1578902 h 3407907"/>
                <a:gd name="connsiteX79" fmla="*/ 942798 w 2606892"/>
                <a:gd name="connsiteY79" fmla="*/ 1607300 h 3407907"/>
                <a:gd name="connsiteX80" fmla="*/ 976875 w 2606892"/>
                <a:gd name="connsiteY80" fmla="*/ 1698172 h 3407907"/>
                <a:gd name="connsiteX81" fmla="*/ 988234 w 2606892"/>
                <a:gd name="connsiteY81" fmla="*/ 1737928 h 3407907"/>
                <a:gd name="connsiteX82" fmla="*/ 1005272 w 2606892"/>
                <a:gd name="connsiteY82" fmla="*/ 1743608 h 3407907"/>
                <a:gd name="connsiteX83" fmla="*/ 1056388 w 2606892"/>
                <a:gd name="connsiteY83" fmla="*/ 1811762 h 3407907"/>
                <a:gd name="connsiteX84" fmla="*/ 1073426 w 2606892"/>
                <a:gd name="connsiteY84" fmla="*/ 1828800 h 3407907"/>
                <a:gd name="connsiteX85" fmla="*/ 1101824 w 2606892"/>
                <a:gd name="connsiteY85" fmla="*/ 1891275 h 3407907"/>
                <a:gd name="connsiteX86" fmla="*/ 1101824 w 2606892"/>
                <a:gd name="connsiteY86" fmla="*/ 2027583 h 3407907"/>
                <a:gd name="connsiteX87" fmla="*/ 1090465 w 2606892"/>
                <a:gd name="connsiteY87" fmla="*/ 2044621 h 3407907"/>
                <a:gd name="connsiteX88" fmla="*/ 1073426 w 2606892"/>
                <a:gd name="connsiteY88" fmla="*/ 2061660 h 3407907"/>
                <a:gd name="connsiteX89" fmla="*/ 993913 w 2606892"/>
                <a:gd name="connsiteY89" fmla="*/ 2090057 h 3407907"/>
                <a:gd name="connsiteX90" fmla="*/ 942798 w 2606892"/>
                <a:gd name="connsiteY90" fmla="*/ 2095737 h 3407907"/>
                <a:gd name="connsiteX91" fmla="*/ 664502 w 2606892"/>
                <a:gd name="connsiteY91" fmla="*/ 2124134 h 3407907"/>
                <a:gd name="connsiteX92" fmla="*/ 533874 w 2606892"/>
                <a:gd name="connsiteY92" fmla="*/ 2141173 h 3407907"/>
                <a:gd name="connsiteX93" fmla="*/ 516835 w 2606892"/>
                <a:gd name="connsiteY93" fmla="*/ 2163891 h 3407907"/>
                <a:gd name="connsiteX94" fmla="*/ 499797 w 2606892"/>
                <a:gd name="connsiteY94" fmla="*/ 2175250 h 3407907"/>
                <a:gd name="connsiteX95" fmla="*/ 505476 w 2606892"/>
                <a:gd name="connsiteY95" fmla="*/ 2294519 h 3407907"/>
                <a:gd name="connsiteX96" fmla="*/ 545233 w 2606892"/>
                <a:gd name="connsiteY96" fmla="*/ 2334276 h 3407907"/>
                <a:gd name="connsiteX97" fmla="*/ 567951 w 2606892"/>
                <a:gd name="connsiteY97" fmla="*/ 2351314 h 3407907"/>
                <a:gd name="connsiteX98" fmla="*/ 584989 w 2606892"/>
                <a:gd name="connsiteY98" fmla="*/ 2362673 h 3407907"/>
                <a:gd name="connsiteX99" fmla="*/ 619066 w 2606892"/>
                <a:gd name="connsiteY99" fmla="*/ 2391071 h 3407907"/>
                <a:gd name="connsiteX100" fmla="*/ 630425 w 2606892"/>
                <a:gd name="connsiteY100" fmla="*/ 2408109 h 3407907"/>
                <a:gd name="connsiteX101" fmla="*/ 653143 w 2606892"/>
                <a:gd name="connsiteY101" fmla="*/ 2430827 h 3407907"/>
                <a:gd name="connsiteX102" fmla="*/ 636105 w 2606892"/>
                <a:gd name="connsiteY102" fmla="*/ 2521700 h 3407907"/>
                <a:gd name="connsiteX103" fmla="*/ 602028 w 2606892"/>
                <a:gd name="connsiteY103" fmla="*/ 2555777 h 3407907"/>
                <a:gd name="connsiteX104" fmla="*/ 584989 w 2606892"/>
                <a:gd name="connsiteY104" fmla="*/ 2561456 h 3407907"/>
                <a:gd name="connsiteX105" fmla="*/ 567951 w 2606892"/>
                <a:gd name="connsiteY105" fmla="*/ 2572815 h 3407907"/>
                <a:gd name="connsiteX106" fmla="*/ 545233 w 2606892"/>
                <a:gd name="connsiteY106" fmla="*/ 2589854 h 3407907"/>
                <a:gd name="connsiteX107" fmla="*/ 477079 w 2606892"/>
                <a:gd name="connsiteY107" fmla="*/ 2612572 h 3407907"/>
                <a:gd name="connsiteX108" fmla="*/ 431643 w 2606892"/>
                <a:gd name="connsiteY108" fmla="*/ 2635290 h 3407907"/>
                <a:gd name="connsiteX109" fmla="*/ 369168 w 2606892"/>
                <a:gd name="connsiteY109" fmla="*/ 2663687 h 3407907"/>
                <a:gd name="connsiteX110" fmla="*/ 340771 w 2606892"/>
                <a:gd name="connsiteY110" fmla="*/ 2692085 h 3407907"/>
                <a:gd name="connsiteX111" fmla="*/ 323732 w 2606892"/>
                <a:gd name="connsiteY111" fmla="*/ 2703444 h 3407907"/>
                <a:gd name="connsiteX112" fmla="*/ 278296 w 2606892"/>
                <a:gd name="connsiteY112" fmla="*/ 2737521 h 3407907"/>
                <a:gd name="connsiteX113" fmla="*/ 232860 w 2606892"/>
                <a:gd name="connsiteY113" fmla="*/ 2771598 h 3407907"/>
                <a:gd name="connsiteX114" fmla="*/ 227180 w 2606892"/>
                <a:gd name="connsiteY114" fmla="*/ 2788636 h 3407907"/>
                <a:gd name="connsiteX115" fmla="*/ 261258 w 2606892"/>
                <a:gd name="connsiteY115" fmla="*/ 2817034 h 3407907"/>
                <a:gd name="connsiteX116" fmla="*/ 278296 w 2606892"/>
                <a:gd name="connsiteY116" fmla="*/ 2828393 h 3407907"/>
                <a:gd name="connsiteX117" fmla="*/ 255578 w 2606892"/>
                <a:gd name="connsiteY117" fmla="*/ 2879508 h 3407907"/>
                <a:gd name="connsiteX118" fmla="*/ 238540 w 2606892"/>
                <a:gd name="connsiteY118" fmla="*/ 2902226 h 3407907"/>
                <a:gd name="connsiteX119" fmla="*/ 215821 w 2606892"/>
                <a:gd name="connsiteY119" fmla="*/ 2919265 h 3407907"/>
                <a:gd name="connsiteX120" fmla="*/ 204462 w 2606892"/>
                <a:gd name="connsiteY120" fmla="*/ 2941983 h 3407907"/>
                <a:gd name="connsiteX121" fmla="*/ 187424 w 2606892"/>
                <a:gd name="connsiteY121" fmla="*/ 2947662 h 3407907"/>
                <a:gd name="connsiteX122" fmla="*/ 96552 w 2606892"/>
                <a:gd name="connsiteY122" fmla="*/ 2976060 h 3407907"/>
                <a:gd name="connsiteX123" fmla="*/ 136308 w 2606892"/>
                <a:gd name="connsiteY123" fmla="*/ 3095329 h 3407907"/>
                <a:gd name="connsiteX124" fmla="*/ 153347 w 2606892"/>
                <a:gd name="connsiteY124" fmla="*/ 3101009 h 3407907"/>
                <a:gd name="connsiteX125" fmla="*/ 159026 w 2606892"/>
                <a:gd name="connsiteY125" fmla="*/ 3118047 h 3407907"/>
                <a:gd name="connsiteX126" fmla="*/ 198783 w 2606892"/>
                <a:gd name="connsiteY126" fmla="*/ 3135086 h 3407907"/>
                <a:gd name="connsiteX127" fmla="*/ 266937 w 2606892"/>
                <a:gd name="connsiteY127" fmla="*/ 3146445 h 3407907"/>
                <a:gd name="connsiteX128" fmla="*/ 301014 w 2606892"/>
                <a:gd name="connsiteY128" fmla="*/ 3152124 h 3407907"/>
                <a:gd name="connsiteX129" fmla="*/ 323732 w 2606892"/>
                <a:gd name="connsiteY129" fmla="*/ 3169163 h 3407907"/>
                <a:gd name="connsiteX130" fmla="*/ 357809 w 2606892"/>
                <a:gd name="connsiteY130" fmla="*/ 3174842 h 3407907"/>
                <a:gd name="connsiteX131" fmla="*/ 374848 w 2606892"/>
                <a:gd name="connsiteY131" fmla="*/ 3180522 h 3407907"/>
                <a:gd name="connsiteX132" fmla="*/ 425963 w 2606892"/>
                <a:gd name="connsiteY132" fmla="*/ 3186201 h 3407907"/>
                <a:gd name="connsiteX133" fmla="*/ 443002 w 2606892"/>
                <a:gd name="connsiteY133" fmla="*/ 3191881 h 3407907"/>
                <a:gd name="connsiteX134" fmla="*/ 471399 w 2606892"/>
                <a:gd name="connsiteY134" fmla="*/ 3214599 h 3407907"/>
                <a:gd name="connsiteX135" fmla="*/ 516835 w 2606892"/>
                <a:gd name="connsiteY135" fmla="*/ 3242996 h 3407907"/>
                <a:gd name="connsiteX136" fmla="*/ 528194 w 2606892"/>
                <a:gd name="connsiteY136" fmla="*/ 3260035 h 3407907"/>
                <a:gd name="connsiteX137" fmla="*/ 545233 w 2606892"/>
                <a:gd name="connsiteY137" fmla="*/ 3271394 h 3407907"/>
                <a:gd name="connsiteX138" fmla="*/ 579310 w 2606892"/>
                <a:gd name="connsiteY138" fmla="*/ 3322509 h 3407907"/>
                <a:gd name="connsiteX139" fmla="*/ 584989 w 2606892"/>
                <a:gd name="connsiteY139" fmla="*/ 3339548 h 3407907"/>
                <a:gd name="connsiteX140" fmla="*/ 607707 w 2606892"/>
                <a:gd name="connsiteY140" fmla="*/ 3350907 h 3407907"/>
                <a:gd name="connsiteX141" fmla="*/ 624746 w 2606892"/>
                <a:gd name="connsiteY141" fmla="*/ 3367946 h 3407907"/>
                <a:gd name="connsiteX142" fmla="*/ 647464 w 2606892"/>
                <a:gd name="connsiteY142" fmla="*/ 3373625 h 3407907"/>
                <a:gd name="connsiteX143" fmla="*/ 738336 w 2606892"/>
                <a:gd name="connsiteY143" fmla="*/ 3379305 h 3407907"/>
                <a:gd name="connsiteX144" fmla="*/ 1215414 w 2606892"/>
                <a:gd name="connsiteY144" fmla="*/ 3379305 h 3407907"/>
                <a:gd name="connsiteX145" fmla="*/ 1249491 w 2606892"/>
                <a:gd name="connsiteY145" fmla="*/ 3345227 h 3407907"/>
                <a:gd name="connsiteX146" fmla="*/ 1266530 w 2606892"/>
                <a:gd name="connsiteY146" fmla="*/ 3339548 h 3407907"/>
                <a:gd name="connsiteX147" fmla="*/ 1311966 w 2606892"/>
                <a:gd name="connsiteY147" fmla="*/ 3316830 h 3407907"/>
                <a:gd name="connsiteX148" fmla="*/ 1556184 w 2606892"/>
                <a:gd name="connsiteY148" fmla="*/ 3305471 h 3407907"/>
                <a:gd name="connsiteX149" fmla="*/ 1590261 w 2606892"/>
                <a:gd name="connsiteY149" fmla="*/ 3299791 h 3407907"/>
                <a:gd name="connsiteX150" fmla="*/ 1607300 w 2606892"/>
                <a:gd name="connsiteY150" fmla="*/ 3294112 h 3407907"/>
                <a:gd name="connsiteX151" fmla="*/ 1715210 w 2606892"/>
                <a:gd name="connsiteY151" fmla="*/ 3299791 h 3407907"/>
                <a:gd name="connsiteX152" fmla="*/ 1772005 w 2606892"/>
                <a:gd name="connsiteY152" fmla="*/ 3322509 h 3407907"/>
                <a:gd name="connsiteX153" fmla="*/ 1874236 w 2606892"/>
                <a:gd name="connsiteY153" fmla="*/ 3294112 h 3407907"/>
                <a:gd name="connsiteX154" fmla="*/ 1908313 w 2606892"/>
                <a:gd name="connsiteY154" fmla="*/ 3265714 h 3407907"/>
                <a:gd name="connsiteX155" fmla="*/ 1925352 w 2606892"/>
                <a:gd name="connsiteY155" fmla="*/ 3260035 h 3407907"/>
                <a:gd name="connsiteX156" fmla="*/ 2294520 w 2606892"/>
                <a:gd name="connsiteY156" fmla="*/ 3254355 h 3407907"/>
                <a:gd name="connsiteX157" fmla="*/ 2322917 w 2606892"/>
                <a:gd name="connsiteY157" fmla="*/ 3231637 h 3407907"/>
                <a:gd name="connsiteX158" fmla="*/ 2339956 w 2606892"/>
                <a:gd name="connsiteY158" fmla="*/ 3225958 h 3407907"/>
                <a:gd name="connsiteX159" fmla="*/ 2362674 w 2606892"/>
                <a:gd name="connsiteY159" fmla="*/ 3203240 h 3407907"/>
                <a:gd name="connsiteX160" fmla="*/ 2374033 w 2606892"/>
                <a:gd name="connsiteY160" fmla="*/ 3186201 h 3407907"/>
                <a:gd name="connsiteX161" fmla="*/ 2396751 w 2606892"/>
                <a:gd name="connsiteY161" fmla="*/ 3180522 h 3407907"/>
                <a:gd name="connsiteX162" fmla="*/ 2447866 w 2606892"/>
                <a:gd name="connsiteY162" fmla="*/ 3163483 h 3407907"/>
                <a:gd name="connsiteX163" fmla="*/ 2470584 w 2606892"/>
                <a:gd name="connsiteY163" fmla="*/ 3146445 h 3407907"/>
                <a:gd name="connsiteX164" fmla="*/ 2510341 w 2606892"/>
                <a:gd name="connsiteY164" fmla="*/ 3123727 h 3407907"/>
                <a:gd name="connsiteX165" fmla="*/ 2584174 w 2606892"/>
                <a:gd name="connsiteY165" fmla="*/ 3078291 h 3407907"/>
                <a:gd name="connsiteX166" fmla="*/ 2601213 w 2606892"/>
                <a:gd name="connsiteY166" fmla="*/ 3015816 h 3407907"/>
                <a:gd name="connsiteX167" fmla="*/ 2578495 w 2606892"/>
                <a:gd name="connsiteY167" fmla="*/ 2873829 h 3407907"/>
                <a:gd name="connsiteX168" fmla="*/ 2561456 w 2606892"/>
                <a:gd name="connsiteY168" fmla="*/ 2856790 h 3407907"/>
                <a:gd name="connsiteX169" fmla="*/ 2533059 w 2606892"/>
                <a:gd name="connsiteY169" fmla="*/ 2799995 h 3407907"/>
                <a:gd name="connsiteX170" fmla="*/ 2516020 w 2606892"/>
                <a:gd name="connsiteY170" fmla="*/ 2748880 h 3407907"/>
                <a:gd name="connsiteX171" fmla="*/ 2470584 w 2606892"/>
                <a:gd name="connsiteY171" fmla="*/ 2726162 h 3407907"/>
                <a:gd name="connsiteX172" fmla="*/ 2447866 w 2606892"/>
                <a:gd name="connsiteY172" fmla="*/ 2709123 h 3407907"/>
                <a:gd name="connsiteX173" fmla="*/ 2430828 w 2606892"/>
                <a:gd name="connsiteY173" fmla="*/ 2703444 h 3407907"/>
                <a:gd name="connsiteX174" fmla="*/ 2413789 w 2606892"/>
                <a:gd name="connsiteY174" fmla="*/ 2680726 h 3407907"/>
                <a:gd name="connsiteX175" fmla="*/ 2385392 w 2606892"/>
                <a:gd name="connsiteY175" fmla="*/ 2464905 h 3407907"/>
                <a:gd name="connsiteX176" fmla="*/ 2374033 w 2606892"/>
                <a:gd name="connsiteY176" fmla="*/ 2447866 h 3407907"/>
                <a:gd name="connsiteX177" fmla="*/ 2339956 w 2606892"/>
                <a:gd name="connsiteY177" fmla="*/ 2436507 h 3407907"/>
                <a:gd name="connsiteX178" fmla="*/ 2260443 w 2606892"/>
                <a:gd name="connsiteY178" fmla="*/ 2447866 h 3407907"/>
                <a:gd name="connsiteX179" fmla="*/ 2243404 w 2606892"/>
                <a:gd name="connsiteY179" fmla="*/ 2453546 h 3407907"/>
                <a:gd name="connsiteX180" fmla="*/ 2232045 w 2606892"/>
                <a:gd name="connsiteY180" fmla="*/ 2470584 h 3407907"/>
                <a:gd name="connsiteX181" fmla="*/ 2118455 w 2606892"/>
                <a:gd name="connsiteY181" fmla="*/ 2464905 h 3407907"/>
                <a:gd name="connsiteX182" fmla="*/ 2090058 w 2606892"/>
                <a:gd name="connsiteY182" fmla="*/ 2430827 h 3407907"/>
                <a:gd name="connsiteX183" fmla="*/ 2084378 w 2606892"/>
                <a:gd name="connsiteY183" fmla="*/ 2413789 h 3407907"/>
                <a:gd name="connsiteX184" fmla="*/ 2112776 w 2606892"/>
                <a:gd name="connsiteY184" fmla="*/ 2362673 h 3407907"/>
                <a:gd name="connsiteX185" fmla="*/ 2141173 w 2606892"/>
                <a:gd name="connsiteY185" fmla="*/ 2351314 h 3407907"/>
                <a:gd name="connsiteX186" fmla="*/ 2158212 w 2606892"/>
                <a:gd name="connsiteY186" fmla="*/ 2334276 h 3407907"/>
                <a:gd name="connsiteX187" fmla="*/ 2226366 w 2606892"/>
                <a:gd name="connsiteY187" fmla="*/ 2300199 h 3407907"/>
                <a:gd name="connsiteX188" fmla="*/ 2243404 w 2606892"/>
                <a:gd name="connsiteY188" fmla="*/ 2283160 h 3407907"/>
                <a:gd name="connsiteX189" fmla="*/ 2277481 w 2606892"/>
                <a:gd name="connsiteY189" fmla="*/ 2254763 h 3407907"/>
                <a:gd name="connsiteX190" fmla="*/ 2305879 w 2606892"/>
                <a:gd name="connsiteY190" fmla="*/ 2180929 h 3407907"/>
                <a:gd name="connsiteX191" fmla="*/ 2294520 w 2606892"/>
                <a:gd name="connsiteY191" fmla="*/ 2101416 h 3407907"/>
                <a:gd name="connsiteX192" fmla="*/ 2283161 w 2606892"/>
                <a:gd name="connsiteY192" fmla="*/ 2084378 h 3407907"/>
                <a:gd name="connsiteX193" fmla="*/ 2095737 w 2606892"/>
                <a:gd name="connsiteY193" fmla="*/ 2050301 h 3407907"/>
                <a:gd name="connsiteX194" fmla="*/ 2095737 w 2606892"/>
                <a:gd name="connsiteY194" fmla="*/ 1987826 h 3407907"/>
                <a:gd name="connsiteX195" fmla="*/ 2112776 w 2606892"/>
                <a:gd name="connsiteY195" fmla="*/ 1976467 h 3407907"/>
                <a:gd name="connsiteX196" fmla="*/ 2141173 w 2606892"/>
                <a:gd name="connsiteY196" fmla="*/ 1948070 h 3407907"/>
                <a:gd name="connsiteX197" fmla="*/ 2180930 w 2606892"/>
                <a:gd name="connsiteY197" fmla="*/ 1908313 h 3407907"/>
                <a:gd name="connsiteX198" fmla="*/ 2209327 w 2606892"/>
                <a:gd name="connsiteY198" fmla="*/ 1879916 h 3407907"/>
                <a:gd name="connsiteX199" fmla="*/ 2209327 w 2606892"/>
                <a:gd name="connsiteY199" fmla="*/ 1783364 h 3407907"/>
                <a:gd name="connsiteX200" fmla="*/ 2192289 w 2606892"/>
                <a:gd name="connsiteY200" fmla="*/ 1766326 h 3407907"/>
                <a:gd name="connsiteX201" fmla="*/ 2186609 w 2606892"/>
                <a:gd name="connsiteY201" fmla="*/ 1732249 h 3407907"/>
                <a:gd name="connsiteX202" fmla="*/ 2186609 w 2606892"/>
                <a:gd name="connsiteY202" fmla="*/ 1607300 h 3407907"/>
                <a:gd name="connsiteX203" fmla="*/ 2169571 w 2606892"/>
                <a:gd name="connsiteY203" fmla="*/ 1595941 h 3407907"/>
                <a:gd name="connsiteX204" fmla="*/ 2158212 w 2606892"/>
                <a:gd name="connsiteY204" fmla="*/ 1578902 h 3407907"/>
                <a:gd name="connsiteX205" fmla="*/ 2152532 w 2606892"/>
                <a:gd name="connsiteY205" fmla="*/ 1561864 h 3407907"/>
                <a:gd name="connsiteX206" fmla="*/ 2112776 w 2606892"/>
                <a:gd name="connsiteY206" fmla="*/ 1522107 h 3407907"/>
                <a:gd name="connsiteX207" fmla="*/ 2101417 w 2606892"/>
                <a:gd name="connsiteY207" fmla="*/ 1505068 h 3407907"/>
                <a:gd name="connsiteX208" fmla="*/ 2124135 w 2606892"/>
                <a:gd name="connsiteY208" fmla="*/ 1368760 h 3407907"/>
                <a:gd name="connsiteX209" fmla="*/ 2141173 w 2606892"/>
                <a:gd name="connsiteY209" fmla="*/ 1357401 h 3407907"/>
                <a:gd name="connsiteX210" fmla="*/ 2163891 w 2606892"/>
                <a:gd name="connsiteY210" fmla="*/ 1294927 h 3407907"/>
                <a:gd name="connsiteX211" fmla="*/ 2169571 w 2606892"/>
                <a:gd name="connsiteY211" fmla="*/ 1277888 h 3407907"/>
                <a:gd name="connsiteX212" fmla="*/ 2163891 w 2606892"/>
                <a:gd name="connsiteY212" fmla="*/ 1192696 h 3407907"/>
                <a:gd name="connsiteX213" fmla="*/ 2152532 w 2606892"/>
                <a:gd name="connsiteY213" fmla="*/ 1175657 h 3407907"/>
                <a:gd name="connsiteX214" fmla="*/ 2169571 w 2606892"/>
                <a:gd name="connsiteY214" fmla="*/ 1056388 h 3407907"/>
                <a:gd name="connsiteX215" fmla="*/ 2175250 w 2606892"/>
                <a:gd name="connsiteY215" fmla="*/ 1039349 h 3407907"/>
                <a:gd name="connsiteX216" fmla="*/ 2237725 w 2606892"/>
                <a:gd name="connsiteY216" fmla="*/ 988234 h 3407907"/>
                <a:gd name="connsiteX217" fmla="*/ 2283161 w 2606892"/>
                <a:gd name="connsiteY217" fmla="*/ 954157 h 3407907"/>
                <a:gd name="connsiteX218" fmla="*/ 2305879 w 2606892"/>
                <a:gd name="connsiteY218" fmla="*/ 942798 h 3407907"/>
                <a:gd name="connsiteX219" fmla="*/ 2334276 w 2606892"/>
                <a:gd name="connsiteY219" fmla="*/ 925759 h 3407907"/>
                <a:gd name="connsiteX220" fmla="*/ 2339956 w 2606892"/>
                <a:gd name="connsiteY220" fmla="*/ 897362 h 3407907"/>
                <a:gd name="connsiteX221" fmla="*/ 2345635 w 2606892"/>
                <a:gd name="connsiteY221" fmla="*/ 857605 h 3407907"/>
                <a:gd name="connsiteX222" fmla="*/ 2368353 w 2606892"/>
                <a:gd name="connsiteY222" fmla="*/ 834887 h 3407907"/>
                <a:gd name="connsiteX223" fmla="*/ 2408110 w 2606892"/>
                <a:gd name="connsiteY223" fmla="*/ 789451 h 3407907"/>
                <a:gd name="connsiteX224" fmla="*/ 2453546 w 2606892"/>
                <a:gd name="connsiteY224" fmla="*/ 766733 h 3407907"/>
                <a:gd name="connsiteX225" fmla="*/ 2493302 w 2606892"/>
                <a:gd name="connsiteY225" fmla="*/ 744015 h 3407907"/>
                <a:gd name="connsiteX226" fmla="*/ 2527379 w 2606892"/>
                <a:gd name="connsiteY226" fmla="*/ 726977 h 3407907"/>
                <a:gd name="connsiteX227" fmla="*/ 2544418 w 2606892"/>
                <a:gd name="connsiteY227" fmla="*/ 704259 h 3407907"/>
                <a:gd name="connsiteX228" fmla="*/ 2561456 w 2606892"/>
                <a:gd name="connsiteY228" fmla="*/ 687220 h 3407907"/>
                <a:gd name="connsiteX229" fmla="*/ 2567136 w 2606892"/>
                <a:gd name="connsiteY229" fmla="*/ 664502 h 3407907"/>
                <a:gd name="connsiteX230" fmla="*/ 2578495 w 2606892"/>
                <a:gd name="connsiteY230" fmla="*/ 647464 h 3407907"/>
                <a:gd name="connsiteX231" fmla="*/ 2595533 w 2606892"/>
                <a:gd name="connsiteY231" fmla="*/ 499796 h 3407907"/>
                <a:gd name="connsiteX232" fmla="*/ 2606892 w 2606892"/>
                <a:gd name="connsiteY232" fmla="*/ 448681 h 3407907"/>
                <a:gd name="connsiteX233" fmla="*/ 2601213 w 2606892"/>
                <a:gd name="connsiteY233" fmla="*/ 380527 h 3407907"/>
                <a:gd name="connsiteX234" fmla="*/ 2584174 w 2606892"/>
                <a:gd name="connsiteY234" fmla="*/ 369168 h 3407907"/>
                <a:gd name="connsiteX235" fmla="*/ 2544418 w 2606892"/>
                <a:gd name="connsiteY235" fmla="*/ 346450 h 3407907"/>
                <a:gd name="connsiteX236" fmla="*/ 2527379 w 2606892"/>
                <a:gd name="connsiteY236" fmla="*/ 283975 h 3407907"/>
                <a:gd name="connsiteX237" fmla="*/ 2516020 w 2606892"/>
                <a:gd name="connsiteY237" fmla="*/ 102231 h 3407907"/>
                <a:gd name="connsiteX238" fmla="*/ 2391071 w 2606892"/>
                <a:gd name="connsiteY238" fmla="*/ 107911 h 3407907"/>
                <a:gd name="connsiteX239" fmla="*/ 2351315 w 2606892"/>
                <a:gd name="connsiteY239" fmla="*/ 130629 h 3407907"/>
                <a:gd name="connsiteX240" fmla="*/ 2322917 w 2606892"/>
                <a:gd name="connsiteY240" fmla="*/ 141988 h 3407907"/>
                <a:gd name="connsiteX241" fmla="*/ 2294520 w 2606892"/>
                <a:gd name="connsiteY241" fmla="*/ 181744 h 3407907"/>
                <a:gd name="connsiteX242" fmla="*/ 2260443 w 2606892"/>
                <a:gd name="connsiteY242" fmla="*/ 215821 h 3407907"/>
                <a:gd name="connsiteX243" fmla="*/ 2254763 w 2606892"/>
                <a:gd name="connsiteY243" fmla="*/ 255578 h 3407907"/>
                <a:gd name="connsiteX244" fmla="*/ 2220686 w 2606892"/>
                <a:gd name="connsiteY244" fmla="*/ 329411 h 3407907"/>
                <a:gd name="connsiteX245" fmla="*/ 2186609 w 2606892"/>
                <a:gd name="connsiteY245" fmla="*/ 340770 h 3407907"/>
                <a:gd name="connsiteX246" fmla="*/ 2169571 w 2606892"/>
                <a:gd name="connsiteY246" fmla="*/ 352129 h 3407907"/>
                <a:gd name="connsiteX247" fmla="*/ 2090058 w 2606892"/>
                <a:gd name="connsiteY247" fmla="*/ 340770 h 3407907"/>
                <a:gd name="connsiteX248" fmla="*/ 2055980 w 2606892"/>
                <a:gd name="connsiteY248" fmla="*/ 295334 h 3407907"/>
                <a:gd name="connsiteX249" fmla="*/ 2038942 w 2606892"/>
                <a:gd name="connsiteY249" fmla="*/ 278296 h 3407907"/>
                <a:gd name="connsiteX250" fmla="*/ 2033262 w 2606892"/>
                <a:gd name="connsiteY250" fmla="*/ 119270 h 3407907"/>
                <a:gd name="connsiteX251" fmla="*/ 1777685 w 2606892"/>
                <a:gd name="connsiteY251" fmla="*/ 113590 h 3407907"/>
                <a:gd name="connsiteX252" fmla="*/ 1766326 w 2606892"/>
                <a:gd name="connsiteY252" fmla="*/ 96552 h 3407907"/>
                <a:gd name="connsiteX253" fmla="*/ 1732249 w 2606892"/>
                <a:gd name="connsiteY253" fmla="*/ 73834 h 3407907"/>
                <a:gd name="connsiteX254" fmla="*/ 1698172 w 2606892"/>
                <a:gd name="connsiteY254" fmla="*/ 39757 h 3407907"/>
                <a:gd name="connsiteX255" fmla="*/ 1686813 w 2606892"/>
                <a:gd name="connsiteY255" fmla="*/ 22718 h 3407907"/>
                <a:gd name="connsiteX256" fmla="*/ 1618659 w 2606892"/>
                <a:gd name="connsiteY256" fmla="*/ 0 h 3407907"/>
                <a:gd name="connsiteX257" fmla="*/ 1465312 w 2606892"/>
                <a:gd name="connsiteY257" fmla="*/ 11359 h 3407907"/>
                <a:gd name="connsiteX258" fmla="*/ 1431235 w 2606892"/>
                <a:gd name="connsiteY258" fmla="*/ 39757 h 3407907"/>
                <a:gd name="connsiteX259" fmla="*/ 1351722 w 2606892"/>
                <a:gd name="connsiteY259" fmla="*/ 79513 h 3407907"/>
                <a:gd name="connsiteX260" fmla="*/ 1118862 w 2606892"/>
                <a:gd name="connsiteY260" fmla="*/ 90872 h 3407907"/>
                <a:gd name="connsiteX261" fmla="*/ 1079106 w 2606892"/>
                <a:gd name="connsiteY261" fmla="*/ 113590 h 3407907"/>
                <a:gd name="connsiteX262" fmla="*/ 1050708 w 2606892"/>
                <a:gd name="connsiteY262" fmla="*/ 164706 h 3407907"/>
                <a:gd name="connsiteX263" fmla="*/ 959836 w 2606892"/>
                <a:gd name="connsiteY263" fmla="*/ 159026 h 3407907"/>
                <a:gd name="connsiteX264" fmla="*/ 925759 w 2606892"/>
                <a:gd name="connsiteY264" fmla="*/ 147667 h 3407907"/>
                <a:gd name="connsiteX265" fmla="*/ 817849 w 2606892"/>
                <a:gd name="connsiteY265" fmla="*/ 141988 h 3407907"/>
                <a:gd name="connsiteX266" fmla="*/ 800810 w 2606892"/>
                <a:gd name="connsiteY266" fmla="*/ 130629 h 3407907"/>
                <a:gd name="connsiteX267" fmla="*/ 766733 w 2606892"/>
                <a:gd name="connsiteY267" fmla="*/ 102231 h 3407907"/>
                <a:gd name="connsiteX268" fmla="*/ 749695 w 2606892"/>
                <a:gd name="connsiteY268" fmla="*/ 96552 h 3407907"/>
                <a:gd name="connsiteX269" fmla="*/ 556592 w 2606892"/>
                <a:gd name="connsiteY269" fmla="*/ 90872 h 3407907"/>
                <a:gd name="connsiteX270" fmla="*/ 533874 w 2606892"/>
                <a:gd name="connsiteY270" fmla="*/ 85193 h 3407907"/>
                <a:gd name="connsiteX271" fmla="*/ 516835 w 2606892"/>
                <a:gd name="connsiteY271" fmla="*/ 62475 h 3407907"/>
                <a:gd name="connsiteX272" fmla="*/ 494117 w 2606892"/>
                <a:gd name="connsiteY272" fmla="*/ 45436 h 3407907"/>
                <a:gd name="connsiteX273" fmla="*/ 460040 w 2606892"/>
                <a:gd name="connsiteY273" fmla="*/ 90872 h 340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2606892" h="3407907">
                  <a:moveTo>
                    <a:pt x="460040" y="90872"/>
                  </a:moveTo>
                  <a:cubicBezTo>
                    <a:pt x="449628" y="104124"/>
                    <a:pt x="438892" y="112062"/>
                    <a:pt x="431643" y="124949"/>
                  </a:cubicBezTo>
                  <a:cubicBezTo>
                    <a:pt x="420529" y="144707"/>
                    <a:pt x="405947" y="190677"/>
                    <a:pt x="397566" y="215821"/>
                  </a:cubicBezTo>
                  <a:cubicBezTo>
                    <a:pt x="395673" y="221501"/>
                    <a:pt x="395207" y="227879"/>
                    <a:pt x="391886" y="232860"/>
                  </a:cubicBezTo>
                  <a:lnTo>
                    <a:pt x="380527" y="249898"/>
                  </a:lnTo>
                  <a:lnTo>
                    <a:pt x="369168" y="283975"/>
                  </a:lnTo>
                  <a:cubicBezTo>
                    <a:pt x="367275" y="289655"/>
                    <a:pt x="366166" y="295659"/>
                    <a:pt x="363489" y="301014"/>
                  </a:cubicBezTo>
                  <a:cubicBezTo>
                    <a:pt x="359703" y="308587"/>
                    <a:pt x="355465" y="315950"/>
                    <a:pt x="352130" y="323732"/>
                  </a:cubicBezTo>
                  <a:cubicBezTo>
                    <a:pt x="343750" y="343285"/>
                    <a:pt x="349578" y="346203"/>
                    <a:pt x="329412" y="363488"/>
                  </a:cubicBezTo>
                  <a:cubicBezTo>
                    <a:pt x="322984" y="368998"/>
                    <a:pt x="314726" y="372170"/>
                    <a:pt x="306694" y="374847"/>
                  </a:cubicBezTo>
                  <a:cubicBezTo>
                    <a:pt x="268701" y="387511"/>
                    <a:pt x="262925" y="384737"/>
                    <a:pt x="227180" y="391886"/>
                  </a:cubicBezTo>
                  <a:cubicBezTo>
                    <a:pt x="225846" y="392153"/>
                    <a:pt x="167327" y="404730"/>
                    <a:pt x="153347" y="408924"/>
                  </a:cubicBezTo>
                  <a:cubicBezTo>
                    <a:pt x="141878" y="412364"/>
                    <a:pt x="130886" y="417379"/>
                    <a:pt x="119270" y="420283"/>
                  </a:cubicBezTo>
                  <a:cubicBezTo>
                    <a:pt x="108098" y="423076"/>
                    <a:pt x="96523" y="423903"/>
                    <a:pt x="85193" y="425963"/>
                  </a:cubicBezTo>
                  <a:cubicBezTo>
                    <a:pt x="58741" y="430772"/>
                    <a:pt x="58397" y="431241"/>
                    <a:pt x="34077" y="437322"/>
                  </a:cubicBezTo>
                  <a:cubicBezTo>
                    <a:pt x="28398" y="441108"/>
                    <a:pt x="21866" y="443854"/>
                    <a:pt x="17039" y="448681"/>
                  </a:cubicBezTo>
                  <a:cubicBezTo>
                    <a:pt x="3965" y="461755"/>
                    <a:pt x="4345" y="471057"/>
                    <a:pt x="0" y="488437"/>
                  </a:cubicBezTo>
                  <a:cubicBezTo>
                    <a:pt x="1893" y="513048"/>
                    <a:pt x="1390" y="537963"/>
                    <a:pt x="5680" y="562271"/>
                  </a:cubicBezTo>
                  <a:cubicBezTo>
                    <a:pt x="7151" y="570609"/>
                    <a:pt x="11678" y="578436"/>
                    <a:pt x="17039" y="584989"/>
                  </a:cubicBezTo>
                  <a:cubicBezTo>
                    <a:pt x="27230" y="597445"/>
                    <a:pt x="53727" y="626052"/>
                    <a:pt x="73834" y="636105"/>
                  </a:cubicBezTo>
                  <a:cubicBezTo>
                    <a:pt x="79189" y="638782"/>
                    <a:pt x="85193" y="639891"/>
                    <a:pt x="90872" y="641784"/>
                  </a:cubicBezTo>
                  <a:cubicBezTo>
                    <a:pt x="136308" y="639891"/>
                    <a:pt x="181829" y="639464"/>
                    <a:pt x="227180" y="636105"/>
                  </a:cubicBezTo>
                  <a:cubicBezTo>
                    <a:pt x="255509" y="634007"/>
                    <a:pt x="237965" y="622193"/>
                    <a:pt x="266937" y="607707"/>
                  </a:cubicBezTo>
                  <a:cubicBezTo>
                    <a:pt x="277237" y="602557"/>
                    <a:pt x="289655" y="603920"/>
                    <a:pt x="301014" y="602027"/>
                  </a:cubicBezTo>
                  <a:cubicBezTo>
                    <a:pt x="306694" y="598241"/>
                    <a:pt x="311290" y="591590"/>
                    <a:pt x="318053" y="590668"/>
                  </a:cubicBezTo>
                  <a:cubicBezTo>
                    <a:pt x="518995" y="563268"/>
                    <a:pt x="372547" y="598344"/>
                    <a:pt x="448681" y="579309"/>
                  </a:cubicBezTo>
                  <a:cubicBezTo>
                    <a:pt x="469506" y="581202"/>
                    <a:pt x="496370" y="570203"/>
                    <a:pt x="511156" y="584989"/>
                  </a:cubicBezTo>
                  <a:cubicBezTo>
                    <a:pt x="521476" y="595309"/>
                    <a:pt x="498254" y="635685"/>
                    <a:pt x="488438" y="647464"/>
                  </a:cubicBezTo>
                  <a:cubicBezTo>
                    <a:pt x="479491" y="658200"/>
                    <a:pt x="452522" y="681931"/>
                    <a:pt x="443002" y="687220"/>
                  </a:cubicBezTo>
                  <a:cubicBezTo>
                    <a:pt x="436179" y="691011"/>
                    <a:pt x="427789" y="690756"/>
                    <a:pt x="420284" y="692900"/>
                  </a:cubicBezTo>
                  <a:cubicBezTo>
                    <a:pt x="414528" y="694545"/>
                    <a:pt x="408716" y="696148"/>
                    <a:pt x="403245" y="698579"/>
                  </a:cubicBezTo>
                  <a:cubicBezTo>
                    <a:pt x="326922" y="732500"/>
                    <a:pt x="400323" y="698233"/>
                    <a:pt x="352130" y="732656"/>
                  </a:cubicBezTo>
                  <a:cubicBezTo>
                    <a:pt x="345241" y="737577"/>
                    <a:pt x="336763" y="739814"/>
                    <a:pt x="329412" y="744015"/>
                  </a:cubicBezTo>
                  <a:cubicBezTo>
                    <a:pt x="271551" y="777078"/>
                    <a:pt x="381813" y="720439"/>
                    <a:pt x="278296" y="789451"/>
                  </a:cubicBezTo>
                  <a:lnTo>
                    <a:pt x="244219" y="812169"/>
                  </a:lnTo>
                  <a:cubicBezTo>
                    <a:pt x="223394" y="843407"/>
                    <a:pt x="244219" y="816902"/>
                    <a:pt x="215821" y="840567"/>
                  </a:cubicBezTo>
                  <a:cubicBezTo>
                    <a:pt x="200455" y="853372"/>
                    <a:pt x="188339" y="870660"/>
                    <a:pt x="176065" y="886003"/>
                  </a:cubicBezTo>
                  <a:cubicBezTo>
                    <a:pt x="174172" y="893576"/>
                    <a:pt x="174258" y="901944"/>
                    <a:pt x="170385" y="908721"/>
                  </a:cubicBezTo>
                  <a:cubicBezTo>
                    <a:pt x="166400" y="915695"/>
                    <a:pt x="154667" y="917836"/>
                    <a:pt x="153347" y="925759"/>
                  </a:cubicBezTo>
                  <a:cubicBezTo>
                    <a:pt x="150529" y="942669"/>
                    <a:pt x="153167" y="960764"/>
                    <a:pt x="159026" y="976875"/>
                  </a:cubicBezTo>
                  <a:cubicBezTo>
                    <a:pt x="162201" y="985605"/>
                    <a:pt x="186117" y="991293"/>
                    <a:pt x="193103" y="993913"/>
                  </a:cubicBezTo>
                  <a:cubicBezTo>
                    <a:pt x="204603" y="998225"/>
                    <a:pt x="244731" y="1015546"/>
                    <a:pt x="255578" y="1016631"/>
                  </a:cubicBezTo>
                  <a:lnTo>
                    <a:pt x="312373" y="1022311"/>
                  </a:lnTo>
                  <a:cubicBezTo>
                    <a:pt x="332430" y="1028996"/>
                    <a:pt x="354355" y="1036787"/>
                    <a:pt x="374848" y="1039349"/>
                  </a:cubicBezTo>
                  <a:cubicBezTo>
                    <a:pt x="389993" y="1041242"/>
                    <a:pt x="405208" y="1042648"/>
                    <a:pt x="420284" y="1045029"/>
                  </a:cubicBezTo>
                  <a:cubicBezTo>
                    <a:pt x="441191" y="1048330"/>
                    <a:pt x="461933" y="1052602"/>
                    <a:pt x="482758" y="1056388"/>
                  </a:cubicBezTo>
                  <a:cubicBezTo>
                    <a:pt x="495657" y="1062837"/>
                    <a:pt x="523892" y="1076229"/>
                    <a:pt x="533874" y="1084785"/>
                  </a:cubicBezTo>
                  <a:cubicBezTo>
                    <a:pt x="539057" y="1089227"/>
                    <a:pt x="541447" y="1096144"/>
                    <a:pt x="545233" y="1101824"/>
                  </a:cubicBezTo>
                  <a:cubicBezTo>
                    <a:pt x="547126" y="1113183"/>
                    <a:pt x="552184" y="1124456"/>
                    <a:pt x="550912" y="1135901"/>
                  </a:cubicBezTo>
                  <a:cubicBezTo>
                    <a:pt x="548565" y="1157026"/>
                    <a:pt x="535212" y="1151565"/>
                    <a:pt x="522515" y="1158619"/>
                  </a:cubicBezTo>
                  <a:cubicBezTo>
                    <a:pt x="510581" y="1165249"/>
                    <a:pt x="499797" y="1173764"/>
                    <a:pt x="488438" y="1181337"/>
                  </a:cubicBezTo>
                  <a:cubicBezTo>
                    <a:pt x="482758" y="1185123"/>
                    <a:pt x="477875" y="1190537"/>
                    <a:pt x="471399" y="1192696"/>
                  </a:cubicBezTo>
                  <a:lnTo>
                    <a:pt x="437322" y="1204055"/>
                  </a:lnTo>
                  <a:cubicBezTo>
                    <a:pt x="429749" y="1213521"/>
                    <a:pt x="424173" y="1225010"/>
                    <a:pt x="414604" y="1232452"/>
                  </a:cubicBezTo>
                  <a:cubicBezTo>
                    <a:pt x="406557" y="1238711"/>
                    <a:pt x="395879" y="1240587"/>
                    <a:pt x="386207" y="1243811"/>
                  </a:cubicBezTo>
                  <a:cubicBezTo>
                    <a:pt x="364604" y="1251012"/>
                    <a:pt x="365585" y="1246970"/>
                    <a:pt x="346450" y="1255170"/>
                  </a:cubicBezTo>
                  <a:cubicBezTo>
                    <a:pt x="276774" y="1285030"/>
                    <a:pt x="363712" y="1249378"/>
                    <a:pt x="306694" y="1277888"/>
                  </a:cubicBezTo>
                  <a:cubicBezTo>
                    <a:pt x="301339" y="1280565"/>
                    <a:pt x="295335" y="1281675"/>
                    <a:pt x="289655" y="1283568"/>
                  </a:cubicBezTo>
                  <a:cubicBezTo>
                    <a:pt x="283976" y="1291141"/>
                    <a:pt x="279889" y="1300226"/>
                    <a:pt x="272617" y="1306286"/>
                  </a:cubicBezTo>
                  <a:cubicBezTo>
                    <a:pt x="268018" y="1310119"/>
                    <a:pt x="260253" y="1308225"/>
                    <a:pt x="255578" y="1311965"/>
                  </a:cubicBezTo>
                  <a:cubicBezTo>
                    <a:pt x="250248" y="1316229"/>
                    <a:pt x="249046" y="1324177"/>
                    <a:pt x="244219" y="1329004"/>
                  </a:cubicBezTo>
                  <a:cubicBezTo>
                    <a:pt x="237526" y="1335697"/>
                    <a:pt x="229074" y="1340363"/>
                    <a:pt x="221501" y="1346042"/>
                  </a:cubicBezTo>
                  <a:cubicBezTo>
                    <a:pt x="223394" y="1366867"/>
                    <a:pt x="222478" y="1388142"/>
                    <a:pt x="227180" y="1408517"/>
                  </a:cubicBezTo>
                  <a:cubicBezTo>
                    <a:pt x="228384" y="1413735"/>
                    <a:pt x="234182" y="1416764"/>
                    <a:pt x="238540" y="1419876"/>
                  </a:cubicBezTo>
                  <a:cubicBezTo>
                    <a:pt x="247523" y="1426292"/>
                    <a:pt x="257287" y="1431553"/>
                    <a:pt x="266937" y="1436914"/>
                  </a:cubicBezTo>
                  <a:cubicBezTo>
                    <a:pt x="274338" y="1441026"/>
                    <a:pt x="281441" y="1446220"/>
                    <a:pt x="289655" y="1448273"/>
                  </a:cubicBezTo>
                  <a:cubicBezTo>
                    <a:pt x="311999" y="1453859"/>
                    <a:pt x="357809" y="1459632"/>
                    <a:pt x="357809" y="1459632"/>
                  </a:cubicBezTo>
                  <a:cubicBezTo>
                    <a:pt x="412711" y="1455846"/>
                    <a:pt x="468274" y="1457571"/>
                    <a:pt x="522515" y="1448273"/>
                  </a:cubicBezTo>
                  <a:cubicBezTo>
                    <a:pt x="535971" y="1445966"/>
                    <a:pt x="544044" y="1430933"/>
                    <a:pt x="556592" y="1425555"/>
                  </a:cubicBezTo>
                  <a:lnTo>
                    <a:pt x="596348" y="1408517"/>
                  </a:lnTo>
                  <a:cubicBezTo>
                    <a:pt x="625582" y="1364665"/>
                    <a:pt x="607493" y="1380577"/>
                    <a:pt x="709938" y="1408517"/>
                  </a:cubicBezTo>
                  <a:cubicBezTo>
                    <a:pt x="721552" y="1411684"/>
                    <a:pt x="740838" y="1434721"/>
                    <a:pt x="749695" y="1442594"/>
                  </a:cubicBezTo>
                  <a:cubicBezTo>
                    <a:pt x="760746" y="1452417"/>
                    <a:pt x="772782" y="1461100"/>
                    <a:pt x="783772" y="1470991"/>
                  </a:cubicBezTo>
                  <a:cubicBezTo>
                    <a:pt x="791732" y="1478155"/>
                    <a:pt x="797776" y="1487484"/>
                    <a:pt x="806490" y="1493709"/>
                  </a:cubicBezTo>
                  <a:cubicBezTo>
                    <a:pt x="878204" y="1544935"/>
                    <a:pt x="763588" y="1446598"/>
                    <a:pt x="840567" y="1510748"/>
                  </a:cubicBezTo>
                  <a:cubicBezTo>
                    <a:pt x="846737" y="1515890"/>
                    <a:pt x="852463" y="1521617"/>
                    <a:pt x="857605" y="1527787"/>
                  </a:cubicBezTo>
                  <a:cubicBezTo>
                    <a:pt x="861975" y="1533031"/>
                    <a:pt x="863781" y="1540383"/>
                    <a:pt x="868964" y="1544825"/>
                  </a:cubicBezTo>
                  <a:cubicBezTo>
                    <a:pt x="877346" y="1552009"/>
                    <a:pt x="887896" y="1556184"/>
                    <a:pt x="897362" y="1561864"/>
                  </a:cubicBezTo>
                  <a:cubicBezTo>
                    <a:pt x="901148" y="1567543"/>
                    <a:pt x="903477" y="1574532"/>
                    <a:pt x="908721" y="1578902"/>
                  </a:cubicBezTo>
                  <a:cubicBezTo>
                    <a:pt x="932474" y="1598696"/>
                    <a:pt x="930830" y="1578877"/>
                    <a:pt x="942798" y="1607300"/>
                  </a:cubicBezTo>
                  <a:cubicBezTo>
                    <a:pt x="955352" y="1637115"/>
                    <a:pt x="969030" y="1666787"/>
                    <a:pt x="976875" y="1698172"/>
                  </a:cubicBezTo>
                  <a:cubicBezTo>
                    <a:pt x="976925" y="1698371"/>
                    <a:pt x="985516" y="1735210"/>
                    <a:pt x="988234" y="1737928"/>
                  </a:cubicBezTo>
                  <a:cubicBezTo>
                    <a:pt x="992467" y="1742161"/>
                    <a:pt x="999593" y="1741715"/>
                    <a:pt x="1005272" y="1743608"/>
                  </a:cubicBezTo>
                  <a:cubicBezTo>
                    <a:pt x="1024634" y="1772650"/>
                    <a:pt x="1024998" y="1774094"/>
                    <a:pt x="1056388" y="1811762"/>
                  </a:cubicBezTo>
                  <a:cubicBezTo>
                    <a:pt x="1061530" y="1817932"/>
                    <a:pt x="1069114" y="1822024"/>
                    <a:pt x="1073426" y="1828800"/>
                  </a:cubicBezTo>
                  <a:cubicBezTo>
                    <a:pt x="1091202" y="1856734"/>
                    <a:pt x="1093483" y="1866254"/>
                    <a:pt x="1101824" y="1891275"/>
                  </a:cubicBezTo>
                  <a:cubicBezTo>
                    <a:pt x="1111310" y="1948193"/>
                    <a:pt x="1113488" y="1945934"/>
                    <a:pt x="1101824" y="2027583"/>
                  </a:cubicBezTo>
                  <a:cubicBezTo>
                    <a:pt x="1100859" y="2034340"/>
                    <a:pt x="1094835" y="2039377"/>
                    <a:pt x="1090465" y="2044621"/>
                  </a:cubicBezTo>
                  <a:cubicBezTo>
                    <a:pt x="1085323" y="2050792"/>
                    <a:pt x="1079962" y="2056991"/>
                    <a:pt x="1073426" y="2061660"/>
                  </a:cubicBezTo>
                  <a:cubicBezTo>
                    <a:pt x="1055151" y="2074714"/>
                    <a:pt x="1007175" y="2087265"/>
                    <a:pt x="993913" y="2090057"/>
                  </a:cubicBezTo>
                  <a:cubicBezTo>
                    <a:pt x="977138" y="2093589"/>
                    <a:pt x="959769" y="2093313"/>
                    <a:pt x="942798" y="2095737"/>
                  </a:cubicBezTo>
                  <a:cubicBezTo>
                    <a:pt x="746279" y="2123811"/>
                    <a:pt x="921841" y="2106978"/>
                    <a:pt x="664502" y="2124134"/>
                  </a:cubicBezTo>
                  <a:cubicBezTo>
                    <a:pt x="591455" y="2142396"/>
                    <a:pt x="634643" y="2134454"/>
                    <a:pt x="533874" y="2141173"/>
                  </a:cubicBezTo>
                  <a:cubicBezTo>
                    <a:pt x="528194" y="2148746"/>
                    <a:pt x="523528" y="2157198"/>
                    <a:pt x="516835" y="2163891"/>
                  </a:cubicBezTo>
                  <a:cubicBezTo>
                    <a:pt x="512008" y="2168718"/>
                    <a:pt x="500388" y="2168450"/>
                    <a:pt x="499797" y="2175250"/>
                  </a:cubicBezTo>
                  <a:cubicBezTo>
                    <a:pt x="496349" y="2214902"/>
                    <a:pt x="494542" y="2256249"/>
                    <a:pt x="505476" y="2294519"/>
                  </a:cubicBezTo>
                  <a:cubicBezTo>
                    <a:pt x="510625" y="2312540"/>
                    <a:pt x="530240" y="2323031"/>
                    <a:pt x="545233" y="2334276"/>
                  </a:cubicBezTo>
                  <a:cubicBezTo>
                    <a:pt x="552806" y="2339955"/>
                    <a:pt x="560248" y="2345812"/>
                    <a:pt x="567951" y="2351314"/>
                  </a:cubicBezTo>
                  <a:cubicBezTo>
                    <a:pt x="573505" y="2355281"/>
                    <a:pt x="579745" y="2358303"/>
                    <a:pt x="584989" y="2362673"/>
                  </a:cubicBezTo>
                  <a:cubicBezTo>
                    <a:pt x="628719" y="2399115"/>
                    <a:pt x="576765" y="2362869"/>
                    <a:pt x="619066" y="2391071"/>
                  </a:cubicBezTo>
                  <a:cubicBezTo>
                    <a:pt x="622852" y="2396750"/>
                    <a:pt x="625983" y="2402927"/>
                    <a:pt x="630425" y="2408109"/>
                  </a:cubicBezTo>
                  <a:cubicBezTo>
                    <a:pt x="637395" y="2416240"/>
                    <a:pt x="651043" y="2420326"/>
                    <a:pt x="653143" y="2430827"/>
                  </a:cubicBezTo>
                  <a:cubicBezTo>
                    <a:pt x="656189" y="2446058"/>
                    <a:pt x="650526" y="2501871"/>
                    <a:pt x="636105" y="2521700"/>
                  </a:cubicBezTo>
                  <a:cubicBezTo>
                    <a:pt x="626657" y="2534692"/>
                    <a:pt x="617268" y="2550698"/>
                    <a:pt x="602028" y="2555777"/>
                  </a:cubicBezTo>
                  <a:lnTo>
                    <a:pt x="584989" y="2561456"/>
                  </a:lnTo>
                  <a:cubicBezTo>
                    <a:pt x="579310" y="2565242"/>
                    <a:pt x="573505" y="2568848"/>
                    <a:pt x="567951" y="2572815"/>
                  </a:cubicBezTo>
                  <a:cubicBezTo>
                    <a:pt x="560248" y="2578317"/>
                    <a:pt x="553700" y="2585621"/>
                    <a:pt x="545233" y="2589854"/>
                  </a:cubicBezTo>
                  <a:cubicBezTo>
                    <a:pt x="518865" y="2603038"/>
                    <a:pt x="502760" y="2606151"/>
                    <a:pt x="477079" y="2612572"/>
                  </a:cubicBezTo>
                  <a:cubicBezTo>
                    <a:pt x="437604" y="2638888"/>
                    <a:pt x="487217" y="2607504"/>
                    <a:pt x="431643" y="2635290"/>
                  </a:cubicBezTo>
                  <a:cubicBezTo>
                    <a:pt x="369782" y="2666220"/>
                    <a:pt x="438877" y="2640451"/>
                    <a:pt x="369168" y="2663687"/>
                  </a:cubicBezTo>
                  <a:cubicBezTo>
                    <a:pt x="359702" y="2673153"/>
                    <a:pt x="350845" y="2683270"/>
                    <a:pt x="340771" y="2692085"/>
                  </a:cubicBezTo>
                  <a:cubicBezTo>
                    <a:pt x="335634" y="2696580"/>
                    <a:pt x="329252" y="2699429"/>
                    <a:pt x="323732" y="2703444"/>
                  </a:cubicBezTo>
                  <a:cubicBezTo>
                    <a:pt x="308421" y="2714579"/>
                    <a:pt x="294048" y="2727020"/>
                    <a:pt x="278296" y="2737521"/>
                  </a:cubicBezTo>
                  <a:cubicBezTo>
                    <a:pt x="229851" y="2769818"/>
                    <a:pt x="281991" y="2722467"/>
                    <a:pt x="232860" y="2771598"/>
                  </a:cubicBezTo>
                  <a:cubicBezTo>
                    <a:pt x="230967" y="2777277"/>
                    <a:pt x="226196" y="2782731"/>
                    <a:pt x="227180" y="2788636"/>
                  </a:cubicBezTo>
                  <a:cubicBezTo>
                    <a:pt x="230232" y="2806948"/>
                    <a:pt x="248563" y="2809780"/>
                    <a:pt x="261258" y="2817034"/>
                  </a:cubicBezTo>
                  <a:cubicBezTo>
                    <a:pt x="267184" y="2820421"/>
                    <a:pt x="272617" y="2824607"/>
                    <a:pt x="278296" y="2828393"/>
                  </a:cubicBezTo>
                  <a:cubicBezTo>
                    <a:pt x="270924" y="2850510"/>
                    <a:pt x="270367" y="2854860"/>
                    <a:pt x="255578" y="2879508"/>
                  </a:cubicBezTo>
                  <a:cubicBezTo>
                    <a:pt x="250708" y="2887625"/>
                    <a:pt x="245233" y="2895533"/>
                    <a:pt x="238540" y="2902226"/>
                  </a:cubicBezTo>
                  <a:cubicBezTo>
                    <a:pt x="231846" y="2908920"/>
                    <a:pt x="223394" y="2913585"/>
                    <a:pt x="215821" y="2919265"/>
                  </a:cubicBezTo>
                  <a:cubicBezTo>
                    <a:pt x="212035" y="2926838"/>
                    <a:pt x="210449" y="2935996"/>
                    <a:pt x="204462" y="2941983"/>
                  </a:cubicBezTo>
                  <a:cubicBezTo>
                    <a:pt x="200229" y="2946216"/>
                    <a:pt x="193208" y="2946119"/>
                    <a:pt x="187424" y="2947662"/>
                  </a:cubicBezTo>
                  <a:cubicBezTo>
                    <a:pt x="105603" y="2969481"/>
                    <a:pt x="142187" y="2953243"/>
                    <a:pt x="96552" y="2976060"/>
                  </a:cubicBezTo>
                  <a:cubicBezTo>
                    <a:pt x="98651" y="3003352"/>
                    <a:pt x="91280" y="3080319"/>
                    <a:pt x="136308" y="3095329"/>
                  </a:cubicBezTo>
                  <a:lnTo>
                    <a:pt x="153347" y="3101009"/>
                  </a:lnTo>
                  <a:cubicBezTo>
                    <a:pt x="155240" y="3106688"/>
                    <a:pt x="154793" y="3113814"/>
                    <a:pt x="159026" y="3118047"/>
                  </a:cubicBezTo>
                  <a:cubicBezTo>
                    <a:pt x="164443" y="3123464"/>
                    <a:pt x="189732" y="3132823"/>
                    <a:pt x="198783" y="3135086"/>
                  </a:cubicBezTo>
                  <a:cubicBezTo>
                    <a:pt x="222768" y="3141082"/>
                    <a:pt x="241947" y="3142600"/>
                    <a:pt x="266937" y="3146445"/>
                  </a:cubicBezTo>
                  <a:cubicBezTo>
                    <a:pt x="278319" y="3148196"/>
                    <a:pt x="289655" y="3150231"/>
                    <a:pt x="301014" y="3152124"/>
                  </a:cubicBezTo>
                  <a:cubicBezTo>
                    <a:pt x="308587" y="3157804"/>
                    <a:pt x="314943" y="3165647"/>
                    <a:pt x="323732" y="3169163"/>
                  </a:cubicBezTo>
                  <a:cubicBezTo>
                    <a:pt x="334424" y="3173440"/>
                    <a:pt x="346568" y="3172344"/>
                    <a:pt x="357809" y="3174842"/>
                  </a:cubicBezTo>
                  <a:cubicBezTo>
                    <a:pt x="363653" y="3176141"/>
                    <a:pt x="368943" y="3179538"/>
                    <a:pt x="374848" y="3180522"/>
                  </a:cubicBezTo>
                  <a:cubicBezTo>
                    <a:pt x="391758" y="3183340"/>
                    <a:pt x="408925" y="3184308"/>
                    <a:pt x="425963" y="3186201"/>
                  </a:cubicBezTo>
                  <a:cubicBezTo>
                    <a:pt x="431643" y="3188094"/>
                    <a:pt x="438327" y="3188141"/>
                    <a:pt x="443002" y="3191881"/>
                  </a:cubicBezTo>
                  <a:cubicBezTo>
                    <a:pt x="479703" y="3221241"/>
                    <a:pt x="428572" y="3200322"/>
                    <a:pt x="471399" y="3214599"/>
                  </a:cubicBezTo>
                  <a:cubicBezTo>
                    <a:pt x="526730" y="3269927"/>
                    <a:pt x="441528" y="3189203"/>
                    <a:pt x="516835" y="3242996"/>
                  </a:cubicBezTo>
                  <a:cubicBezTo>
                    <a:pt x="522390" y="3246964"/>
                    <a:pt x="523367" y="3255208"/>
                    <a:pt x="528194" y="3260035"/>
                  </a:cubicBezTo>
                  <a:cubicBezTo>
                    <a:pt x="533021" y="3264862"/>
                    <a:pt x="539553" y="3267608"/>
                    <a:pt x="545233" y="3271394"/>
                  </a:cubicBezTo>
                  <a:cubicBezTo>
                    <a:pt x="570931" y="3335638"/>
                    <a:pt x="538499" y="3265371"/>
                    <a:pt x="579310" y="3322509"/>
                  </a:cubicBezTo>
                  <a:cubicBezTo>
                    <a:pt x="582790" y="3327381"/>
                    <a:pt x="580756" y="3335315"/>
                    <a:pt x="584989" y="3339548"/>
                  </a:cubicBezTo>
                  <a:cubicBezTo>
                    <a:pt x="590976" y="3345535"/>
                    <a:pt x="600818" y="3345986"/>
                    <a:pt x="607707" y="3350907"/>
                  </a:cubicBezTo>
                  <a:cubicBezTo>
                    <a:pt x="614243" y="3355576"/>
                    <a:pt x="617772" y="3363961"/>
                    <a:pt x="624746" y="3367946"/>
                  </a:cubicBezTo>
                  <a:cubicBezTo>
                    <a:pt x="631523" y="3371819"/>
                    <a:pt x="639697" y="3372848"/>
                    <a:pt x="647464" y="3373625"/>
                  </a:cubicBezTo>
                  <a:cubicBezTo>
                    <a:pt x="677663" y="3376645"/>
                    <a:pt x="708045" y="3377412"/>
                    <a:pt x="738336" y="3379305"/>
                  </a:cubicBezTo>
                  <a:cubicBezTo>
                    <a:pt x="912548" y="3437376"/>
                    <a:pt x="760443" y="3390971"/>
                    <a:pt x="1215414" y="3379305"/>
                  </a:cubicBezTo>
                  <a:cubicBezTo>
                    <a:pt x="1286046" y="3332218"/>
                    <a:pt x="1164960" y="3415671"/>
                    <a:pt x="1249491" y="3345227"/>
                  </a:cubicBezTo>
                  <a:cubicBezTo>
                    <a:pt x="1254090" y="3341394"/>
                    <a:pt x="1261080" y="3342025"/>
                    <a:pt x="1266530" y="3339548"/>
                  </a:cubicBezTo>
                  <a:cubicBezTo>
                    <a:pt x="1281945" y="3332541"/>
                    <a:pt x="1295539" y="3320937"/>
                    <a:pt x="1311966" y="3316830"/>
                  </a:cubicBezTo>
                  <a:cubicBezTo>
                    <a:pt x="1406336" y="3293235"/>
                    <a:pt x="1326881" y="3311350"/>
                    <a:pt x="1556184" y="3305471"/>
                  </a:cubicBezTo>
                  <a:cubicBezTo>
                    <a:pt x="1567543" y="3303578"/>
                    <a:pt x="1579020" y="3302289"/>
                    <a:pt x="1590261" y="3299791"/>
                  </a:cubicBezTo>
                  <a:cubicBezTo>
                    <a:pt x="1596105" y="3298492"/>
                    <a:pt x="1601313" y="3294112"/>
                    <a:pt x="1607300" y="3294112"/>
                  </a:cubicBezTo>
                  <a:cubicBezTo>
                    <a:pt x="1643320" y="3294112"/>
                    <a:pt x="1679240" y="3297898"/>
                    <a:pt x="1715210" y="3299791"/>
                  </a:cubicBezTo>
                  <a:cubicBezTo>
                    <a:pt x="1722338" y="3303355"/>
                    <a:pt x="1757821" y="3324178"/>
                    <a:pt x="1772005" y="3322509"/>
                  </a:cubicBezTo>
                  <a:cubicBezTo>
                    <a:pt x="1822215" y="3316602"/>
                    <a:pt x="1835932" y="3309434"/>
                    <a:pt x="1874236" y="3294112"/>
                  </a:cubicBezTo>
                  <a:cubicBezTo>
                    <a:pt x="1885595" y="3284646"/>
                    <a:pt x="1896010" y="3273916"/>
                    <a:pt x="1908313" y="3265714"/>
                  </a:cubicBezTo>
                  <a:cubicBezTo>
                    <a:pt x="1913294" y="3262393"/>
                    <a:pt x="1919368" y="3260211"/>
                    <a:pt x="1925352" y="3260035"/>
                  </a:cubicBezTo>
                  <a:cubicBezTo>
                    <a:pt x="2048369" y="3256417"/>
                    <a:pt x="2171464" y="3256248"/>
                    <a:pt x="2294520" y="3254355"/>
                  </a:cubicBezTo>
                  <a:cubicBezTo>
                    <a:pt x="2303986" y="3246782"/>
                    <a:pt x="2312637" y="3238062"/>
                    <a:pt x="2322917" y="3231637"/>
                  </a:cubicBezTo>
                  <a:cubicBezTo>
                    <a:pt x="2327994" y="3228464"/>
                    <a:pt x="2335084" y="3229438"/>
                    <a:pt x="2339956" y="3225958"/>
                  </a:cubicBezTo>
                  <a:cubicBezTo>
                    <a:pt x="2348671" y="3219733"/>
                    <a:pt x="2355704" y="3211371"/>
                    <a:pt x="2362674" y="3203240"/>
                  </a:cubicBezTo>
                  <a:cubicBezTo>
                    <a:pt x="2367116" y="3198057"/>
                    <a:pt x="2368353" y="3189987"/>
                    <a:pt x="2374033" y="3186201"/>
                  </a:cubicBezTo>
                  <a:cubicBezTo>
                    <a:pt x="2380528" y="3181871"/>
                    <a:pt x="2389290" y="3182818"/>
                    <a:pt x="2396751" y="3180522"/>
                  </a:cubicBezTo>
                  <a:cubicBezTo>
                    <a:pt x="2413917" y="3175240"/>
                    <a:pt x="2430828" y="3169163"/>
                    <a:pt x="2447866" y="3163483"/>
                  </a:cubicBezTo>
                  <a:cubicBezTo>
                    <a:pt x="2455439" y="3157804"/>
                    <a:pt x="2462557" y="3151462"/>
                    <a:pt x="2470584" y="3146445"/>
                  </a:cubicBezTo>
                  <a:cubicBezTo>
                    <a:pt x="2516926" y="3117482"/>
                    <a:pt x="2472133" y="3151515"/>
                    <a:pt x="2510341" y="3123727"/>
                  </a:cubicBezTo>
                  <a:cubicBezTo>
                    <a:pt x="2567656" y="3082044"/>
                    <a:pt x="2536195" y="3097483"/>
                    <a:pt x="2584174" y="3078291"/>
                  </a:cubicBezTo>
                  <a:cubicBezTo>
                    <a:pt x="2589854" y="3057466"/>
                    <a:pt x="2599675" y="3037347"/>
                    <a:pt x="2601213" y="3015816"/>
                  </a:cubicBezTo>
                  <a:cubicBezTo>
                    <a:pt x="2604588" y="2968565"/>
                    <a:pt x="2601833" y="2916616"/>
                    <a:pt x="2578495" y="2873829"/>
                  </a:cubicBezTo>
                  <a:cubicBezTo>
                    <a:pt x="2574649" y="2866778"/>
                    <a:pt x="2567136" y="2862470"/>
                    <a:pt x="2561456" y="2856790"/>
                  </a:cubicBezTo>
                  <a:cubicBezTo>
                    <a:pt x="2549492" y="2785001"/>
                    <a:pt x="2568127" y="2856103"/>
                    <a:pt x="2533059" y="2799995"/>
                  </a:cubicBezTo>
                  <a:cubicBezTo>
                    <a:pt x="2499297" y="2745977"/>
                    <a:pt x="2563725" y="2812487"/>
                    <a:pt x="2516020" y="2748880"/>
                  </a:cubicBezTo>
                  <a:cubicBezTo>
                    <a:pt x="2502652" y="2731056"/>
                    <a:pt x="2489626" y="2730922"/>
                    <a:pt x="2470584" y="2726162"/>
                  </a:cubicBezTo>
                  <a:cubicBezTo>
                    <a:pt x="2463011" y="2720482"/>
                    <a:pt x="2456085" y="2713819"/>
                    <a:pt x="2447866" y="2709123"/>
                  </a:cubicBezTo>
                  <a:cubicBezTo>
                    <a:pt x="2442668" y="2706153"/>
                    <a:pt x="2435427" y="2707276"/>
                    <a:pt x="2430828" y="2703444"/>
                  </a:cubicBezTo>
                  <a:cubicBezTo>
                    <a:pt x="2423556" y="2697384"/>
                    <a:pt x="2419469" y="2688299"/>
                    <a:pt x="2413789" y="2680726"/>
                  </a:cubicBezTo>
                  <a:cubicBezTo>
                    <a:pt x="2372493" y="2570601"/>
                    <a:pt x="2412860" y="2691520"/>
                    <a:pt x="2385392" y="2464905"/>
                  </a:cubicBezTo>
                  <a:cubicBezTo>
                    <a:pt x="2384571" y="2458129"/>
                    <a:pt x="2379821" y="2451484"/>
                    <a:pt x="2374033" y="2447866"/>
                  </a:cubicBezTo>
                  <a:cubicBezTo>
                    <a:pt x="2363880" y="2441520"/>
                    <a:pt x="2339956" y="2436507"/>
                    <a:pt x="2339956" y="2436507"/>
                  </a:cubicBezTo>
                  <a:cubicBezTo>
                    <a:pt x="2320319" y="2438962"/>
                    <a:pt x="2281490" y="2443189"/>
                    <a:pt x="2260443" y="2447866"/>
                  </a:cubicBezTo>
                  <a:cubicBezTo>
                    <a:pt x="2254599" y="2449165"/>
                    <a:pt x="2249084" y="2451653"/>
                    <a:pt x="2243404" y="2453546"/>
                  </a:cubicBezTo>
                  <a:cubicBezTo>
                    <a:pt x="2239618" y="2459225"/>
                    <a:pt x="2236872" y="2465757"/>
                    <a:pt x="2232045" y="2470584"/>
                  </a:cubicBezTo>
                  <a:cubicBezTo>
                    <a:pt x="2200346" y="2502283"/>
                    <a:pt x="2161730" y="2472542"/>
                    <a:pt x="2118455" y="2464905"/>
                  </a:cubicBezTo>
                  <a:cubicBezTo>
                    <a:pt x="2105894" y="2452343"/>
                    <a:pt x="2097966" y="2446642"/>
                    <a:pt x="2090058" y="2430827"/>
                  </a:cubicBezTo>
                  <a:cubicBezTo>
                    <a:pt x="2087381" y="2425472"/>
                    <a:pt x="2086271" y="2419468"/>
                    <a:pt x="2084378" y="2413789"/>
                  </a:cubicBezTo>
                  <a:cubicBezTo>
                    <a:pt x="2090394" y="2389727"/>
                    <a:pt x="2089226" y="2380990"/>
                    <a:pt x="2112776" y="2362673"/>
                  </a:cubicBezTo>
                  <a:cubicBezTo>
                    <a:pt x="2120823" y="2356414"/>
                    <a:pt x="2131707" y="2355100"/>
                    <a:pt x="2141173" y="2351314"/>
                  </a:cubicBezTo>
                  <a:cubicBezTo>
                    <a:pt x="2146853" y="2345635"/>
                    <a:pt x="2151325" y="2338408"/>
                    <a:pt x="2158212" y="2334276"/>
                  </a:cubicBezTo>
                  <a:cubicBezTo>
                    <a:pt x="2179992" y="2321208"/>
                    <a:pt x="2226366" y="2300199"/>
                    <a:pt x="2226366" y="2300199"/>
                  </a:cubicBezTo>
                  <a:cubicBezTo>
                    <a:pt x="2232045" y="2294519"/>
                    <a:pt x="2237234" y="2288302"/>
                    <a:pt x="2243404" y="2283160"/>
                  </a:cubicBezTo>
                  <a:cubicBezTo>
                    <a:pt x="2260987" y="2268507"/>
                    <a:pt x="2262839" y="2275261"/>
                    <a:pt x="2277481" y="2254763"/>
                  </a:cubicBezTo>
                  <a:cubicBezTo>
                    <a:pt x="2289600" y="2237796"/>
                    <a:pt x="2301589" y="2193799"/>
                    <a:pt x="2305879" y="2180929"/>
                  </a:cubicBezTo>
                  <a:cubicBezTo>
                    <a:pt x="2302093" y="2154425"/>
                    <a:pt x="2300652" y="2127478"/>
                    <a:pt x="2294520" y="2101416"/>
                  </a:cubicBezTo>
                  <a:cubicBezTo>
                    <a:pt x="2292957" y="2094772"/>
                    <a:pt x="2287988" y="2089204"/>
                    <a:pt x="2283161" y="2084378"/>
                  </a:cubicBezTo>
                  <a:cubicBezTo>
                    <a:pt x="2228319" y="2029537"/>
                    <a:pt x="2200857" y="2057810"/>
                    <a:pt x="2095737" y="2050301"/>
                  </a:cubicBezTo>
                  <a:cubicBezTo>
                    <a:pt x="2091281" y="2028016"/>
                    <a:pt x="2084319" y="2010662"/>
                    <a:pt x="2095737" y="1987826"/>
                  </a:cubicBezTo>
                  <a:cubicBezTo>
                    <a:pt x="2098790" y="1981721"/>
                    <a:pt x="2107096" y="1980253"/>
                    <a:pt x="2112776" y="1976467"/>
                  </a:cubicBezTo>
                  <a:cubicBezTo>
                    <a:pt x="2136756" y="1940498"/>
                    <a:pt x="2109621" y="1976467"/>
                    <a:pt x="2141173" y="1948070"/>
                  </a:cubicBezTo>
                  <a:cubicBezTo>
                    <a:pt x="2155103" y="1935532"/>
                    <a:pt x="2170534" y="1923907"/>
                    <a:pt x="2180930" y="1908313"/>
                  </a:cubicBezTo>
                  <a:cubicBezTo>
                    <a:pt x="2196075" y="1885596"/>
                    <a:pt x="2186610" y="1895061"/>
                    <a:pt x="2209327" y="1879916"/>
                  </a:cubicBezTo>
                  <a:cubicBezTo>
                    <a:pt x="2215522" y="1842747"/>
                    <a:pt x="2221357" y="1825468"/>
                    <a:pt x="2209327" y="1783364"/>
                  </a:cubicBezTo>
                  <a:cubicBezTo>
                    <a:pt x="2207120" y="1775641"/>
                    <a:pt x="2197968" y="1772005"/>
                    <a:pt x="2192289" y="1766326"/>
                  </a:cubicBezTo>
                  <a:cubicBezTo>
                    <a:pt x="2190396" y="1754967"/>
                    <a:pt x="2186609" y="1743765"/>
                    <a:pt x="2186609" y="1732249"/>
                  </a:cubicBezTo>
                  <a:cubicBezTo>
                    <a:pt x="2186609" y="1676448"/>
                    <a:pt x="2203393" y="1666044"/>
                    <a:pt x="2186609" y="1607300"/>
                  </a:cubicBezTo>
                  <a:cubicBezTo>
                    <a:pt x="2184734" y="1600737"/>
                    <a:pt x="2175250" y="1599727"/>
                    <a:pt x="2169571" y="1595941"/>
                  </a:cubicBezTo>
                  <a:cubicBezTo>
                    <a:pt x="2165785" y="1590261"/>
                    <a:pt x="2161265" y="1585007"/>
                    <a:pt x="2158212" y="1578902"/>
                  </a:cubicBezTo>
                  <a:cubicBezTo>
                    <a:pt x="2155535" y="1573547"/>
                    <a:pt x="2156272" y="1566539"/>
                    <a:pt x="2152532" y="1561864"/>
                  </a:cubicBezTo>
                  <a:cubicBezTo>
                    <a:pt x="2140824" y="1547229"/>
                    <a:pt x="2123172" y="1537701"/>
                    <a:pt x="2112776" y="1522107"/>
                  </a:cubicBezTo>
                  <a:lnTo>
                    <a:pt x="2101417" y="1505068"/>
                  </a:lnTo>
                  <a:cubicBezTo>
                    <a:pt x="2104423" y="1447959"/>
                    <a:pt x="2089561" y="1409097"/>
                    <a:pt x="2124135" y="1368760"/>
                  </a:cubicBezTo>
                  <a:cubicBezTo>
                    <a:pt x="2128577" y="1363577"/>
                    <a:pt x="2135494" y="1361187"/>
                    <a:pt x="2141173" y="1357401"/>
                  </a:cubicBezTo>
                  <a:cubicBezTo>
                    <a:pt x="2154332" y="1317929"/>
                    <a:pt x="2138366" y="1365122"/>
                    <a:pt x="2163891" y="1294927"/>
                  </a:cubicBezTo>
                  <a:cubicBezTo>
                    <a:pt x="2165937" y="1289301"/>
                    <a:pt x="2167678" y="1283568"/>
                    <a:pt x="2169571" y="1277888"/>
                  </a:cubicBezTo>
                  <a:cubicBezTo>
                    <a:pt x="2167678" y="1249491"/>
                    <a:pt x="2168570" y="1220769"/>
                    <a:pt x="2163891" y="1192696"/>
                  </a:cubicBezTo>
                  <a:cubicBezTo>
                    <a:pt x="2162769" y="1185963"/>
                    <a:pt x="2152857" y="1182475"/>
                    <a:pt x="2152532" y="1175657"/>
                  </a:cubicBezTo>
                  <a:cubicBezTo>
                    <a:pt x="2148090" y="1082362"/>
                    <a:pt x="2141380" y="1098673"/>
                    <a:pt x="2169571" y="1056388"/>
                  </a:cubicBezTo>
                  <a:cubicBezTo>
                    <a:pt x="2171464" y="1050708"/>
                    <a:pt x="2171929" y="1044330"/>
                    <a:pt x="2175250" y="1039349"/>
                  </a:cubicBezTo>
                  <a:cubicBezTo>
                    <a:pt x="2185435" y="1024072"/>
                    <a:pt x="2233572" y="991428"/>
                    <a:pt x="2237725" y="988234"/>
                  </a:cubicBezTo>
                  <a:cubicBezTo>
                    <a:pt x="2253511" y="976091"/>
                    <a:pt x="2266139" y="963884"/>
                    <a:pt x="2283161" y="954157"/>
                  </a:cubicBezTo>
                  <a:cubicBezTo>
                    <a:pt x="2290512" y="949956"/>
                    <a:pt x="2298478" y="946910"/>
                    <a:pt x="2305879" y="942798"/>
                  </a:cubicBezTo>
                  <a:cubicBezTo>
                    <a:pt x="2315529" y="937437"/>
                    <a:pt x="2324810" y="931439"/>
                    <a:pt x="2334276" y="925759"/>
                  </a:cubicBezTo>
                  <a:cubicBezTo>
                    <a:pt x="2336169" y="916293"/>
                    <a:pt x="2338369" y="906884"/>
                    <a:pt x="2339956" y="897362"/>
                  </a:cubicBezTo>
                  <a:cubicBezTo>
                    <a:pt x="2342157" y="884157"/>
                    <a:pt x="2340096" y="869792"/>
                    <a:pt x="2345635" y="857605"/>
                  </a:cubicBezTo>
                  <a:cubicBezTo>
                    <a:pt x="2350066" y="847856"/>
                    <a:pt x="2361301" y="842947"/>
                    <a:pt x="2368353" y="834887"/>
                  </a:cubicBezTo>
                  <a:cubicBezTo>
                    <a:pt x="2383005" y="818143"/>
                    <a:pt x="2388669" y="802411"/>
                    <a:pt x="2408110" y="789451"/>
                  </a:cubicBezTo>
                  <a:cubicBezTo>
                    <a:pt x="2422199" y="780058"/>
                    <a:pt x="2439457" y="776126"/>
                    <a:pt x="2453546" y="766733"/>
                  </a:cubicBezTo>
                  <a:cubicBezTo>
                    <a:pt x="2495050" y="739063"/>
                    <a:pt x="2442870" y="772833"/>
                    <a:pt x="2493302" y="744015"/>
                  </a:cubicBezTo>
                  <a:cubicBezTo>
                    <a:pt x="2524129" y="726400"/>
                    <a:pt x="2496142" y="737389"/>
                    <a:pt x="2527379" y="726977"/>
                  </a:cubicBezTo>
                  <a:cubicBezTo>
                    <a:pt x="2533059" y="719404"/>
                    <a:pt x="2538258" y="711446"/>
                    <a:pt x="2544418" y="704259"/>
                  </a:cubicBezTo>
                  <a:cubicBezTo>
                    <a:pt x="2549645" y="698161"/>
                    <a:pt x="2557471" y="694194"/>
                    <a:pt x="2561456" y="687220"/>
                  </a:cubicBezTo>
                  <a:cubicBezTo>
                    <a:pt x="2565329" y="680443"/>
                    <a:pt x="2564061" y="671677"/>
                    <a:pt x="2567136" y="664502"/>
                  </a:cubicBezTo>
                  <a:cubicBezTo>
                    <a:pt x="2569825" y="658228"/>
                    <a:pt x="2574709" y="653143"/>
                    <a:pt x="2578495" y="647464"/>
                  </a:cubicBezTo>
                  <a:cubicBezTo>
                    <a:pt x="2584174" y="598241"/>
                    <a:pt x="2589387" y="548963"/>
                    <a:pt x="2595533" y="499796"/>
                  </a:cubicBezTo>
                  <a:cubicBezTo>
                    <a:pt x="2599531" y="467814"/>
                    <a:pt x="2598958" y="472485"/>
                    <a:pt x="2606892" y="448681"/>
                  </a:cubicBezTo>
                  <a:cubicBezTo>
                    <a:pt x="2604999" y="425963"/>
                    <a:pt x="2607476" y="402447"/>
                    <a:pt x="2601213" y="380527"/>
                  </a:cubicBezTo>
                  <a:cubicBezTo>
                    <a:pt x="2599338" y="373964"/>
                    <a:pt x="2589418" y="373538"/>
                    <a:pt x="2584174" y="369168"/>
                  </a:cubicBezTo>
                  <a:cubicBezTo>
                    <a:pt x="2555170" y="344998"/>
                    <a:pt x="2581193" y="355643"/>
                    <a:pt x="2544418" y="346450"/>
                  </a:cubicBezTo>
                  <a:cubicBezTo>
                    <a:pt x="2538012" y="327233"/>
                    <a:pt x="2529209" y="302279"/>
                    <a:pt x="2527379" y="283975"/>
                  </a:cubicBezTo>
                  <a:cubicBezTo>
                    <a:pt x="2521339" y="223577"/>
                    <a:pt x="2519806" y="162812"/>
                    <a:pt x="2516020" y="102231"/>
                  </a:cubicBezTo>
                  <a:cubicBezTo>
                    <a:pt x="2474370" y="104124"/>
                    <a:pt x="2432631" y="104586"/>
                    <a:pt x="2391071" y="107911"/>
                  </a:cubicBezTo>
                  <a:cubicBezTo>
                    <a:pt x="2371798" y="109453"/>
                    <a:pt x="2368156" y="121273"/>
                    <a:pt x="2351315" y="130629"/>
                  </a:cubicBezTo>
                  <a:cubicBezTo>
                    <a:pt x="2342403" y="135580"/>
                    <a:pt x="2332383" y="138202"/>
                    <a:pt x="2322917" y="141988"/>
                  </a:cubicBezTo>
                  <a:cubicBezTo>
                    <a:pt x="2257342" y="207563"/>
                    <a:pt x="2354324" y="106989"/>
                    <a:pt x="2294520" y="181744"/>
                  </a:cubicBezTo>
                  <a:cubicBezTo>
                    <a:pt x="2284485" y="194288"/>
                    <a:pt x="2260443" y="215821"/>
                    <a:pt x="2260443" y="215821"/>
                  </a:cubicBezTo>
                  <a:cubicBezTo>
                    <a:pt x="2258550" y="229073"/>
                    <a:pt x="2256964" y="242373"/>
                    <a:pt x="2254763" y="255578"/>
                  </a:cubicBezTo>
                  <a:cubicBezTo>
                    <a:pt x="2249843" y="285100"/>
                    <a:pt x="2246316" y="306111"/>
                    <a:pt x="2220686" y="329411"/>
                  </a:cubicBezTo>
                  <a:cubicBezTo>
                    <a:pt x="2211826" y="337465"/>
                    <a:pt x="2186609" y="340770"/>
                    <a:pt x="2186609" y="340770"/>
                  </a:cubicBezTo>
                  <a:cubicBezTo>
                    <a:pt x="2180930" y="344556"/>
                    <a:pt x="2176397" y="352129"/>
                    <a:pt x="2169571" y="352129"/>
                  </a:cubicBezTo>
                  <a:cubicBezTo>
                    <a:pt x="2142798" y="352129"/>
                    <a:pt x="2114005" y="352743"/>
                    <a:pt x="2090058" y="340770"/>
                  </a:cubicBezTo>
                  <a:cubicBezTo>
                    <a:pt x="2073125" y="332303"/>
                    <a:pt x="2067969" y="309986"/>
                    <a:pt x="2055980" y="295334"/>
                  </a:cubicBezTo>
                  <a:cubicBezTo>
                    <a:pt x="2050894" y="289118"/>
                    <a:pt x="2044621" y="283975"/>
                    <a:pt x="2038942" y="278296"/>
                  </a:cubicBezTo>
                  <a:cubicBezTo>
                    <a:pt x="2037049" y="225287"/>
                    <a:pt x="2078132" y="147558"/>
                    <a:pt x="2033262" y="119270"/>
                  </a:cubicBezTo>
                  <a:cubicBezTo>
                    <a:pt x="1961178" y="73826"/>
                    <a:pt x="1862591" y="120816"/>
                    <a:pt x="1777685" y="113590"/>
                  </a:cubicBezTo>
                  <a:cubicBezTo>
                    <a:pt x="1770884" y="113011"/>
                    <a:pt x="1771463" y="101047"/>
                    <a:pt x="1766326" y="96552"/>
                  </a:cubicBezTo>
                  <a:cubicBezTo>
                    <a:pt x="1756052" y="87562"/>
                    <a:pt x="1732249" y="73834"/>
                    <a:pt x="1732249" y="73834"/>
                  </a:cubicBezTo>
                  <a:cubicBezTo>
                    <a:pt x="1720895" y="39775"/>
                    <a:pt x="1735727" y="71947"/>
                    <a:pt x="1698172" y="39757"/>
                  </a:cubicBezTo>
                  <a:cubicBezTo>
                    <a:pt x="1692989" y="35315"/>
                    <a:pt x="1692057" y="27088"/>
                    <a:pt x="1686813" y="22718"/>
                  </a:cubicBezTo>
                  <a:cubicBezTo>
                    <a:pt x="1671093" y="9618"/>
                    <a:pt x="1633658" y="3750"/>
                    <a:pt x="1618659" y="0"/>
                  </a:cubicBezTo>
                  <a:cubicBezTo>
                    <a:pt x="1567543" y="3786"/>
                    <a:pt x="1516118" y="4585"/>
                    <a:pt x="1465312" y="11359"/>
                  </a:cubicBezTo>
                  <a:cubicBezTo>
                    <a:pt x="1455518" y="12665"/>
                    <a:pt x="1436712" y="34965"/>
                    <a:pt x="1431235" y="39757"/>
                  </a:cubicBezTo>
                  <a:cubicBezTo>
                    <a:pt x="1407021" y="60945"/>
                    <a:pt x="1387361" y="77533"/>
                    <a:pt x="1351722" y="79513"/>
                  </a:cubicBezTo>
                  <a:cubicBezTo>
                    <a:pt x="1205974" y="87611"/>
                    <a:pt x="1283588" y="83711"/>
                    <a:pt x="1118862" y="90872"/>
                  </a:cubicBezTo>
                  <a:cubicBezTo>
                    <a:pt x="1112165" y="94221"/>
                    <a:pt x="1085350" y="106454"/>
                    <a:pt x="1079106" y="113590"/>
                  </a:cubicBezTo>
                  <a:cubicBezTo>
                    <a:pt x="1058075" y="137626"/>
                    <a:pt x="1058509" y="141304"/>
                    <a:pt x="1050708" y="164706"/>
                  </a:cubicBezTo>
                  <a:cubicBezTo>
                    <a:pt x="1020417" y="162813"/>
                    <a:pt x="989907" y="163127"/>
                    <a:pt x="959836" y="159026"/>
                  </a:cubicBezTo>
                  <a:cubicBezTo>
                    <a:pt x="947972" y="157408"/>
                    <a:pt x="937716" y="148296"/>
                    <a:pt x="925759" y="147667"/>
                  </a:cubicBezTo>
                  <a:lnTo>
                    <a:pt x="817849" y="141988"/>
                  </a:lnTo>
                  <a:cubicBezTo>
                    <a:pt x="812169" y="138202"/>
                    <a:pt x="806198" y="134820"/>
                    <a:pt x="800810" y="130629"/>
                  </a:cubicBezTo>
                  <a:cubicBezTo>
                    <a:pt x="789138" y="121551"/>
                    <a:pt x="779036" y="110433"/>
                    <a:pt x="766733" y="102231"/>
                  </a:cubicBezTo>
                  <a:cubicBezTo>
                    <a:pt x="761752" y="98910"/>
                    <a:pt x="755673" y="96875"/>
                    <a:pt x="749695" y="96552"/>
                  </a:cubicBezTo>
                  <a:cubicBezTo>
                    <a:pt x="685393" y="93076"/>
                    <a:pt x="620960" y="92765"/>
                    <a:pt x="556592" y="90872"/>
                  </a:cubicBezTo>
                  <a:cubicBezTo>
                    <a:pt x="549019" y="88979"/>
                    <a:pt x="540226" y="89730"/>
                    <a:pt x="533874" y="85193"/>
                  </a:cubicBezTo>
                  <a:cubicBezTo>
                    <a:pt x="526171" y="79691"/>
                    <a:pt x="523528" y="69168"/>
                    <a:pt x="516835" y="62475"/>
                  </a:cubicBezTo>
                  <a:cubicBezTo>
                    <a:pt x="510142" y="55782"/>
                    <a:pt x="501690" y="51116"/>
                    <a:pt x="494117" y="45436"/>
                  </a:cubicBezTo>
                  <a:cubicBezTo>
                    <a:pt x="480658" y="65625"/>
                    <a:pt x="470452" y="77620"/>
                    <a:pt x="460040" y="90872"/>
                  </a:cubicBezTo>
                  <a:close/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168" name="直接箭头连接符 245">
              <a:extLst>
                <a:ext uri="{FF2B5EF4-FFF2-40B4-BE49-F238E27FC236}">
                  <a16:creationId xmlns:a16="http://schemas.microsoft.com/office/drawing/2014/main" id="{DDCB4DEB-BA56-194F-BB1A-F905E3E9AA99}"/>
                </a:ext>
              </a:extLst>
            </p:cNvPr>
            <p:cNvCxnSpPr>
              <a:cxnSpLocks/>
              <a:stCxn id="167" idx="237"/>
            </p:cNvCxnSpPr>
            <p:nvPr/>
          </p:nvCxnSpPr>
          <p:spPr>
            <a:xfrm>
              <a:off x="2621297" y="12402474"/>
              <a:ext cx="948061" cy="166445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9" name="直接箭头连接符 247">
              <a:extLst>
                <a:ext uri="{FF2B5EF4-FFF2-40B4-BE49-F238E27FC236}">
                  <a16:creationId xmlns:a16="http://schemas.microsoft.com/office/drawing/2014/main" id="{FF0019BC-1A06-424C-BA1F-A240F3B07737}"/>
                </a:ext>
              </a:extLst>
            </p:cNvPr>
            <p:cNvCxnSpPr>
              <a:cxnSpLocks/>
              <a:stCxn id="167" idx="14"/>
            </p:cNvCxnSpPr>
            <p:nvPr/>
          </p:nvCxnSpPr>
          <p:spPr>
            <a:xfrm>
              <a:off x="750739" y="12655022"/>
              <a:ext cx="2792936" cy="151184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直接箭头连接符 261">
              <a:extLst>
                <a:ext uri="{FF2B5EF4-FFF2-40B4-BE49-F238E27FC236}">
                  <a16:creationId xmlns:a16="http://schemas.microsoft.com/office/drawing/2014/main" id="{4852F64D-D64A-B44E-83F7-5FA7043E0434}"/>
                </a:ext>
              </a:extLst>
            </p:cNvPr>
            <p:cNvCxnSpPr>
              <a:cxnSpLocks/>
              <a:stCxn id="167" idx="171"/>
            </p:cNvCxnSpPr>
            <p:nvPr/>
          </p:nvCxnSpPr>
          <p:spPr>
            <a:xfrm flipV="1">
              <a:off x="2587053" y="14357139"/>
              <a:ext cx="956622" cy="2290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直接箭头连接符 263">
              <a:extLst>
                <a:ext uri="{FF2B5EF4-FFF2-40B4-BE49-F238E27FC236}">
                  <a16:creationId xmlns:a16="http://schemas.microsoft.com/office/drawing/2014/main" id="{B5BF2891-E386-B946-98E0-94BA96435E7F}"/>
                </a:ext>
              </a:extLst>
            </p:cNvPr>
            <p:cNvCxnSpPr>
              <a:cxnSpLocks/>
              <a:stCxn id="167" idx="142"/>
            </p:cNvCxnSpPr>
            <p:nvPr/>
          </p:nvCxnSpPr>
          <p:spPr>
            <a:xfrm flipV="1">
              <a:off x="1213028" y="14496461"/>
              <a:ext cx="2262486" cy="37155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2" name="文本框 269">
              <a:extLst>
                <a:ext uri="{FF2B5EF4-FFF2-40B4-BE49-F238E27FC236}">
                  <a16:creationId xmlns:a16="http://schemas.microsoft.com/office/drawing/2014/main" id="{3FFF7FC0-8CE0-974B-987B-E31959690184}"/>
                </a:ext>
              </a:extLst>
            </p:cNvPr>
            <p:cNvSpPr txBox="1"/>
            <p:nvPr/>
          </p:nvSpPr>
          <p:spPr>
            <a:xfrm>
              <a:off x="517072" y="14887021"/>
              <a:ext cx="326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Valid trigger distribution</a:t>
              </a:r>
            </a:p>
          </p:txBody>
        </p:sp>
        <p:sp>
          <p:nvSpPr>
            <p:cNvPr id="173" name="文本框 284">
              <a:extLst>
                <a:ext uri="{FF2B5EF4-FFF2-40B4-BE49-F238E27FC236}">
                  <a16:creationId xmlns:a16="http://schemas.microsoft.com/office/drawing/2014/main" id="{CA6C7006-E11D-D54B-A0E4-8D05FC9AC032}"/>
                </a:ext>
              </a:extLst>
            </p:cNvPr>
            <p:cNvSpPr txBox="1"/>
            <p:nvPr/>
          </p:nvSpPr>
          <p:spPr>
            <a:xfrm>
              <a:off x="3520756" y="12755181"/>
              <a:ext cx="2222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Original trigger</a:t>
              </a:r>
            </a:p>
          </p:txBody>
        </p:sp>
        <p:sp>
          <p:nvSpPr>
            <p:cNvPr id="174" name="文本框 300">
              <a:extLst>
                <a:ext uri="{FF2B5EF4-FFF2-40B4-BE49-F238E27FC236}">
                  <a16:creationId xmlns:a16="http://schemas.microsoft.com/office/drawing/2014/main" id="{7F006285-609C-4942-8D6E-A17D52EFEE3C}"/>
                </a:ext>
              </a:extLst>
            </p:cNvPr>
            <p:cNvSpPr txBox="1"/>
            <p:nvPr/>
          </p:nvSpPr>
          <p:spPr>
            <a:xfrm>
              <a:off x="5276609" y="14084864"/>
              <a:ext cx="153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175" name="矩形 325">
              <a:extLst>
                <a:ext uri="{FF2B5EF4-FFF2-40B4-BE49-F238E27FC236}">
                  <a16:creationId xmlns:a16="http://schemas.microsoft.com/office/drawing/2014/main" id="{C0AF92A4-2C4B-1946-9FAE-4779791CF77F}"/>
                </a:ext>
              </a:extLst>
            </p:cNvPr>
            <p:cNvSpPr/>
            <p:nvPr/>
          </p:nvSpPr>
          <p:spPr>
            <a:xfrm>
              <a:off x="5162616" y="12898782"/>
              <a:ext cx="93411" cy="118136"/>
            </a:xfrm>
            <a:prstGeom prst="rect">
              <a:avLst/>
            </a:prstGeom>
            <a:solidFill>
              <a:srgbClr val="C00000"/>
            </a:solidFill>
            <a:scene3d>
              <a:camera prst="isometricOffAxis2Right">
                <a:rot lat="1080000" lon="1716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76" name="立方体 327">
              <a:extLst>
                <a:ext uri="{FF2B5EF4-FFF2-40B4-BE49-F238E27FC236}">
                  <a16:creationId xmlns:a16="http://schemas.microsoft.com/office/drawing/2014/main" id="{63314D2A-2F35-5344-9F05-5D772608542D}"/>
                </a:ext>
              </a:extLst>
            </p:cNvPr>
            <p:cNvSpPr/>
            <p:nvPr/>
          </p:nvSpPr>
          <p:spPr>
            <a:xfrm>
              <a:off x="5135531" y="12273528"/>
              <a:ext cx="1539627" cy="828354"/>
            </a:xfrm>
            <a:prstGeom prst="cube">
              <a:avLst/>
            </a:prstGeom>
            <a:solidFill>
              <a:srgbClr val="4472C4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Backdoored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DNN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矩形 328">
              <a:extLst>
                <a:ext uri="{FF2B5EF4-FFF2-40B4-BE49-F238E27FC236}">
                  <a16:creationId xmlns:a16="http://schemas.microsoft.com/office/drawing/2014/main" id="{D3EEA317-DA0F-F04A-9895-D99C8B329290}"/>
                </a:ext>
              </a:extLst>
            </p:cNvPr>
            <p:cNvSpPr/>
            <p:nvPr/>
          </p:nvSpPr>
          <p:spPr>
            <a:xfrm>
              <a:off x="6471274" y="12901790"/>
              <a:ext cx="93411" cy="118136"/>
            </a:xfrm>
            <a:prstGeom prst="rect">
              <a:avLst/>
            </a:prstGeom>
            <a:solidFill>
              <a:srgbClr val="C00000"/>
            </a:solidFill>
            <a:scene3d>
              <a:camera prst="isometricOffAxis2Right">
                <a:rot lat="1080000" lon="1716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78" name="文本框 254">
              <a:extLst>
                <a:ext uri="{FF2B5EF4-FFF2-40B4-BE49-F238E27FC236}">
                  <a16:creationId xmlns:a16="http://schemas.microsoft.com/office/drawing/2014/main" id="{4DE4EDFA-5998-E841-95FA-A11E976CDACA}"/>
                </a:ext>
              </a:extLst>
            </p:cNvPr>
            <p:cNvSpPr txBox="1"/>
            <p:nvPr/>
          </p:nvSpPr>
          <p:spPr>
            <a:xfrm>
              <a:off x="4967950" y="13645204"/>
              <a:ext cx="1539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179" name="文本框 256">
              <a:extLst>
                <a:ext uri="{FF2B5EF4-FFF2-40B4-BE49-F238E27FC236}">
                  <a16:creationId xmlns:a16="http://schemas.microsoft.com/office/drawing/2014/main" id="{45600148-F58A-2D4F-A2AA-47D4ECEB0582}"/>
                </a:ext>
              </a:extLst>
            </p:cNvPr>
            <p:cNvSpPr txBox="1"/>
            <p:nvPr/>
          </p:nvSpPr>
          <p:spPr>
            <a:xfrm>
              <a:off x="5065166" y="13944698"/>
              <a:ext cx="1539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180" name="文本框 257">
              <a:extLst>
                <a:ext uri="{FF2B5EF4-FFF2-40B4-BE49-F238E27FC236}">
                  <a16:creationId xmlns:a16="http://schemas.microsoft.com/office/drawing/2014/main" id="{1DC85168-4D9E-E441-8188-A446F78FFE28}"/>
                </a:ext>
              </a:extLst>
            </p:cNvPr>
            <p:cNvSpPr txBox="1"/>
            <p:nvPr/>
          </p:nvSpPr>
          <p:spPr>
            <a:xfrm>
              <a:off x="5009243" y="14179601"/>
              <a:ext cx="1539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181" name="文本框 258">
              <a:extLst>
                <a:ext uri="{FF2B5EF4-FFF2-40B4-BE49-F238E27FC236}">
                  <a16:creationId xmlns:a16="http://schemas.microsoft.com/office/drawing/2014/main" id="{2EA2D8FE-4766-3941-83AD-3EEE712A4613}"/>
                </a:ext>
              </a:extLst>
            </p:cNvPr>
            <p:cNvSpPr txBox="1"/>
            <p:nvPr/>
          </p:nvSpPr>
          <p:spPr>
            <a:xfrm>
              <a:off x="4967950" y="14459760"/>
              <a:ext cx="1539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182" name="立方体 327">
              <a:extLst>
                <a:ext uri="{FF2B5EF4-FFF2-40B4-BE49-F238E27FC236}">
                  <a16:creationId xmlns:a16="http://schemas.microsoft.com/office/drawing/2014/main" id="{0858B7C9-4F13-F246-BA35-0DAE48A9C3E4}"/>
                </a:ext>
              </a:extLst>
            </p:cNvPr>
            <p:cNvSpPr/>
            <p:nvPr/>
          </p:nvSpPr>
          <p:spPr>
            <a:xfrm>
              <a:off x="3444058" y="13764121"/>
              <a:ext cx="1539627" cy="828354"/>
            </a:xfrm>
            <a:prstGeom prst="cube">
              <a:avLst/>
            </a:prstGeom>
            <a:solidFill>
              <a:srgbClr val="4472C4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Backdoored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DNN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51A2DA0-7D05-8741-832C-CB4BC942ECD2}"/>
                </a:ext>
              </a:extLst>
            </p:cNvPr>
            <p:cNvGrpSpPr/>
            <p:nvPr/>
          </p:nvGrpSpPr>
          <p:grpSpPr>
            <a:xfrm>
              <a:off x="4805256" y="13998205"/>
              <a:ext cx="674653" cy="507820"/>
              <a:chOff x="5133871" y="4228311"/>
              <a:chExt cx="830936" cy="507820"/>
            </a:xfrm>
          </p:grpSpPr>
          <p:sp>
            <p:nvSpPr>
              <p:cNvPr id="184" name="任意多边形: 形状 168">
                <a:extLst>
                  <a:ext uri="{FF2B5EF4-FFF2-40B4-BE49-F238E27FC236}">
                    <a16:creationId xmlns:a16="http://schemas.microsoft.com/office/drawing/2014/main" id="{F783F267-96FC-9046-B154-E5C12D0339E6}"/>
                  </a:ext>
                </a:extLst>
              </p:cNvPr>
              <p:cNvSpPr/>
              <p:nvPr/>
            </p:nvSpPr>
            <p:spPr>
              <a:xfrm>
                <a:off x="5139782" y="4228311"/>
                <a:ext cx="194473" cy="507820"/>
              </a:xfrm>
              <a:custGeom>
                <a:avLst/>
                <a:gdLst>
                  <a:gd name="connsiteX0" fmla="*/ 126057 w 194457"/>
                  <a:gd name="connsiteY0" fmla="*/ 21600 h 673799"/>
                  <a:gd name="connsiteX1" fmla="*/ 79257 w 194457"/>
                  <a:gd name="connsiteY1" fmla="*/ 28800 h 673799"/>
                  <a:gd name="connsiteX2" fmla="*/ 68457 w 194457"/>
                  <a:gd name="connsiteY2" fmla="*/ 32400 h 673799"/>
                  <a:gd name="connsiteX3" fmla="*/ 61257 w 194457"/>
                  <a:gd name="connsiteY3" fmla="*/ 43200 h 673799"/>
                  <a:gd name="connsiteX4" fmla="*/ 64857 w 194457"/>
                  <a:gd name="connsiteY4" fmla="*/ 140400 h 673799"/>
                  <a:gd name="connsiteX5" fmla="*/ 68457 w 194457"/>
                  <a:gd name="connsiteY5" fmla="*/ 151200 h 673799"/>
                  <a:gd name="connsiteX6" fmla="*/ 79257 w 194457"/>
                  <a:gd name="connsiteY6" fmla="*/ 154800 h 673799"/>
                  <a:gd name="connsiteX7" fmla="*/ 100857 w 194457"/>
                  <a:gd name="connsiteY7" fmla="*/ 165600 h 673799"/>
                  <a:gd name="connsiteX8" fmla="*/ 115257 w 194457"/>
                  <a:gd name="connsiteY8" fmla="*/ 205200 h 673799"/>
                  <a:gd name="connsiteX9" fmla="*/ 122457 w 194457"/>
                  <a:gd name="connsiteY9" fmla="*/ 226800 h 673799"/>
                  <a:gd name="connsiteX10" fmla="*/ 118857 w 194457"/>
                  <a:gd name="connsiteY10" fmla="*/ 324000 h 673799"/>
                  <a:gd name="connsiteX11" fmla="*/ 97257 w 194457"/>
                  <a:gd name="connsiteY11" fmla="*/ 356400 h 673799"/>
                  <a:gd name="connsiteX12" fmla="*/ 90057 w 194457"/>
                  <a:gd name="connsiteY12" fmla="*/ 367200 h 673799"/>
                  <a:gd name="connsiteX13" fmla="*/ 79257 w 194457"/>
                  <a:gd name="connsiteY13" fmla="*/ 406800 h 673799"/>
                  <a:gd name="connsiteX14" fmla="*/ 75657 w 194457"/>
                  <a:gd name="connsiteY14" fmla="*/ 417600 h 673799"/>
                  <a:gd name="connsiteX15" fmla="*/ 68457 w 194457"/>
                  <a:gd name="connsiteY15" fmla="*/ 428400 h 673799"/>
                  <a:gd name="connsiteX16" fmla="*/ 50457 w 194457"/>
                  <a:gd name="connsiteY16" fmla="*/ 460800 h 673799"/>
                  <a:gd name="connsiteX17" fmla="*/ 32457 w 194457"/>
                  <a:gd name="connsiteY17" fmla="*/ 493200 h 673799"/>
                  <a:gd name="connsiteX18" fmla="*/ 28857 w 194457"/>
                  <a:gd name="connsiteY18" fmla="*/ 518400 h 673799"/>
                  <a:gd name="connsiteX19" fmla="*/ 18057 w 194457"/>
                  <a:gd name="connsiteY19" fmla="*/ 543600 h 673799"/>
                  <a:gd name="connsiteX20" fmla="*/ 7257 w 194457"/>
                  <a:gd name="connsiteY20" fmla="*/ 568800 h 673799"/>
                  <a:gd name="connsiteX21" fmla="*/ 3657 w 194457"/>
                  <a:gd name="connsiteY21" fmla="*/ 597600 h 673799"/>
                  <a:gd name="connsiteX22" fmla="*/ 57 w 194457"/>
                  <a:gd name="connsiteY22" fmla="*/ 608400 h 673799"/>
                  <a:gd name="connsiteX23" fmla="*/ 3657 w 194457"/>
                  <a:gd name="connsiteY23" fmla="*/ 666000 h 673799"/>
                  <a:gd name="connsiteX24" fmla="*/ 14457 w 194457"/>
                  <a:gd name="connsiteY24" fmla="*/ 669600 h 673799"/>
                  <a:gd name="connsiteX25" fmla="*/ 28857 w 194457"/>
                  <a:gd name="connsiteY25" fmla="*/ 673200 h 673799"/>
                  <a:gd name="connsiteX26" fmla="*/ 82857 w 194457"/>
                  <a:gd name="connsiteY26" fmla="*/ 658800 h 673799"/>
                  <a:gd name="connsiteX27" fmla="*/ 86457 w 194457"/>
                  <a:gd name="connsiteY27" fmla="*/ 648000 h 673799"/>
                  <a:gd name="connsiteX28" fmla="*/ 93657 w 194457"/>
                  <a:gd name="connsiteY28" fmla="*/ 604800 h 673799"/>
                  <a:gd name="connsiteX29" fmla="*/ 122457 w 194457"/>
                  <a:gd name="connsiteY29" fmla="*/ 579600 h 673799"/>
                  <a:gd name="connsiteX30" fmla="*/ 154857 w 194457"/>
                  <a:gd name="connsiteY30" fmla="*/ 550800 h 673799"/>
                  <a:gd name="connsiteX31" fmla="*/ 151257 w 194457"/>
                  <a:gd name="connsiteY31" fmla="*/ 525600 h 673799"/>
                  <a:gd name="connsiteX32" fmla="*/ 140457 w 194457"/>
                  <a:gd name="connsiteY32" fmla="*/ 522000 h 673799"/>
                  <a:gd name="connsiteX33" fmla="*/ 118857 w 194457"/>
                  <a:gd name="connsiteY33" fmla="*/ 518400 h 673799"/>
                  <a:gd name="connsiteX34" fmla="*/ 108057 w 194457"/>
                  <a:gd name="connsiteY34" fmla="*/ 511200 h 673799"/>
                  <a:gd name="connsiteX35" fmla="*/ 104457 w 194457"/>
                  <a:gd name="connsiteY35" fmla="*/ 392400 h 673799"/>
                  <a:gd name="connsiteX36" fmla="*/ 115257 w 194457"/>
                  <a:gd name="connsiteY36" fmla="*/ 385200 h 673799"/>
                  <a:gd name="connsiteX37" fmla="*/ 147657 w 194457"/>
                  <a:gd name="connsiteY37" fmla="*/ 370800 h 673799"/>
                  <a:gd name="connsiteX38" fmla="*/ 151257 w 194457"/>
                  <a:gd name="connsiteY38" fmla="*/ 360000 h 673799"/>
                  <a:gd name="connsiteX39" fmla="*/ 154857 w 194457"/>
                  <a:gd name="connsiteY39" fmla="*/ 295200 h 673799"/>
                  <a:gd name="connsiteX40" fmla="*/ 158457 w 194457"/>
                  <a:gd name="connsiteY40" fmla="*/ 280800 h 673799"/>
                  <a:gd name="connsiteX41" fmla="*/ 165657 w 194457"/>
                  <a:gd name="connsiteY41" fmla="*/ 270000 h 673799"/>
                  <a:gd name="connsiteX42" fmla="*/ 162057 w 194457"/>
                  <a:gd name="connsiteY42" fmla="*/ 198000 h 673799"/>
                  <a:gd name="connsiteX43" fmla="*/ 147657 w 194457"/>
                  <a:gd name="connsiteY43" fmla="*/ 176400 h 673799"/>
                  <a:gd name="connsiteX44" fmla="*/ 151257 w 194457"/>
                  <a:gd name="connsiteY44" fmla="*/ 118800 h 673799"/>
                  <a:gd name="connsiteX45" fmla="*/ 158457 w 194457"/>
                  <a:gd name="connsiteY45" fmla="*/ 108000 h 673799"/>
                  <a:gd name="connsiteX46" fmla="*/ 172857 w 194457"/>
                  <a:gd name="connsiteY46" fmla="*/ 86400 h 673799"/>
                  <a:gd name="connsiteX47" fmla="*/ 176457 w 194457"/>
                  <a:gd name="connsiteY47" fmla="*/ 75600 h 673799"/>
                  <a:gd name="connsiteX48" fmla="*/ 187257 w 194457"/>
                  <a:gd name="connsiteY48" fmla="*/ 64800 h 673799"/>
                  <a:gd name="connsiteX49" fmla="*/ 194457 w 194457"/>
                  <a:gd name="connsiteY49" fmla="*/ 32400 h 673799"/>
                  <a:gd name="connsiteX50" fmla="*/ 190857 w 194457"/>
                  <a:gd name="connsiteY50" fmla="*/ 3600 h 673799"/>
                  <a:gd name="connsiteX51" fmla="*/ 180057 w 194457"/>
                  <a:gd name="connsiteY51" fmla="*/ 0 h 673799"/>
                  <a:gd name="connsiteX52" fmla="*/ 122457 w 194457"/>
                  <a:gd name="connsiteY52" fmla="*/ 3600 h 673799"/>
                  <a:gd name="connsiteX53" fmla="*/ 126057 w 194457"/>
                  <a:gd name="connsiteY53" fmla="*/ 21600 h 67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94457" h="673799">
                    <a:moveTo>
                      <a:pt x="126057" y="21600"/>
                    </a:moveTo>
                    <a:cubicBezTo>
                      <a:pt x="118857" y="25800"/>
                      <a:pt x="94770" y="25891"/>
                      <a:pt x="79257" y="28800"/>
                    </a:cubicBezTo>
                    <a:cubicBezTo>
                      <a:pt x="75527" y="29499"/>
                      <a:pt x="71420" y="30029"/>
                      <a:pt x="68457" y="32400"/>
                    </a:cubicBezTo>
                    <a:cubicBezTo>
                      <a:pt x="65078" y="35103"/>
                      <a:pt x="63657" y="39600"/>
                      <a:pt x="61257" y="43200"/>
                    </a:cubicBezTo>
                    <a:cubicBezTo>
                      <a:pt x="62457" y="75600"/>
                      <a:pt x="62700" y="108050"/>
                      <a:pt x="64857" y="140400"/>
                    </a:cubicBezTo>
                    <a:cubicBezTo>
                      <a:pt x="65109" y="144186"/>
                      <a:pt x="65774" y="148517"/>
                      <a:pt x="68457" y="151200"/>
                    </a:cubicBezTo>
                    <a:cubicBezTo>
                      <a:pt x="71140" y="153883"/>
                      <a:pt x="75863" y="153103"/>
                      <a:pt x="79257" y="154800"/>
                    </a:cubicBezTo>
                    <a:cubicBezTo>
                      <a:pt x="107172" y="168757"/>
                      <a:pt x="73711" y="156551"/>
                      <a:pt x="100857" y="165600"/>
                    </a:cubicBezTo>
                    <a:cubicBezTo>
                      <a:pt x="120522" y="185265"/>
                      <a:pt x="107179" y="167501"/>
                      <a:pt x="115257" y="205200"/>
                    </a:cubicBezTo>
                    <a:cubicBezTo>
                      <a:pt x="116847" y="212621"/>
                      <a:pt x="122457" y="226800"/>
                      <a:pt x="122457" y="226800"/>
                    </a:cubicBezTo>
                    <a:cubicBezTo>
                      <a:pt x="121257" y="259200"/>
                      <a:pt x="123714" y="291944"/>
                      <a:pt x="118857" y="324000"/>
                    </a:cubicBezTo>
                    <a:lnTo>
                      <a:pt x="97257" y="356400"/>
                    </a:lnTo>
                    <a:lnTo>
                      <a:pt x="90057" y="367200"/>
                    </a:lnTo>
                    <a:cubicBezTo>
                      <a:pt x="84969" y="392642"/>
                      <a:pt x="88392" y="379395"/>
                      <a:pt x="79257" y="406800"/>
                    </a:cubicBezTo>
                    <a:cubicBezTo>
                      <a:pt x="78057" y="410400"/>
                      <a:pt x="77762" y="414443"/>
                      <a:pt x="75657" y="417600"/>
                    </a:cubicBezTo>
                    <a:cubicBezTo>
                      <a:pt x="73257" y="421200"/>
                      <a:pt x="70214" y="424446"/>
                      <a:pt x="68457" y="428400"/>
                    </a:cubicBezTo>
                    <a:cubicBezTo>
                      <a:pt x="54361" y="460116"/>
                      <a:pt x="70170" y="441087"/>
                      <a:pt x="50457" y="460800"/>
                    </a:cubicBezTo>
                    <a:cubicBezTo>
                      <a:pt x="41647" y="487230"/>
                      <a:pt x="48624" y="477033"/>
                      <a:pt x="32457" y="493200"/>
                    </a:cubicBezTo>
                    <a:cubicBezTo>
                      <a:pt x="31257" y="501600"/>
                      <a:pt x="30521" y="510079"/>
                      <a:pt x="28857" y="518400"/>
                    </a:cubicBezTo>
                    <a:cubicBezTo>
                      <a:pt x="26746" y="528953"/>
                      <a:pt x="22448" y="533355"/>
                      <a:pt x="18057" y="543600"/>
                    </a:cubicBezTo>
                    <a:cubicBezTo>
                      <a:pt x="2166" y="580679"/>
                      <a:pt x="31136" y="521041"/>
                      <a:pt x="7257" y="568800"/>
                    </a:cubicBezTo>
                    <a:cubicBezTo>
                      <a:pt x="6057" y="578400"/>
                      <a:pt x="5388" y="588081"/>
                      <a:pt x="3657" y="597600"/>
                    </a:cubicBezTo>
                    <a:cubicBezTo>
                      <a:pt x="2978" y="601334"/>
                      <a:pt x="57" y="604605"/>
                      <a:pt x="57" y="608400"/>
                    </a:cubicBezTo>
                    <a:cubicBezTo>
                      <a:pt x="57" y="627637"/>
                      <a:pt x="-749" y="647274"/>
                      <a:pt x="3657" y="666000"/>
                    </a:cubicBezTo>
                    <a:cubicBezTo>
                      <a:pt x="4526" y="669694"/>
                      <a:pt x="10808" y="668558"/>
                      <a:pt x="14457" y="669600"/>
                    </a:cubicBezTo>
                    <a:cubicBezTo>
                      <a:pt x="19214" y="670959"/>
                      <a:pt x="24057" y="672000"/>
                      <a:pt x="28857" y="673200"/>
                    </a:cubicBezTo>
                    <a:cubicBezTo>
                      <a:pt x="65041" y="670417"/>
                      <a:pt x="71107" y="682301"/>
                      <a:pt x="82857" y="658800"/>
                    </a:cubicBezTo>
                    <a:cubicBezTo>
                      <a:pt x="84554" y="655406"/>
                      <a:pt x="85257" y="651600"/>
                      <a:pt x="86457" y="648000"/>
                    </a:cubicBezTo>
                    <a:cubicBezTo>
                      <a:pt x="87598" y="637734"/>
                      <a:pt x="87626" y="616862"/>
                      <a:pt x="93657" y="604800"/>
                    </a:cubicBezTo>
                    <a:cubicBezTo>
                      <a:pt x="103857" y="584400"/>
                      <a:pt x="100857" y="601200"/>
                      <a:pt x="122457" y="579600"/>
                    </a:cubicBezTo>
                    <a:cubicBezTo>
                      <a:pt x="147116" y="554941"/>
                      <a:pt x="135585" y="563648"/>
                      <a:pt x="154857" y="550800"/>
                    </a:cubicBezTo>
                    <a:cubicBezTo>
                      <a:pt x="153657" y="542400"/>
                      <a:pt x="155052" y="533189"/>
                      <a:pt x="151257" y="525600"/>
                    </a:cubicBezTo>
                    <a:cubicBezTo>
                      <a:pt x="149560" y="522206"/>
                      <a:pt x="144161" y="522823"/>
                      <a:pt x="140457" y="522000"/>
                    </a:cubicBezTo>
                    <a:cubicBezTo>
                      <a:pt x="133332" y="520417"/>
                      <a:pt x="126057" y="519600"/>
                      <a:pt x="118857" y="518400"/>
                    </a:cubicBezTo>
                    <a:cubicBezTo>
                      <a:pt x="115257" y="516000"/>
                      <a:pt x="111116" y="514259"/>
                      <a:pt x="108057" y="511200"/>
                    </a:cubicBezTo>
                    <a:cubicBezTo>
                      <a:pt x="80466" y="483609"/>
                      <a:pt x="104132" y="395003"/>
                      <a:pt x="104457" y="392400"/>
                    </a:cubicBezTo>
                    <a:cubicBezTo>
                      <a:pt x="104994" y="388107"/>
                      <a:pt x="111303" y="386957"/>
                      <a:pt x="115257" y="385200"/>
                    </a:cubicBezTo>
                    <a:cubicBezTo>
                      <a:pt x="153814" y="368064"/>
                      <a:pt x="123215" y="387095"/>
                      <a:pt x="147657" y="370800"/>
                    </a:cubicBezTo>
                    <a:cubicBezTo>
                      <a:pt x="148857" y="367200"/>
                      <a:pt x="150897" y="363778"/>
                      <a:pt x="151257" y="360000"/>
                    </a:cubicBezTo>
                    <a:cubicBezTo>
                      <a:pt x="153308" y="338464"/>
                      <a:pt x="152898" y="316744"/>
                      <a:pt x="154857" y="295200"/>
                    </a:cubicBezTo>
                    <a:cubicBezTo>
                      <a:pt x="155305" y="290273"/>
                      <a:pt x="156508" y="285348"/>
                      <a:pt x="158457" y="280800"/>
                    </a:cubicBezTo>
                    <a:cubicBezTo>
                      <a:pt x="160161" y="276823"/>
                      <a:pt x="163257" y="273600"/>
                      <a:pt x="165657" y="270000"/>
                    </a:cubicBezTo>
                    <a:cubicBezTo>
                      <a:pt x="164457" y="246000"/>
                      <a:pt x="166595" y="221598"/>
                      <a:pt x="162057" y="198000"/>
                    </a:cubicBezTo>
                    <a:cubicBezTo>
                      <a:pt x="160423" y="189502"/>
                      <a:pt x="147657" y="176400"/>
                      <a:pt x="147657" y="176400"/>
                    </a:cubicBezTo>
                    <a:cubicBezTo>
                      <a:pt x="148857" y="157200"/>
                      <a:pt x="148257" y="137802"/>
                      <a:pt x="151257" y="118800"/>
                    </a:cubicBezTo>
                    <a:cubicBezTo>
                      <a:pt x="151932" y="114526"/>
                      <a:pt x="156522" y="111870"/>
                      <a:pt x="158457" y="108000"/>
                    </a:cubicBezTo>
                    <a:cubicBezTo>
                      <a:pt x="168877" y="87160"/>
                      <a:pt x="152384" y="106873"/>
                      <a:pt x="172857" y="86400"/>
                    </a:cubicBezTo>
                    <a:cubicBezTo>
                      <a:pt x="174057" y="82800"/>
                      <a:pt x="174352" y="78757"/>
                      <a:pt x="176457" y="75600"/>
                    </a:cubicBezTo>
                    <a:cubicBezTo>
                      <a:pt x="179281" y="71364"/>
                      <a:pt x="185299" y="69500"/>
                      <a:pt x="187257" y="64800"/>
                    </a:cubicBezTo>
                    <a:cubicBezTo>
                      <a:pt x="191512" y="54588"/>
                      <a:pt x="192057" y="43200"/>
                      <a:pt x="194457" y="32400"/>
                    </a:cubicBezTo>
                    <a:cubicBezTo>
                      <a:pt x="193257" y="22800"/>
                      <a:pt x="194786" y="12441"/>
                      <a:pt x="190857" y="3600"/>
                    </a:cubicBezTo>
                    <a:cubicBezTo>
                      <a:pt x="189316" y="132"/>
                      <a:pt x="183852" y="0"/>
                      <a:pt x="180057" y="0"/>
                    </a:cubicBezTo>
                    <a:cubicBezTo>
                      <a:pt x="160820" y="0"/>
                      <a:pt x="141657" y="2400"/>
                      <a:pt x="122457" y="3600"/>
                    </a:cubicBezTo>
                    <a:cubicBezTo>
                      <a:pt x="118320" y="16010"/>
                      <a:pt x="133257" y="17400"/>
                      <a:pt x="126057" y="2160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cxnSp>
            <p:nvCxnSpPr>
              <p:cNvPr id="185" name="直接箭头连接符 188">
                <a:extLst>
                  <a:ext uri="{FF2B5EF4-FFF2-40B4-BE49-F238E27FC236}">
                    <a16:creationId xmlns:a16="http://schemas.microsoft.com/office/drawing/2014/main" id="{C8C4CB12-FE43-924C-8136-1748CFD32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5922" y="4278525"/>
                <a:ext cx="68361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箭头连接符 250">
                <a:extLst>
                  <a:ext uri="{FF2B5EF4-FFF2-40B4-BE49-F238E27FC236}">
                    <a16:creationId xmlns:a16="http://schemas.microsoft.com/office/drawing/2014/main" id="{2AFA7C4D-B52D-C548-BB2B-8C644E54C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1193" y="4405551"/>
                <a:ext cx="68361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251">
                <a:extLst>
                  <a:ext uri="{FF2B5EF4-FFF2-40B4-BE49-F238E27FC236}">
                    <a16:creationId xmlns:a16="http://schemas.microsoft.com/office/drawing/2014/main" id="{A7B95C59-59C7-084A-8BA8-E301743AE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8336" y="4557335"/>
                <a:ext cx="68361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253">
                <a:extLst>
                  <a:ext uri="{FF2B5EF4-FFF2-40B4-BE49-F238E27FC236}">
                    <a16:creationId xmlns:a16="http://schemas.microsoft.com/office/drawing/2014/main" id="{43F213A8-2C17-B248-971A-526674B7B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871" y="4689866"/>
                <a:ext cx="68361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任意多边形: 形状 223">
              <a:extLst>
                <a:ext uri="{FF2B5EF4-FFF2-40B4-BE49-F238E27FC236}">
                  <a16:creationId xmlns:a16="http://schemas.microsoft.com/office/drawing/2014/main" id="{50CECD5B-64BD-904B-835B-BE8027C59868}"/>
                </a:ext>
              </a:extLst>
            </p:cNvPr>
            <p:cNvSpPr/>
            <p:nvPr/>
          </p:nvSpPr>
          <p:spPr>
            <a:xfrm rot="5054796">
              <a:off x="6493433" y="12923414"/>
              <a:ext cx="329482" cy="261565"/>
            </a:xfrm>
            <a:custGeom>
              <a:avLst/>
              <a:gdLst>
                <a:gd name="connsiteX0" fmla="*/ 0 w 924076"/>
                <a:gd name="connsiteY0" fmla="*/ 319315 h 342605"/>
                <a:gd name="connsiteX1" fmla="*/ 307219 w 924076"/>
                <a:gd name="connsiteY1" fmla="*/ 316896 h 342605"/>
                <a:gd name="connsiteX2" fmla="*/ 636210 w 924076"/>
                <a:gd name="connsiteY2" fmla="*/ 58058 h 342605"/>
                <a:gd name="connsiteX3" fmla="*/ 924076 w 924076"/>
                <a:gd name="connsiteY3" fmla="*/ 0 h 342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076" h="342605">
                  <a:moveTo>
                    <a:pt x="0" y="319315"/>
                  </a:moveTo>
                  <a:cubicBezTo>
                    <a:pt x="100592" y="339877"/>
                    <a:pt x="201184" y="360439"/>
                    <a:pt x="307219" y="316896"/>
                  </a:cubicBezTo>
                  <a:cubicBezTo>
                    <a:pt x="413254" y="273353"/>
                    <a:pt x="533401" y="110874"/>
                    <a:pt x="636210" y="58058"/>
                  </a:cubicBezTo>
                  <a:cubicBezTo>
                    <a:pt x="739019" y="5242"/>
                    <a:pt x="831547" y="2621"/>
                    <a:pt x="92407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191" name="文本框 256">
              <a:extLst>
                <a:ext uri="{FF2B5EF4-FFF2-40B4-BE49-F238E27FC236}">
                  <a16:creationId xmlns:a16="http://schemas.microsoft.com/office/drawing/2014/main" id="{6767FA5C-7EE2-E94B-BFEA-FAAD41DDFB6D}"/>
                </a:ext>
              </a:extLst>
            </p:cNvPr>
            <p:cNvSpPr txBox="1"/>
            <p:nvPr/>
          </p:nvSpPr>
          <p:spPr>
            <a:xfrm>
              <a:off x="6114114" y="13093268"/>
              <a:ext cx="1539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dog</a:t>
              </a:r>
            </a:p>
          </p:txBody>
        </p:sp>
        <p:sp>
          <p:nvSpPr>
            <p:cNvPr id="192" name="文本框 225">
              <a:extLst>
                <a:ext uri="{FF2B5EF4-FFF2-40B4-BE49-F238E27FC236}">
                  <a16:creationId xmlns:a16="http://schemas.microsoft.com/office/drawing/2014/main" id="{EBF3FBC3-DDD7-F846-99A1-611D6F2B986C}"/>
                </a:ext>
              </a:extLst>
            </p:cNvPr>
            <p:cNvSpPr txBox="1"/>
            <p:nvPr/>
          </p:nvSpPr>
          <p:spPr>
            <a:xfrm>
              <a:off x="2036781" y="13223845"/>
              <a:ext cx="6197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People used to consider a </a:t>
              </a:r>
              <a:r>
                <a:rPr lang="en-US" altLang="zh-CN" sz="1600" b="1" dirty="0"/>
                <a:t>Backdoor </a:t>
              </a:r>
              <a:r>
                <a:rPr lang="en-US" altLang="zh-CN" sz="1600" dirty="0"/>
                <a:t>as…</a:t>
              </a:r>
              <a:endParaRPr lang="en-US" sz="1600" dirty="0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48ABFAF-9E37-B94A-8290-45A4CD78921D}"/>
              </a:ext>
            </a:extLst>
          </p:cNvPr>
          <p:cNvGrpSpPr/>
          <p:nvPr/>
        </p:nvGrpSpPr>
        <p:grpSpPr>
          <a:xfrm>
            <a:off x="671656" y="10664999"/>
            <a:ext cx="2586489" cy="1712137"/>
            <a:chOff x="968397" y="2726346"/>
            <a:chExt cx="6853129" cy="1712137"/>
          </a:xfrm>
        </p:grpSpPr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CD4C56B7-29BD-9F47-B118-A605F5EC10A7}"/>
                </a:ext>
              </a:extLst>
            </p:cNvPr>
            <p:cNvSpPr/>
            <p:nvPr/>
          </p:nvSpPr>
          <p:spPr bwMode="auto">
            <a:xfrm>
              <a:off x="1033153" y="3034144"/>
              <a:ext cx="6638307" cy="1116309"/>
            </a:xfrm>
            <a:custGeom>
              <a:avLst/>
              <a:gdLst>
                <a:gd name="connsiteX0" fmla="*/ 0 w 6638307"/>
                <a:gd name="connsiteY0" fmla="*/ 0 h 1116309"/>
                <a:gd name="connsiteX1" fmla="*/ 3111335 w 6638307"/>
                <a:gd name="connsiteY1" fmla="*/ 1116281 h 1116309"/>
                <a:gd name="connsiteX2" fmla="*/ 6638307 w 6638307"/>
                <a:gd name="connsiteY2" fmla="*/ 35626 h 111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38307" h="1116309">
                  <a:moveTo>
                    <a:pt x="0" y="0"/>
                  </a:moveTo>
                  <a:cubicBezTo>
                    <a:pt x="1002475" y="555171"/>
                    <a:pt x="2004951" y="1110343"/>
                    <a:pt x="3111335" y="1116281"/>
                  </a:cubicBezTo>
                  <a:cubicBezTo>
                    <a:pt x="4217719" y="1122219"/>
                    <a:pt x="6052458" y="201881"/>
                    <a:pt x="6638307" y="35626"/>
                  </a:cubicBezTo>
                </a:path>
              </a:pathLst>
            </a:cu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897C052-DC01-354C-9F67-179677156FAA}"/>
                </a:ext>
              </a:extLst>
            </p:cNvPr>
            <p:cNvGrpSpPr/>
            <p:nvPr/>
          </p:nvGrpSpPr>
          <p:grpSpPr>
            <a:xfrm>
              <a:off x="968397" y="2726346"/>
              <a:ext cx="6853129" cy="1712137"/>
              <a:chOff x="968397" y="2767911"/>
              <a:chExt cx="6853129" cy="1712137"/>
            </a:xfrm>
          </p:grpSpPr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334F8312-CF55-D44B-A834-37DA4A80677F}"/>
                  </a:ext>
                </a:extLst>
              </p:cNvPr>
              <p:cNvCxnSpPr/>
              <p:nvPr/>
            </p:nvCxnSpPr>
            <p:spPr bwMode="auto">
              <a:xfrm>
                <a:off x="1013255" y="4188941"/>
                <a:ext cx="680827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8E6DFDB7-3AC4-EE4C-B227-319C0270F0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29728" y="2767911"/>
                <a:ext cx="0" cy="1425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A6D8D24F-C435-4A4D-AC43-099ED3D3268B}"/>
                  </a:ext>
                </a:extLst>
              </p:cNvPr>
              <p:cNvSpPr txBox="1"/>
              <p:nvPr/>
            </p:nvSpPr>
            <p:spPr>
              <a:xfrm>
                <a:off x="5330291" y="4172271"/>
                <a:ext cx="1180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Pixel Space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9F18583D-58A8-4C4E-A5DB-46CC357D4453}"/>
                  </a:ext>
                </a:extLst>
              </p:cNvPr>
              <p:cNvSpPr txBox="1"/>
              <p:nvPr/>
            </p:nvSpPr>
            <p:spPr>
              <a:xfrm>
                <a:off x="968397" y="2784073"/>
                <a:ext cx="6014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Loss</a:t>
                </a:r>
              </a:p>
            </p:txBody>
          </p:sp>
        </p:grp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6FA7722F-54D1-894C-A886-3A41DAA772CC}"/>
                </a:ext>
              </a:extLst>
            </p:cNvPr>
            <p:cNvCxnSpPr/>
            <p:nvPr/>
          </p:nvCxnSpPr>
          <p:spPr bwMode="auto">
            <a:xfrm>
              <a:off x="4108862" y="3592298"/>
              <a:ext cx="0" cy="555078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64BC832-FF10-A342-8173-31EB3C863F18}"/>
                </a:ext>
              </a:extLst>
            </p:cNvPr>
            <p:cNvSpPr txBox="1"/>
            <p:nvPr/>
          </p:nvSpPr>
          <p:spPr>
            <a:xfrm>
              <a:off x="4107567" y="3101392"/>
              <a:ext cx="2158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Original </a:t>
              </a:r>
            </a:p>
            <a:p>
              <a:pPr algn="ctr"/>
              <a:r>
                <a:rPr lang="en-US" sz="1400" b="1" dirty="0"/>
                <a:t>Trigger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EEF9EAE-322D-F44A-BE4F-DA77180B6EF5}"/>
              </a:ext>
            </a:extLst>
          </p:cNvPr>
          <p:cNvGrpSpPr/>
          <p:nvPr/>
        </p:nvGrpSpPr>
        <p:grpSpPr>
          <a:xfrm>
            <a:off x="4007305" y="10674956"/>
            <a:ext cx="2733873" cy="1728947"/>
            <a:chOff x="890803" y="4816810"/>
            <a:chExt cx="6925102" cy="1728947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FC13DD62-698E-734B-9A88-85352914272F}"/>
                </a:ext>
              </a:extLst>
            </p:cNvPr>
            <p:cNvGrpSpPr/>
            <p:nvPr/>
          </p:nvGrpSpPr>
          <p:grpSpPr>
            <a:xfrm>
              <a:off x="890803" y="4816810"/>
              <a:ext cx="6925102" cy="1728947"/>
              <a:chOff x="896424" y="2767911"/>
              <a:chExt cx="6925102" cy="1728947"/>
            </a:xfrm>
          </p:grpSpPr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FB0C52D7-60C9-0847-8B64-187329AA785E}"/>
                  </a:ext>
                </a:extLst>
              </p:cNvPr>
              <p:cNvCxnSpPr/>
              <p:nvPr/>
            </p:nvCxnSpPr>
            <p:spPr bwMode="auto">
              <a:xfrm>
                <a:off x="1013255" y="4188941"/>
                <a:ext cx="680827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8D6AC430-04A5-C741-82D2-3798BBA7B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29728" y="2767911"/>
                <a:ext cx="0" cy="1425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75979DC-D469-DF41-AE7F-577E35093CB3}"/>
                  </a:ext>
                </a:extLst>
              </p:cNvPr>
              <p:cNvSpPr txBox="1"/>
              <p:nvPr/>
            </p:nvSpPr>
            <p:spPr>
              <a:xfrm>
                <a:off x="5463320" y="4189081"/>
                <a:ext cx="11801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Pixel Space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4D39FBB5-D671-524D-923F-7FA30D3D58B2}"/>
                  </a:ext>
                </a:extLst>
              </p:cNvPr>
              <p:cNvSpPr txBox="1"/>
              <p:nvPr/>
            </p:nvSpPr>
            <p:spPr>
              <a:xfrm>
                <a:off x="896424" y="2784073"/>
                <a:ext cx="6014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Loss</a:t>
                </a:r>
              </a:p>
            </p:txBody>
          </p:sp>
        </p:grp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C4C41A09-4561-CB45-8692-BCCD855133FC}"/>
                </a:ext>
              </a:extLst>
            </p:cNvPr>
            <p:cNvSpPr/>
            <p:nvPr/>
          </p:nvSpPr>
          <p:spPr bwMode="auto">
            <a:xfrm>
              <a:off x="1033153" y="5142016"/>
              <a:ext cx="6614556" cy="1246909"/>
            </a:xfrm>
            <a:custGeom>
              <a:avLst/>
              <a:gdLst>
                <a:gd name="connsiteX0" fmla="*/ 0 w 6614556"/>
                <a:gd name="connsiteY0" fmla="*/ 0 h 1187553"/>
                <a:gd name="connsiteX1" fmla="*/ 926276 w 6614556"/>
                <a:gd name="connsiteY1" fmla="*/ 1092530 h 1187553"/>
                <a:gd name="connsiteX2" fmla="*/ 1389413 w 6614556"/>
                <a:gd name="connsiteY2" fmla="*/ 1068779 h 1187553"/>
                <a:gd name="connsiteX3" fmla="*/ 1769424 w 6614556"/>
                <a:gd name="connsiteY3" fmla="*/ 1175657 h 1187553"/>
                <a:gd name="connsiteX4" fmla="*/ 2042556 w 6614556"/>
                <a:gd name="connsiteY4" fmla="*/ 1021278 h 1187553"/>
                <a:gd name="connsiteX5" fmla="*/ 2327564 w 6614556"/>
                <a:gd name="connsiteY5" fmla="*/ 1116280 h 1187553"/>
                <a:gd name="connsiteX6" fmla="*/ 2600696 w 6614556"/>
                <a:gd name="connsiteY6" fmla="*/ 997527 h 1187553"/>
                <a:gd name="connsiteX7" fmla="*/ 2826328 w 6614556"/>
                <a:gd name="connsiteY7" fmla="*/ 1163782 h 1187553"/>
                <a:gd name="connsiteX8" fmla="*/ 3087585 w 6614556"/>
                <a:gd name="connsiteY8" fmla="*/ 1045028 h 1187553"/>
                <a:gd name="connsiteX9" fmla="*/ 3396343 w 6614556"/>
                <a:gd name="connsiteY9" fmla="*/ 1080654 h 1187553"/>
                <a:gd name="connsiteX10" fmla="*/ 3942608 w 6614556"/>
                <a:gd name="connsiteY10" fmla="*/ 1045028 h 1187553"/>
                <a:gd name="connsiteX11" fmla="*/ 4013860 w 6614556"/>
                <a:gd name="connsiteY11" fmla="*/ 1140031 h 1187553"/>
                <a:gd name="connsiteX12" fmla="*/ 4239491 w 6614556"/>
                <a:gd name="connsiteY12" fmla="*/ 1033153 h 1187553"/>
                <a:gd name="connsiteX13" fmla="*/ 4500748 w 6614556"/>
                <a:gd name="connsiteY13" fmla="*/ 1187532 h 1187553"/>
                <a:gd name="connsiteX14" fmla="*/ 4916385 w 6614556"/>
                <a:gd name="connsiteY14" fmla="*/ 1045028 h 1187553"/>
                <a:gd name="connsiteX15" fmla="*/ 5248894 w 6614556"/>
                <a:gd name="connsiteY15" fmla="*/ 1116280 h 1187553"/>
                <a:gd name="connsiteX16" fmla="*/ 6614556 w 6614556"/>
                <a:gd name="connsiteY16" fmla="*/ 0 h 1187553"/>
                <a:gd name="connsiteX0" fmla="*/ 0 w 6614556"/>
                <a:gd name="connsiteY0" fmla="*/ 0 h 1187553"/>
                <a:gd name="connsiteX1" fmla="*/ 926276 w 6614556"/>
                <a:gd name="connsiteY1" fmla="*/ 1092530 h 1187553"/>
                <a:gd name="connsiteX2" fmla="*/ 1389413 w 6614556"/>
                <a:gd name="connsiteY2" fmla="*/ 1068779 h 1187553"/>
                <a:gd name="connsiteX3" fmla="*/ 1769424 w 6614556"/>
                <a:gd name="connsiteY3" fmla="*/ 1175657 h 1187553"/>
                <a:gd name="connsiteX4" fmla="*/ 2042556 w 6614556"/>
                <a:gd name="connsiteY4" fmla="*/ 1021278 h 1187553"/>
                <a:gd name="connsiteX5" fmla="*/ 2327564 w 6614556"/>
                <a:gd name="connsiteY5" fmla="*/ 1116280 h 1187553"/>
                <a:gd name="connsiteX6" fmla="*/ 2600696 w 6614556"/>
                <a:gd name="connsiteY6" fmla="*/ 997527 h 1187553"/>
                <a:gd name="connsiteX7" fmla="*/ 2826328 w 6614556"/>
                <a:gd name="connsiteY7" fmla="*/ 1163782 h 1187553"/>
                <a:gd name="connsiteX8" fmla="*/ 3087585 w 6614556"/>
                <a:gd name="connsiteY8" fmla="*/ 1045028 h 1187553"/>
                <a:gd name="connsiteX9" fmla="*/ 3467595 w 6614556"/>
                <a:gd name="connsiteY9" fmla="*/ 1163781 h 1187553"/>
                <a:gd name="connsiteX10" fmla="*/ 3942608 w 6614556"/>
                <a:gd name="connsiteY10" fmla="*/ 1045028 h 1187553"/>
                <a:gd name="connsiteX11" fmla="*/ 4013860 w 6614556"/>
                <a:gd name="connsiteY11" fmla="*/ 1140031 h 1187553"/>
                <a:gd name="connsiteX12" fmla="*/ 4239491 w 6614556"/>
                <a:gd name="connsiteY12" fmla="*/ 1033153 h 1187553"/>
                <a:gd name="connsiteX13" fmla="*/ 4500748 w 6614556"/>
                <a:gd name="connsiteY13" fmla="*/ 1187532 h 1187553"/>
                <a:gd name="connsiteX14" fmla="*/ 4916385 w 6614556"/>
                <a:gd name="connsiteY14" fmla="*/ 1045028 h 1187553"/>
                <a:gd name="connsiteX15" fmla="*/ 5248894 w 6614556"/>
                <a:gd name="connsiteY15" fmla="*/ 1116280 h 1187553"/>
                <a:gd name="connsiteX16" fmla="*/ 6614556 w 6614556"/>
                <a:gd name="connsiteY16" fmla="*/ 0 h 1187553"/>
                <a:gd name="connsiteX0" fmla="*/ 0 w 6614556"/>
                <a:gd name="connsiteY0" fmla="*/ 0 h 1187553"/>
                <a:gd name="connsiteX1" fmla="*/ 926276 w 6614556"/>
                <a:gd name="connsiteY1" fmla="*/ 1092530 h 1187553"/>
                <a:gd name="connsiteX2" fmla="*/ 1389413 w 6614556"/>
                <a:gd name="connsiteY2" fmla="*/ 1068779 h 1187553"/>
                <a:gd name="connsiteX3" fmla="*/ 1769424 w 6614556"/>
                <a:gd name="connsiteY3" fmla="*/ 1175657 h 1187553"/>
                <a:gd name="connsiteX4" fmla="*/ 2042556 w 6614556"/>
                <a:gd name="connsiteY4" fmla="*/ 1021278 h 1187553"/>
                <a:gd name="connsiteX5" fmla="*/ 2327564 w 6614556"/>
                <a:gd name="connsiteY5" fmla="*/ 1116280 h 1187553"/>
                <a:gd name="connsiteX6" fmla="*/ 2600696 w 6614556"/>
                <a:gd name="connsiteY6" fmla="*/ 997527 h 1187553"/>
                <a:gd name="connsiteX7" fmla="*/ 2826328 w 6614556"/>
                <a:gd name="connsiteY7" fmla="*/ 1163782 h 1187553"/>
                <a:gd name="connsiteX8" fmla="*/ 3087585 w 6614556"/>
                <a:gd name="connsiteY8" fmla="*/ 1045028 h 1187553"/>
                <a:gd name="connsiteX9" fmla="*/ 3467595 w 6614556"/>
                <a:gd name="connsiteY9" fmla="*/ 1163781 h 1187553"/>
                <a:gd name="connsiteX10" fmla="*/ 3788229 w 6614556"/>
                <a:gd name="connsiteY10" fmla="*/ 1033153 h 1187553"/>
                <a:gd name="connsiteX11" fmla="*/ 4013860 w 6614556"/>
                <a:gd name="connsiteY11" fmla="*/ 1140031 h 1187553"/>
                <a:gd name="connsiteX12" fmla="*/ 4239491 w 6614556"/>
                <a:gd name="connsiteY12" fmla="*/ 1033153 h 1187553"/>
                <a:gd name="connsiteX13" fmla="*/ 4500748 w 6614556"/>
                <a:gd name="connsiteY13" fmla="*/ 1187532 h 1187553"/>
                <a:gd name="connsiteX14" fmla="*/ 4916385 w 6614556"/>
                <a:gd name="connsiteY14" fmla="*/ 1045028 h 1187553"/>
                <a:gd name="connsiteX15" fmla="*/ 5248894 w 6614556"/>
                <a:gd name="connsiteY15" fmla="*/ 1116280 h 1187553"/>
                <a:gd name="connsiteX16" fmla="*/ 6614556 w 6614556"/>
                <a:gd name="connsiteY16" fmla="*/ 0 h 1187553"/>
                <a:gd name="connsiteX0" fmla="*/ 0 w 6614556"/>
                <a:gd name="connsiteY0" fmla="*/ 0 h 1246909"/>
                <a:gd name="connsiteX1" fmla="*/ 926276 w 6614556"/>
                <a:gd name="connsiteY1" fmla="*/ 1092530 h 1246909"/>
                <a:gd name="connsiteX2" fmla="*/ 1389413 w 6614556"/>
                <a:gd name="connsiteY2" fmla="*/ 1068779 h 1246909"/>
                <a:gd name="connsiteX3" fmla="*/ 1769424 w 6614556"/>
                <a:gd name="connsiteY3" fmla="*/ 1175657 h 1246909"/>
                <a:gd name="connsiteX4" fmla="*/ 2042556 w 6614556"/>
                <a:gd name="connsiteY4" fmla="*/ 1021278 h 1246909"/>
                <a:gd name="connsiteX5" fmla="*/ 2327564 w 6614556"/>
                <a:gd name="connsiteY5" fmla="*/ 1116280 h 1246909"/>
                <a:gd name="connsiteX6" fmla="*/ 2600696 w 6614556"/>
                <a:gd name="connsiteY6" fmla="*/ 997527 h 1246909"/>
                <a:gd name="connsiteX7" fmla="*/ 2826328 w 6614556"/>
                <a:gd name="connsiteY7" fmla="*/ 1163782 h 1246909"/>
                <a:gd name="connsiteX8" fmla="*/ 3087585 w 6614556"/>
                <a:gd name="connsiteY8" fmla="*/ 1246909 h 1246909"/>
                <a:gd name="connsiteX9" fmla="*/ 3467595 w 6614556"/>
                <a:gd name="connsiteY9" fmla="*/ 1163781 h 1246909"/>
                <a:gd name="connsiteX10" fmla="*/ 3788229 w 6614556"/>
                <a:gd name="connsiteY10" fmla="*/ 1033153 h 1246909"/>
                <a:gd name="connsiteX11" fmla="*/ 4013860 w 6614556"/>
                <a:gd name="connsiteY11" fmla="*/ 1140031 h 1246909"/>
                <a:gd name="connsiteX12" fmla="*/ 4239491 w 6614556"/>
                <a:gd name="connsiteY12" fmla="*/ 1033153 h 1246909"/>
                <a:gd name="connsiteX13" fmla="*/ 4500748 w 6614556"/>
                <a:gd name="connsiteY13" fmla="*/ 1187532 h 1246909"/>
                <a:gd name="connsiteX14" fmla="*/ 4916385 w 6614556"/>
                <a:gd name="connsiteY14" fmla="*/ 1045028 h 1246909"/>
                <a:gd name="connsiteX15" fmla="*/ 5248894 w 6614556"/>
                <a:gd name="connsiteY15" fmla="*/ 1116280 h 1246909"/>
                <a:gd name="connsiteX16" fmla="*/ 6614556 w 6614556"/>
                <a:gd name="connsiteY16" fmla="*/ 0 h 1246909"/>
                <a:gd name="connsiteX0" fmla="*/ 0 w 6614556"/>
                <a:gd name="connsiteY0" fmla="*/ 0 h 1246909"/>
                <a:gd name="connsiteX1" fmla="*/ 926276 w 6614556"/>
                <a:gd name="connsiteY1" fmla="*/ 1092530 h 1246909"/>
                <a:gd name="connsiteX2" fmla="*/ 1389413 w 6614556"/>
                <a:gd name="connsiteY2" fmla="*/ 1068779 h 1246909"/>
                <a:gd name="connsiteX3" fmla="*/ 1769424 w 6614556"/>
                <a:gd name="connsiteY3" fmla="*/ 1175657 h 1246909"/>
                <a:gd name="connsiteX4" fmla="*/ 1995054 w 6614556"/>
                <a:gd name="connsiteY4" fmla="*/ 950026 h 1246909"/>
                <a:gd name="connsiteX5" fmla="*/ 2327564 w 6614556"/>
                <a:gd name="connsiteY5" fmla="*/ 1116280 h 1246909"/>
                <a:gd name="connsiteX6" fmla="*/ 2600696 w 6614556"/>
                <a:gd name="connsiteY6" fmla="*/ 997527 h 1246909"/>
                <a:gd name="connsiteX7" fmla="*/ 2826328 w 6614556"/>
                <a:gd name="connsiteY7" fmla="*/ 1163782 h 1246909"/>
                <a:gd name="connsiteX8" fmla="*/ 3087585 w 6614556"/>
                <a:gd name="connsiteY8" fmla="*/ 1246909 h 1246909"/>
                <a:gd name="connsiteX9" fmla="*/ 3467595 w 6614556"/>
                <a:gd name="connsiteY9" fmla="*/ 1163781 h 1246909"/>
                <a:gd name="connsiteX10" fmla="*/ 3788229 w 6614556"/>
                <a:gd name="connsiteY10" fmla="*/ 1033153 h 1246909"/>
                <a:gd name="connsiteX11" fmla="*/ 4013860 w 6614556"/>
                <a:gd name="connsiteY11" fmla="*/ 1140031 h 1246909"/>
                <a:gd name="connsiteX12" fmla="*/ 4239491 w 6614556"/>
                <a:gd name="connsiteY12" fmla="*/ 1033153 h 1246909"/>
                <a:gd name="connsiteX13" fmla="*/ 4500748 w 6614556"/>
                <a:gd name="connsiteY13" fmla="*/ 1187532 h 1246909"/>
                <a:gd name="connsiteX14" fmla="*/ 4916385 w 6614556"/>
                <a:gd name="connsiteY14" fmla="*/ 1045028 h 1246909"/>
                <a:gd name="connsiteX15" fmla="*/ 5248894 w 6614556"/>
                <a:gd name="connsiteY15" fmla="*/ 1116280 h 1246909"/>
                <a:gd name="connsiteX16" fmla="*/ 6614556 w 6614556"/>
                <a:gd name="connsiteY16" fmla="*/ 0 h 1246909"/>
                <a:gd name="connsiteX0" fmla="*/ 0 w 6614556"/>
                <a:gd name="connsiteY0" fmla="*/ 0 h 1246909"/>
                <a:gd name="connsiteX1" fmla="*/ 926276 w 6614556"/>
                <a:gd name="connsiteY1" fmla="*/ 1092530 h 1246909"/>
                <a:gd name="connsiteX2" fmla="*/ 1389413 w 6614556"/>
                <a:gd name="connsiteY2" fmla="*/ 1068779 h 1246909"/>
                <a:gd name="connsiteX3" fmla="*/ 1769424 w 6614556"/>
                <a:gd name="connsiteY3" fmla="*/ 1175657 h 1246909"/>
                <a:gd name="connsiteX4" fmla="*/ 1995054 w 6614556"/>
                <a:gd name="connsiteY4" fmla="*/ 950026 h 1246909"/>
                <a:gd name="connsiteX5" fmla="*/ 2327564 w 6614556"/>
                <a:gd name="connsiteY5" fmla="*/ 1116280 h 1246909"/>
                <a:gd name="connsiteX6" fmla="*/ 2600696 w 6614556"/>
                <a:gd name="connsiteY6" fmla="*/ 997527 h 1246909"/>
                <a:gd name="connsiteX7" fmla="*/ 2826328 w 6614556"/>
                <a:gd name="connsiteY7" fmla="*/ 1163782 h 1246909"/>
                <a:gd name="connsiteX8" fmla="*/ 3087585 w 6614556"/>
                <a:gd name="connsiteY8" fmla="*/ 1246909 h 1246909"/>
                <a:gd name="connsiteX9" fmla="*/ 3467595 w 6614556"/>
                <a:gd name="connsiteY9" fmla="*/ 1163781 h 1246909"/>
                <a:gd name="connsiteX10" fmla="*/ 3788229 w 6614556"/>
                <a:gd name="connsiteY10" fmla="*/ 1033153 h 1246909"/>
                <a:gd name="connsiteX11" fmla="*/ 4013860 w 6614556"/>
                <a:gd name="connsiteY11" fmla="*/ 1140031 h 1246909"/>
                <a:gd name="connsiteX12" fmla="*/ 4239491 w 6614556"/>
                <a:gd name="connsiteY12" fmla="*/ 1033153 h 1246909"/>
                <a:gd name="connsiteX13" fmla="*/ 4500748 w 6614556"/>
                <a:gd name="connsiteY13" fmla="*/ 1187532 h 1246909"/>
                <a:gd name="connsiteX14" fmla="*/ 4797632 w 6614556"/>
                <a:gd name="connsiteY14" fmla="*/ 1092529 h 1246909"/>
                <a:gd name="connsiteX15" fmla="*/ 5248894 w 6614556"/>
                <a:gd name="connsiteY15" fmla="*/ 1116280 h 1246909"/>
                <a:gd name="connsiteX16" fmla="*/ 6614556 w 6614556"/>
                <a:gd name="connsiteY16" fmla="*/ 0 h 1246909"/>
                <a:gd name="connsiteX0" fmla="*/ 0 w 6614556"/>
                <a:gd name="connsiteY0" fmla="*/ 0 h 1246909"/>
                <a:gd name="connsiteX1" fmla="*/ 926276 w 6614556"/>
                <a:gd name="connsiteY1" fmla="*/ 1092530 h 1246909"/>
                <a:gd name="connsiteX2" fmla="*/ 1389413 w 6614556"/>
                <a:gd name="connsiteY2" fmla="*/ 1068779 h 1246909"/>
                <a:gd name="connsiteX3" fmla="*/ 1769424 w 6614556"/>
                <a:gd name="connsiteY3" fmla="*/ 1175657 h 1246909"/>
                <a:gd name="connsiteX4" fmla="*/ 1995054 w 6614556"/>
                <a:gd name="connsiteY4" fmla="*/ 950026 h 1246909"/>
                <a:gd name="connsiteX5" fmla="*/ 2327564 w 6614556"/>
                <a:gd name="connsiteY5" fmla="*/ 1116280 h 1246909"/>
                <a:gd name="connsiteX6" fmla="*/ 2600696 w 6614556"/>
                <a:gd name="connsiteY6" fmla="*/ 997527 h 1246909"/>
                <a:gd name="connsiteX7" fmla="*/ 2826328 w 6614556"/>
                <a:gd name="connsiteY7" fmla="*/ 1163782 h 1246909"/>
                <a:gd name="connsiteX8" fmla="*/ 3087585 w 6614556"/>
                <a:gd name="connsiteY8" fmla="*/ 1246909 h 1246909"/>
                <a:gd name="connsiteX9" fmla="*/ 3467595 w 6614556"/>
                <a:gd name="connsiteY9" fmla="*/ 1163781 h 1246909"/>
                <a:gd name="connsiteX10" fmla="*/ 3788229 w 6614556"/>
                <a:gd name="connsiteY10" fmla="*/ 1033153 h 1246909"/>
                <a:gd name="connsiteX11" fmla="*/ 4013860 w 6614556"/>
                <a:gd name="connsiteY11" fmla="*/ 1140031 h 1246909"/>
                <a:gd name="connsiteX12" fmla="*/ 4227616 w 6614556"/>
                <a:gd name="connsiteY12" fmla="*/ 961901 h 1246909"/>
                <a:gd name="connsiteX13" fmla="*/ 4500748 w 6614556"/>
                <a:gd name="connsiteY13" fmla="*/ 1187532 h 1246909"/>
                <a:gd name="connsiteX14" fmla="*/ 4797632 w 6614556"/>
                <a:gd name="connsiteY14" fmla="*/ 1092529 h 1246909"/>
                <a:gd name="connsiteX15" fmla="*/ 5248894 w 6614556"/>
                <a:gd name="connsiteY15" fmla="*/ 1116280 h 1246909"/>
                <a:gd name="connsiteX16" fmla="*/ 6614556 w 6614556"/>
                <a:gd name="connsiteY16" fmla="*/ 0 h 124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14556" h="1246909">
                  <a:moveTo>
                    <a:pt x="0" y="0"/>
                  </a:moveTo>
                  <a:cubicBezTo>
                    <a:pt x="347353" y="457200"/>
                    <a:pt x="694707" y="914400"/>
                    <a:pt x="926276" y="1092530"/>
                  </a:cubicBezTo>
                  <a:cubicBezTo>
                    <a:pt x="1157845" y="1270660"/>
                    <a:pt x="1248888" y="1054924"/>
                    <a:pt x="1389413" y="1068779"/>
                  </a:cubicBezTo>
                  <a:cubicBezTo>
                    <a:pt x="1529938" y="1082634"/>
                    <a:pt x="1668484" y="1195449"/>
                    <a:pt x="1769424" y="1175657"/>
                  </a:cubicBezTo>
                  <a:cubicBezTo>
                    <a:pt x="1870364" y="1155865"/>
                    <a:pt x="1902031" y="959922"/>
                    <a:pt x="1995054" y="950026"/>
                  </a:cubicBezTo>
                  <a:cubicBezTo>
                    <a:pt x="2088077" y="940130"/>
                    <a:pt x="2226624" y="1108363"/>
                    <a:pt x="2327564" y="1116280"/>
                  </a:cubicBezTo>
                  <a:cubicBezTo>
                    <a:pt x="2428504" y="1124197"/>
                    <a:pt x="2517569" y="989610"/>
                    <a:pt x="2600696" y="997527"/>
                  </a:cubicBezTo>
                  <a:cubicBezTo>
                    <a:pt x="2683823" y="1005444"/>
                    <a:pt x="2745180" y="1122218"/>
                    <a:pt x="2826328" y="1163782"/>
                  </a:cubicBezTo>
                  <a:cubicBezTo>
                    <a:pt x="2907476" y="1205346"/>
                    <a:pt x="2980707" y="1246909"/>
                    <a:pt x="3087585" y="1246909"/>
                  </a:cubicBezTo>
                  <a:cubicBezTo>
                    <a:pt x="3194463" y="1246909"/>
                    <a:pt x="3350821" y="1199407"/>
                    <a:pt x="3467595" y="1163781"/>
                  </a:cubicBezTo>
                  <a:cubicBezTo>
                    <a:pt x="3584369" y="1128155"/>
                    <a:pt x="3697185" y="1037111"/>
                    <a:pt x="3788229" y="1033153"/>
                  </a:cubicBezTo>
                  <a:cubicBezTo>
                    <a:pt x="3879273" y="1029195"/>
                    <a:pt x="3940629" y="1151906"/>
                    <a:pt x="4013860" y="1140031"/>
                  </a:cubicBezTo>
                  <a:cubicBezTo>
                    <a:pt x="4087091" y="1128156"/>
                    <a:pt x="4146468" y="953984"/>
                    <a:pt x="4227616" y="961901"/>
                  </a:cubicBezTo>
                  <a:cubicBezTo>
                    <a:pt x="4308764" y="969818"/>
                    <a:pt x="4405745" y="1165761"/>
                    <a:pt x="4500748" y="1187532"/>
                  </a:cubicBezTo>
                  <a:cubicBezTo>
                    <a:pt x="4595751" y="1209303"/>
                    <a:pt x="4672941" y="1104404"/>
                    <a:pt x="4797632" y="1092529"/>
                  </a:cubicBezTo>
                  <a:cubicBezTo>
                    <a:pt x="4922323" y="1080654"/>
                    <a:pt x="4946073" y="1298368"/>
                    <a:pt x="5248894" y="1116280"/>
                  </a:cubicBezTo>
                  <a:cubicBezTo>
                    <a:pt x="5551715" y="934192"/>
                    <a:pt x="6073239" y="471054"/>
                    <a:pt x="6614556" y="0"/>
                  </a:cubicBezTo>
                </a:path>
              </a:pathLst>
            </a:cu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B6DCA7A8-76B8-3147-B97A-97E7A9258B8C}"/>
                </a:ext>
              </a:extLst>
            </p:cNvPr>
            <p:cNvCxnSpPr/>
            <p:nvPr/>
          </p:nvCxnSpPr>
          <p:spPr bwMode="auto">
            <a:xfrm>
              <a:off x="2135579" y="5742137"/>
              <a:ext cx="0" cy="555078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BCC22882-101C-AD4C-BD84-68F6580AD3FC}"/>
                </a:ext>
              </a:extLst>
            </p:cNvPr>
            <p:cNvCxnSpPr/>
            <p:nvPr/>
          </p:nvCxnSpPr>
          <p:spPr bwMode="auto">
            <a:xfrm>
              <a:off x="4108862" y="5833847"/>
              <a:ext cx="0" cy="555078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42C7022-74A1-BF45-AC54-9BFB367E803A}"/>
                </a:ext>
              </a:extLst>
            </p:cNvPr>
            <p:cNvSpPr txBox="1"/>
            <p:nvPr/>
          </p:nvSpPr>
          <p:spPr>
            <a:xfrm>
              <a:off x="3933139" y="5473198"/>
              <a:ext cx="1962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Original</a:t>
              </a:r>
            </a:p>
            <a:p>
              <a:pPr algn="ctr"/>
              <a:r>
                <a:rPr lang="en-US" sz="1400" b="1" dirty="0"/>
                <a:t>Trigger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D10AB94-1EAF-BD42-BA96-EC7A8FDCB135}"/>
                </a:ext>
              </a:extLst>
            </p:cNvPr>
            <p:cNvSpPr txBox="1"/>
            <p:nvPr/>
          </p:nvSpPr>
          <p:spPr>
            <a:xfrm>
              <a:off x="1808898" y="5415866"/>
              <a:ext cx="21910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Reversed</a:t>
              </a:r>
            </a:p>
            <a:p>
              <a:pPr algn="ctr"/>
              <a:r>
                <a:rPr lang="en-US" sz="1400" b="1" dirty="0"/>
                <a:t>Trigger</a:t>
              </a:r>
            </a:p>
          </p:txBody>
        </p:sp>
      </p:grp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A6104A2-6CAB-FC4E-BD56-7EAC90187577}"/>
              </a:ext>
            </a:extLst>
          </p:cNvPr>
          <p:cNvCxnSpPr/>
          <p:nvPr/>
        </p:nvCxnSpPr>
        <p:spPr bwMode="auto">
          <a:xfrm>
            <a:off x="1817168" y="11530953"/>
            <a:ext cx="0" cy="555078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6FAE32C6-5E32-934F-A310-BBD21235F027}"/>
              </a:ext>
            </a:extLst>
          </p:cNvPr>
          <p:cNvSpPr txBox="1"/>
          <p:nvPr/>
        </p:nvSpPr>
        <p:spPr>
          <a:xfrm>
            <a:off x="1037634" y="11037940"/>
            <a:ext cx="864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Reversed</a:t>
            </a:r>
          </a:p>
          <a:p>
            <a:pPr algn="ctr"/>
            <a:r>
              <a:rPr lang="en-US" sz="1400" b="1" dirty="0"/>
              <a:t>Trigger</a:t>
            </a:r>
          </a:p>
        </p:txBody>
      </p:sp>
      <p:sp>
        <p:nvSpPr>
          <p:cNvPr id="233" name="Right Arrow 232">
            <a:extLst>
              <a:ext uri="{FF2B5EF4-FFF2-40B4-BE49-F238E27FC236}">
                <a16:creationId xmlns:a16="http://schemas.microsoft.com/office/drawing/2014/main" id="{751D68C9-F0D2-7D42-AE85-A3AC697422DB}"/>
              </a:ext>
            </a:extLst>
          </p:cNvPr>
          <p:cNvSpPr/>
          <p:nvPr/>
        </p:nvSpPr>
        <p:spPr>
          <a:xfrm>
            <a:off x="3532948" y="11105360"/>
            <a:ext cx="203013" cy="669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6F5D6A5-7A52-6247-88C6-84F2F7D8A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87" y="2023766"/>
            <a:ext cx="6701951" cy="39990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252" tIns="45618" rIns="91252" bIns="4561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2000" b="1" dirty="0">
                <a:solidFill>
                  <a:srgbClr val="F8F8F8"/>
                </a:solidFill>
                <a:latin typeface="Arial Narrow" panose="020B0604020202020204" pitchFamily="34" charset="0"/>
              </a:rPr>
              <a:t>Neural Backdoor Background</a:t>
            </a:r>
          </a:p>
        </p:txBody>
      </p:sp>
      <p:sp>
        <p:nvSpPr>
          <p:cNvPr id="7" name="Text Box 34">
            <a:extLst>
              <a:ext uri="{FF2B5EF4-FFF2-40B4-BE49-F238E27FC236}">
                <a16:creationId xmlns:a16="http://schemas.microsoft.com/office/drawing/2014/main" id="{58DC88F4-1F99-0347-92EA-CE7B0F735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8663" y="2023766"/>
            <a:ext cx="6701951" cy="39990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252" tIns="45618" rIns="91252" bIns="4561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2000" b="1" dirty="0">
                <a:solidFill>
                  <a:srgbClr val="F8F8F8"/>
                </a:solidFill>
                <a:latin typeface="Arial Narrow" panose="020B0604020202020204" pitchFamily="34" charset="0"/>
              </a:rPr>
              <a:t>Backdoor Visualization</a:t>
            </a:r>
          </a:p>
        </p:txBody>
      </p:sp>
      <p:sp>
        <p:nvSpPr>
          <p:cNvPr id="35" name="Text Box 389">
            <a:extLst>
              <a:ext uri="{FF2B5EF4-FFF2-40B4-BE49-F238E27FC236}">
                <a16:creationId xmlns:a16="http://schemas.microsoft.com/office/drawing/2014/main" id="{308AAD3F-7BD7-0F48-ABC5-B509F5A6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825" y="2023766"/>
            <a:ext cx="6701951" cy="39990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252" tIns="45618" rIns="91252" bIns="4561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2000" b="1" dirty="0">
                <a:solidFill>
                  <a:srgbClr val="FFFFFF"/>
                </a:solidFill>
                <a:latin typeface="Arial Narrow" panose="020B0604020202020204" pitchFamily="34" charset="0"/>
              </a:rPr>
              <a:t>Max-Entropy Staircase Approximator</a:t>
            </a:r>
          </a:p>
        </p:txBody>
      </p:sp>
      <p:sp>
        <p:nvSpPr>
          <p:cNvPr id="79" name="Text Box 389">
            <a:extLst>
              <a:ext uri="{FF2B5EF4-FFF2-40B4-BE49-F238E27FC236}">
                <a16:creationId xmlns:a16="http://schemas.microsoft.com/office/drawing/2014/main" id="{D4CCF4CE-E253-9F40-8EBD-A691A4302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87" y="9393459"/>
            <a:ext cx="6701951" cy="39990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252" tIns="45618" rIns="91252" bIns="4561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2000" b="1" dirty="0">
                <a:solidFill>
                  <a:srgbClr val="FFFFFF"/>
                </a:solidFill>
                <a:latin typeface="Arial Narrow" panose="020B0604020202020204" pitchFamily="34" charset="0"/>
              </a:rPr>
              <a:t>Backdoor Distribution Hypothesis</a:t>
            </a:r>
          </a:p>
        </p:txBody>
      </p:sp>
      <p:sp>
        <p:nvSpPr>
          <p:cNvPr id="81" name="Text Box 389">
            <a:extLst>
              <a:ext uri="{FF2B5EF4-FFF2-40B4-BE49-F238E27FC236}">
                <a16:creationId xmlns:a16="http://schemas.microsoft.com/office/drawing/2014/main" id="{CAA0C3C0-19B2-7443-A289-D40B2FF7B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825" y="8477110"/>
            <a:ext cx="6701951" cy="39990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252" tIns="45618" rIns="91252" bIns="4561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2000" b="1" dirty="0">
                <a:solidFill>
                  <a:srgbClr val="FFFFFF"/>
                </a:solidFill>
                <a:latin typeface="Arial Narrow" panose="020B0604020202020204" pitchFamily="34" charset="0"/>
              </a:rPr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 Box 14">
                <a:extLst>
                  <a:ext uri="{FF2B5EF4-FFF2-40B4-BE49-F238E27FC236}">
                    <a16:creationId xmlns:a16="http://schemas.microsoft.com/office/drawing/2014/main" id="{8EE2BDCF-B372-0443-B12A-78AFA3788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890" y="8880133"/>
                <a:ext cx="6701952" cy="73128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274320" tIns="274320" rIns="274320" bIns="457200">
                <a:spAutoFit/>
              </a:bodyPr>
              <a:lstStyle>
                <a:lvl1pPr defTabSz="438943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defTabSz="438943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2813" defTabSz="438943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defTabSz="438943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defTabSz="438943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438943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438943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438943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438943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latin typeface="Arial Narrow" panose="020B0604020202020204" pitchFamily="34" charset="0"/>
                  </a:rPr>
                  <a:t>Estimate ASR by cross-entropy loss (</a:t>
                </a:r>
                <a:r>
                  <a:rPr lang="en-US" altLang="en-US" sz="2000" i="1" dirty="0">
                    <a:latin typeface="Arial Narrow" panose="020B0604020202020204" pitchFamily="34" charset="0"/>
                  </a:rPr>
                  <a:t>Testing Function</a:t>
                </a:r>
                <a:r>
                  <a:rPr lang="en-US" altLang="en-US" sz="2000" dirty="0">
                    <a:latin typeface="Arial Narrow" panose="020B0604020202020204" pitchFamily="34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latin typeface="Arial Narrow" panose="020B0604020202020204" pitchFamily="34" charset="0"/>
                  </a:rPr>
                  <a:t>Estimate entropy by [1]</a:t>
                </a:r>
                <a:r>
                  <a:rPr lang="en-US" altLang="en-US" sz="2000" baseline="30000" dirty="0">
                    <a:latin typeface="Arial Narrow" panose="020B0604020202020204" pitchFamily="34" charset="0"/>
                  </a:rPr>
                  <a:t> </a:t>
                </a:r>
                <a:r>
                  <a:rPr lang="en-US" altLang="en-US" sz="2000" dirty="0">
                    <a:latin typeface="Arial Narrow" panose="020B0604020202020204" pitchFamily="34" charset="0"/>
                  </a:rPr>
                  <a:t>(</a:t>
                </a:r>
                <a:r>
                  <a:rPr lang="en-US" altLang="en-US" sz="2000" i="1" dirty="0">
                    <a:latin typeface="Arial Narrow" panose="020B0604020202020204" pitchFamily="34" charset="0"/>
                  </a:rPr>
                  <a:t>Statistics Network</a:t>
                </a:r>
                <a:r>
                  <a:rPr lang="en-US" altLang="en-US" sz="2000" dirty="0">
                    <a:latin typeface="Arial Narrow" panose="020B0604020202020204" pitchFamily="34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latin typeface="Arial Narrow" panose="020B0604020202020204" pitchFamily="34" charset="0"/>
                  </a:rPr>
                  <a:t>Generate backdoor trigger by a neural network (Generator)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latin typeface="Arial Narrow" panose="020B0604020202020204" pitchFamily="34" charset="0"/>
                  </a:rPr>
                  <a:t>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Arial Narrow" panose="020B0604020202020204" pitchFamily="34" charset="0"/>
                  </a:rPr>
                  <a:t>, train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Arial Narrow" panose="020B0604020202020204" pitchFamily="34" charset="0"/>
                  </a:rPr>
                  <a:t> to minimize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en-US" sz="2000" baseline="30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Arial Narrow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>
                    <a:latin typeface="Arial Narrow" panose="020B0604020202020204" pitchFamily="34" charset="0"/>
                  </a:rPr>
                  <a:t>: testing function.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dirty="0">
                    <a:latin typeface="Arial Narrow" panose="020B0604020202020204" pitchFamily="34" charset="0"/>
                  </a:rPr>
                  <a:t>: estimated mutual information (MI)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000" dirty="0">
                    <a:latin typeface="Arial Narrow" panose="020B0604020202020204" pitchFamily="34" charset="0"/>
                  </a:rPr>
                  <a:t>: Gaussian input noise.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sz="2000" dirty="0">
                    <a:latin typeface="Arial Narrow" panose="020B0604020202020204" pitchFamily="34" charset="0"/>
                  </a:rPr>
                  <a:t>: regularization strength</a:t>
                </a:r>
              </a:p>
            </p:txBody>
          </p:sp>
        </mc:Choice>
        <mc:Fallback xmlns="">
          <p:sp>
            <p:nvSpPr>
              <p:cNvPr id="234" name="Text Box 14">
                <a:extLst>
                  <a:ext uri="{FF2B5EF4-FFF2-40B4-BE49-F238E27FC236}">
                    <a16:creationId xmlns:a16="http://schemas.microsoft.com/office/drawing/2014/main" id="{8EE2BDCF-B372-0443-B12A-78AFA3788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890" y="8880133"/>
                <a:ext cx="6701952" cy="73128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Text Box 14">
            <a:extLst>
              <a:ext uri="{FF2B5EF4-FFF2-40B4-BE49-F238E27FC236}">
                <a16:creationId xmlns:a16="http://schemas.microsoft.com/office/drawing/2014/main" id="{ADA56F78-2CF2-5249-A4AC-34D05A3B7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8662" y="2422420"/>
            <a:ext cx="6701952" cy="5170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274320" tIns="274320" rIns="274320" bIns="27432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Dataset: CIFAR10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Trigger size: 3×3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Trigger type: black-white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Baseline: pixel space SGD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Visualization: t-SNE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F505955-7510-2748-82A6-82BC98960751}"/>
              </a:ext>
            </a:extLst>
          </p:cNvPr>
          <p:cNvGrpSpPr/>
          <p:nvPr/>
        </p:nvGrpSpPr>
        <p:grpSpPr>
          <a:xfrm>
            <a:off x="8362907" y="3223084"/>
            <a:ext cx="5508214" cy="1767850"/>
            <a:chOff x="698662" y="2532755"/>
            <a:chExt cx="8487990" cy="2724202"/>
          </a:xfrm>
        </p:grpSpPr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7BD00072-4456-BD44-ABB5-C23109732E7C}"/>
                </a:ext>
              </a:extLst>
            </p:cNvPr>
            <p:cNvSpPr/>
            <p:nvPr/>
          </p:nvSpPr>
          <p:spPr bwMode="auto">
            <a:xfrm>
              <a:off x="698662" y="2556711"/>
              <a:ext cx="4155776" cy="2490696"/>
            </a:xfrm>
            <a:custGeom>
              <a:avLst/>
              <a:gdLst>
                <a:gd name="connsiteX0" fmla="*/ 972345 w 4487220"/>
                <a:gd name="connsiteY0" fmla="*/ 205582 h 2784943"/>
                <a:gd name="connsiteX1" fmla="*/ 2140745 w 4487220"/>
                <a:gd name="connsiteY1" fmla="*/ 144622 h 2784943"/>
                <a:gd name="connsiteX2" fmla="*/ 2628425 w 4487220"/>
                <a:gd name="connsiteY2" fmla="*/ 12542 h 2784943"/>
                <a:gd name="connsiteX3" fmla="*/ 3796825 w 4487220"/>
                <a:gd name="connsiteY3" fmla="*/ 490062 h 2784943"/>
                <a:gd name="connsiteX4" fmla="*/ 3847625 w 4487220"/>
                <a:gd name="connsiteY4" fmla="*/ 1170782 h 2784943"/>
                <a:gd name="connsiteX5" fmla="*/ 4467385 w 4487220"/>
                <a:gd name="connsiteY5" fmla="*/ 2115662 h 2784943"/>
                <a:gd name="connsiteX6" fmla="*/ 3004345 w 4487220"/>
                <a:gd name="connsiteY6" fmla="*/ 2410302 h 2784943"/>
                <a:gd name="connsiteX7" fmla="*/ 1622585 w 4487220"/>
                <a:gd name="connsiteY7" fmla="*/ 2430622 h 2784943"/>
                <a:gd name="connsiteX8" fmla="*/ 352585 w 4487220"/>
                <a:gd name="connsiteY8" fmla="*/ 2745582 h 2784943"/>
                <a:gd name="connsiteX9" fmla="*/ 372905 w 4487220"/>
                <a:gd name="connsiteY9" fmla="*/ 1414622 h 2784943"/>
                <a:gd name="connsiteX10" fmla="*/ 17305 w 4487220"/>
                <a:gd name="connsiteY10" fmla="*/ 672942 h 2784943"/>
                <a:gd name="connsiteX11" fmla="*/ 972345 w 4487220"/>
                <a:gd name="connsiteY11" fmla="*/ 205582 h 2784943"/>
                <a:gd name="connsiteX0" fmla="*/ 1397548 w 4506023"/>
                <a:gd name="connsiteY0" fmla="*/ 297983 h 2785904"/>
                <a:gd name="connsiteX1" fmla="*/ 2159548 w 4506023"/>
                <a:gd name="connsiteY1" fmla="*/ 145583 h 2785904"/>
                <a:gd name="connsiteX2" fmla="*/ 2647228 w 4506023"/>
                <a:gd name="connsiteY2" fmla="*/ 13503 h 2785904"/>
                <a:gd name="connsiteX3" fmla="*/ 3815628 w 4506023"/>
                <a:gd name="connsiteY3" fmla="*/ 491023 h 2785904"/>
                <a:gd name="connsiteX4" fmla="*/ 3866428 w 4506023"/>
                <a:gd name="connsiteY4" fmla="*/ 1171743 h 2785904"/>
                <a:gd name="connsiteX5" fmla="*/ 4486188 w 4506023"/>
                <a:gd name="connsiteY5" fmla="*/ 2116623 h 2785904"/>
                <a:gd name="connsiteX6" fmla="*/ 3023148 w 4506023"/>
                <a:gd name="connsiteY6" fmla="*/ 2411263 h 2785904"/>
                <a:gd name="connsiteX7" fmla="*/ 1641388 w 4506023"/>
                <a:gd name="connsiteY7" fmla="*/ 2431583 h 2785904"/>
                <a:gd name="connsiteX8" fmla="*/ 371388 w 4506023"/>
                <a:gd name="connsiteY8" fmla="*/ 2746543 h 2785904"/>
                <a:gd name="connsiteX9" fmla="*/ 391708 w 4506023"/>
                <a:gd name="connsiteY9" fmla="*/ 1415583 h 2785904"/>
                <a:gd name="connsiteX10" fmla="*/ 36108 w 4506023"/>
                <a:gd name="connsiteY10" fmla="*/ 673903 h 2785904"/>
                <a:gd name="connsiteX11" fmla="*/ 1397548 w 4506023"/>
                <a:gd name="connsiteY11" fmla="*/ 297983 h 2785904"/>
                <a:gd name="connsiteX0" fmla="*/ 1103523 w 4211998"/>
                <a:gd name="connsiteY0" fmla="*/ 297983 h 2785904"/>
                <a:gd name="connsiteX1" fmla="*/ 1865523 w 4211998"/>
                <a:gd name="connsiteY1" fmla="*/ 145583 h 2785904"/>
                <a:gd name="connsiteX2" fmla="*/ 2353203 w 4211998"/>
                <a:gd name="connsiteY2" fmla="*/ 13503 h 2785904"/>
                <a:gd name="connsiteX3" fmla="*/ 3521603 w 4211998"/>
                <a:gd name="connsiteY3" fmla="*/ 491023 h 2785904"/>
                <a:gd name="connsiteX4" fmla="*/ 3572403 w 4211998"/>
                <a:gd name="connsiteY4" fmla="*/ 1171743 h 2785904"/>
                <a:gd name="connsiteX5" fmla="*/ 4192163 w 4211998"/>
                <a:gd name="connsiteY5" fmla="*/ 2116623 h 2785904"/>
                <a:gd name="connsiteX6" fmla="*/ 2729123 w 4211998"/>
                <a:gd name="connsiteY6" fmla="*/ 2411263 h 2785904"/>
                <a:gd name="connsiteX7" fmla="*/ 1347363 w 4211998"/>
                <a:gd name="connsiteY7" fmla="*/ 2431583 h 2785904"/>
                <a:gd name="connsiteX8" fmla="*/ 77363 w 4211998"/>
                <a:gd name="connsiteY8" fmla="*/ 2746543 h 2785904"/>
                <a:gd name="connsiteX9" fmla="*/ 97683 w 4211998"/>
                <a:gd name="connsiteY9" fmla="*/ 1415583 h 2785904"/>
                <a:gd name="connsiteX10" fmla="*/ 270403 w 4211998"/>
                <a:gd name="connsiteY10" fmla="*/ 734863 h 2785904"/>
                <a:gd name="connsiteX11" fmla="*/ 1103523 w 4211998"/>
                <a:gd name="connsiteY11" fmla="*/ 297983 h 2785904"/>
                <a:gd name="connsiteX0" fmla="*/ 1103523 w 4211998"/>
                <a:gd name="connsiteY0" fmla="*/ 285447 h 2773368"/>
                <a:gd name="connsiteX1" fmla="*/ 1946803 w 4211998"/>
                <a:gd name="connsiteY1" fmla="*/ 600407 h 2773368"/>
                <a:gd name="connsiteX2" fmla="*/ 2353203 w 4211998"/>
                <a:gd name="connsiteY2" fmla="*/ 967 h 2773368"/>
                <a:gd name="connsiteX3" fmla="*/ 3521603 w 4211998"/>
                <a:gd name="connsiteY3" fmla="*/ 478487 h 2773368"/>
                <a:gd name="connsiteX4" fmla="*/ 3572403 w 4211998"/>
                <a:gd name="connsiteY4" fmla="*/ 1159207 h 2773368"/>
                <a:gd name="connsiteX5" fmla="*/ 4192163 w 4211998"/>
                <a:gd name="connsiteY5" fmla="*/ 2104087 h 2773368"/>
                <a:gd name="connsiteX6" fmla="*/ 2729123 w 4211998"/>
                <a:gd name="connsiteY6" fmla="*/ 2398727 h 2773368"/>
                <a:gd name="connsiteX7" fmla="*/ 1347363 w 4211998"/>
                <a:gd name="connsiteY7" fmla="*/ 2419047 h 2773368"/>
                <a:gd name="connsiteX8" fmla="*/ 77363 w 4211998"/>
                <a:gd name="connsiteY8" fmla="*/ 2734007 h 2773368"/>
                <a:gd name="connsiteX9" fmla="*/ 97683 w 4211998"/>
                <a:gd name="connsiteY9" fmla="*/ 1403047 h 2773368"/>
                <a:gd name="connsiteX10" fmla="*/ 270403 w 4211998"/>
                <a:gd name="connsiteY10" fmla="*/ 722327 h 2773368"/>
                <a:gd name="connsiteX11" fmla="*/ 1103523 w 4211998"/>
                <a:gd name="connsiteY11" fmla="*/ 285447 h 2773368"/>
                <a:gd name="connsiteX0" fmla="*/ 1103523 w 4211998"/>
                <a:gd name="connsiteY0" fmla="*/ 13399 h 2501320"/>
                <a:gd name="connsiteX1" fmla="*/ 1946803 w 4211998"/>
                <a:gd name="connsiteY1" fmla="*/ 328359 h 2501320"/>
                <a:gd name="connsiteX2" fmla="*/ 2881523 w 4211998"/>
                <a:gd name="connsiteY2" fmla="*/ 3239 h 2501320"/>
                <a:gd name="connsiteX3" fmla="*/ 3521603 w 4211998"/>
                <a:gd name="connsiteY3" fmla="*/ 206439 h 2501320"/>
                <a:gd name="connsiteX4" fmla="*/ 3572403 w 4211998"/>
                <a:gd name="connsiteY4" fmla="*/ 887159 h 2501320"/>
                <a:gd name="connsiteX5" fmla="*/ 4192163 w 4211998"/>
                <a:gd name="connsiteY5" fmla="*/ 1832039 h 2501320"/>
                <a:gd name="connsiteX6" fmla="*/ 2729123 w 4211998"/>
                <a:gd name="connsiteY6" fmla="*/ 2126679 h 2501320"/>
                <a:gd name="connsiteX7" fmla="*/ 1347363 w 4211998"/>
                <a:gd name="connsiteY7" fmla="*/ 2146999 h 2501320"/>
                <a:gd name="connsiteX8" fmla="*/ 77363 w 4211998"/>
                <a:gd name="connsiteY8" fmla="*/ 2461959 h 2501320"/>
                <a:gd name="connsiteX9" fmla="*/ 97683 w 4211998"/>
                <a:gd name="connsiteY9" fmla="*/ 1130999 h 2501320"/>
                <a:gd name="connsiteX10" fmla="*/ 270403 w 4211998"/>
                <a:gd name="connsiteY10" fmla="*/ 450279 h 2501320"/>
                <a:gd name="connsiteX11" fmla="*/ 1103523 w 4211998"/>
                <a:gd name="connsiteY11" fmla="*/ 13399 h 2501320"/>
                <a:gd name="connsiteX0" fmla="*/ 1103523 w 4199011"/>
                <a:gd name="connsiteY0" fmla="*/ 13451 h 2501372"/>
                <a:gd name="connsiteX1" fmla="*/ 1946803 w 4199011"/>
                <a:gd name="connsiteY1" fmla="*/ 328411 h 2501372"/>
                <a:gd name="connsiteX2" fmla="*/ 2881523 w 4199011"/>
                <a:gd name="connsiteY2" fmla="*/ 3291 h 2501372"/>
                <a:gd name="connsiteX3" fmla="*/ 3521603 w 4199011"/>
                <a:gd name="connsiteY3" fmla="*/ 206491 h 2501372"/>
                <a:gd name="connsiteX4" fmla="*/ 3287923 w 4199011"/>
                <a:gd name="connsiteY4" fmla="*/ 897371 h 2501372"/>
                <a:gd name="connsiteX5" fmla="*/ 4192163 w 4199011"/>
                <a:gd name="connsiteY5" fmla="*/ 1832091 h 2501372"/>
                <a:gd name="connsiteX6" fmla="*/ 2729123 w 4199011"/>
                <a:gd name="connsiteY6" fmla="*/ 2126731 h 2501372"/>
                <a:gd name="connsiteX7" fmla="*/ 1347363 w 4199011"/>
                <a:gd name="connsiteY7" fmla="*/ 2147051 h 2501372"/>
                <a:gd name="connsiteX8" fmla="*/ 77363 w 4199011"/>
                <a:gd name="connsiteY8" fmla="*/ 2462011 h 2501372"/>
                <a:gd name="connsiteX9" fmla="*/ 97683 w 4199011"/>
                <a:gd name="connsiteY9" fmla="*/ 1131051 h 2501372"/>
                <a:gd name="connsiteX10" fmla="*/ 270403 w 4199011"/>
                <a:gd name="connsiteY10" fmla="*/ 450331 h 2501372"/>
                <a:gd name="connsiteX11" fmla="*/ 1103523 w 4199011"/>
                <a:gd name="connsiteY11" fmla="*/ 13451 h 2501372"/>
                <a:gd name="connsiteX0" fmla="*/ 1060288 w 4155776"/>
                <a:gd name="connsiteY0" fmla="*/ 13451 h 2490696"/>
                <a:gd name="connsiteX1" fmla="*/ 1903568 w 4155776"/>
                <a:gd name="connsiteY1" fmla="*/ 328411 h 2490696"/>
                <a:gd name="connsiteX2" fmla="*/ 2838288 w 4155776"/>
                <a:gd name="connsiteY2" fmla="*/ 3291 h 2490696"/>
                <a:gd name="connsiteX3" fmla="*/ 3478368 w 4155776"/>
                <a:gd name="connsiteY3" fmla="*/ 206491 h 2490696"/>
                <a:gd name="connsiteX4" fmla="*/ 3244688 w 4155776"/>
                <a:gd name="connsiteY4" fmla="*/ 897371 h 2490696"/>
                <a:gd name="connsiteX5" fmla="*/ 4148928 w 4155776"/>
                <a:gd name="connsiteY5" fmla="*/ 1832091 h 2490696"/>
                <a:gd name="connsiteX6" fmla="*/ 2685888 w 4155776"/>
                <a:gd name="connsiteY6" fmla="*/ 2126731 h 2490696"/>
                <a:gd name="connsiteX7" fmla="*/ 1304128 w 4155776"/>
                <a:gd name="connsiteY7" fmla="*/ 2147051 h 2490696"/>
                <a:gd name="connsiteX8" fmla="*/ 34128 w 4155776"/>
                <a:gd name="connsiteY8" fmla="*/ 2462011 h 2490696"/>
                <a:gd name="connsiteX9" fmla="*/ 308448 w 4155776"/>
                <a:gd name="connsiteY9" fmla="*/ 1324091 h 2490696"/>
                <a:gd name="connsiteX10" fmla="*/ 227168 w 4155776"/>
                <a:gd name="connsiteY10" fmla="*/ 450331 h 2490696"/>
                <a:gd name="connsiteX11" fmla="*/ 1060288 w 4155776"/>
                <a:gd name="connsiteY11" fmla="*/ 13451 h 249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55776" h="2490696">
                  <a:moveTo>
                    <a:pt x="1060288" y="13451"/>
                  </a:moveTo>
                  <a:cubicBezTo>
                    <a:pt x="1339688" y="-6869"/>
                    <a:pt x="1607235" y="330104"/>
                    <a:pt x="1903568" y="328411"/>
                  </a:cubicBezTo>
                  <a:cubicBezTo>
                    <a:pt x="2199901" y="326718"/>
                    <a:pt x="2575821" y="23611"/>
                    <a:pt x="2838288" y="3291"/>
                  </a:cubicBezTo>
                  <a:cubicBezTo>
                    <a:pt x="3100755" y="-17029"/>
                    <a:pt x="3410635" y="57478"/>
                    <a:pt x="3478368" y="206491"/>
                  </a:cubicBezTo>
                  <a:cubicBezTo>
                    <a:pt x="3546101" y="355504"/>
                    <a:pt x="3132928" y="626438"/>
                    <a:pt x="3244688" y="897371"/>
                  </a:cubicBezTo>
                  <a:cubicBezTo>
                    <a:pt x="3356448" y="1168304"/>
                    <a:pt x="4242061" y="1627198"/>
                    <a:pt x="4148928" y="1832091"/>
                  </a:cubicBezTo>
                  <a:cubicBezTo>
                    <a:pt x="4055795" y="2036984"/>
                    <a:pt x="3160021" y="2074238"/>
                    <a:pt x="2685888" y="2126731"/>
                  </a:cubicBezTo>
                  <a:cubicBezTo>
                    <a:pt x="2211755" y="2179224"/>
                    <a:pt x="1746088" y="2091171"/>
                    <a:pt x="1304128" y="2147051"/>
                  </a:cubicBezTo>
                  <a:cubicBezTo>
                    <a:pt x="862168" y="2202931"/>
                    <a:pt x="200075" y="2599171"/>
                    <a:pt x="34128" y="2462011"/>
                  </a:cubicBezTo>
                  <a:cubicBezTo>
                    <a:pt x="-131819" y="2324851"/>
                    <a:pt x="364328" y="1669531"/>
                    <a:pt x="308448" y="1324091"/>
                  </a:cubicBezTo>
                  <a:cubicBezTo>
                    <a:pt x="252568" y="978651"/>
                    <a:pt x="101861" y="668771"/>
                    <a:pt x="227168" y="450331"/>
                  </a:cubicBezTo>
                  <a:cubicBezTo>
                    <a:pt x="352475" y="231891"/>
                    <a:pt x="780888" y="33771"/>
                    <a:pt x="1060288" y="134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Top"/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BACEB03A-D4DA-8D48-8AEB-346C327AA966}"/>
                </a:ext>
              </a:extLst>
            </p:cNvPr>
            <p:cNvSpPr txBox="1"/>
            <p:nvPr/>
          </p:nvSpPr>
          <p:spPr>
            <a:xfrm rot="305451">
              <a:off x="1112862" y="3517291"/>
              <a:ext cx="2934072" cy="521701"/>
            </a:xfrm>
            <a:prstGeom prst="rect">
              <a:avLst/>
            </a:prstGeom>
            <a:noFill/>
            <a:scene3d>
              <a:camera prst="orthographicFront">
                <a:rot lat="19799991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of Valid Triggers</a:t>
              </a: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6E60DD29-BC40-4E4A-896D-3C9339FD12C0}"/>
                </a:ext>
              </a:extLst>
            </p:cNvPr>
            <p:cNvSpPr/>
            <p:nvPr/>
          </p:nvSpPr>
          <p:spPr bwMode="auto">
            <a:xfrm>
              <a:off x="5030876" y="2766261"/>
              <a:ext cx="4155776" cy="2490696"/>
            </a:xfrm>
            <a:custGeom>
              <a:avLst/>
              <a:gdLst>
                <a:gd name="connsiteX0" fmla="*/ 972345 w 4487220"/>
                <a:gd name="connsiteY0" fmla="*/ 205582 h 2784943"/>
                <a:gd name="connsiteX1" fmla="*/ 2140745 w 4487220"/>
                <a:gd name="connsiteY1" fmla="*/ 144622 h 2784943"/>
                <a:gd name="connsiteX2" fmla="*/ 2628425 w 4487220"/>
                <a:gd name="connsiteY2" fmla="*/ 12542 h 2784943"/>
                <a:gd name="connsiteX3" fmla="*/ 3796825 w 4487220"/>
                <a:gd name="connsiteY3" fmla="*/ 490062 h 2784943"/>
                <a:gd name="connsiteX4" fmla="*/ 3847625 w 4487220"/>
                <a:gd name="connsiteY4" fmla="*/ 1170782 h 2784943"/>
                <a:gd name="connsiteX5" fmla="*/ 4467385 w 4487220"/>
                <a:gd name="connsiteY5" fmla="*/ 2115662 h 2784943"/>
                <a:gd name="connsiteX6" fmla="*/ 3004345 w 4487220"/>
                <a:gd name="connsiteY6" fmla="*/ 2410302 h 2784943"/>
                <a:gd name="connsiteX7" fmla="*/ 1622585 w 4487220"/>
                <a:gd name="connsiteY7" fmla="*/ 2430622 h 2784943"/>
                <a:gd name="connsiteX8" fmla="*/ 352585 w 4487220"/>
                <a:gd name="connsiteY8" fmla="*/ 2745582 h 2784943"/>
                <a:gd name="connsiteX9" fmla="*/ 372905 w 4487220"/>
                <a:gd name="connsiteY9" fmla="*/ 1414622 h 2784943"/>
                <a:gd name="connsiteX10" fmla="*/ 17305 w 4487220"/>
                <a:gd name="connsiteY10" fmla="*/ 672942 h 2784943"/>
                <a:gd name="connsiteX11" fmla="*/ 972345 w 4487220"/>
                <a:gd name="connsiteY11" fmla="*/ 205582 h 2784943"/>
                <a:gd name="connsiteX0" fmla="*/ 1397548 w 4506023"/>
                <a:gd name="connsiteY0" fmla="*/ 297983 h 2785904"/>
                <a:gd name="connsiteX1" fmla="*/ 2159548 w 4506023"/>
                <a:gd name="connsiteY1" fmla="*/ 145583 h 2785904"/>
                <a:gd name="connsiteX2" fmla="*/ 2647228 w 4506023"/>
                <a:gd name="connsiteY2" fmla="*/ 13503 h 2785904"/>
                <a:gd name="connsiteX3" fmla="*/ 3815628 w 4506023"/>
                <a:gd name="connsiteY3" fmla="*/ 491023 h 2785904"/>
                <a:gd name="connsiteX4" fmla="*/ 3866428 w 4506023"/>
                <a:gd name="connsiteY4" fmla="*/ 1171743 h 2785904"/>
                <a:gd name="connsiteX5" fmla="*/ 4486188 w 4506023"/>
                <a:gd name="connsiteY5" fmla="*/ 2116623 h 2785904"/>
                <a:gd name="connsiteX6" fmla="*/ 3023148 w 4506023"/>
                <a:gd name="connsiteY6" fmla="*/ 2411263 h 2785904"/>
                <a:gd name="connsiteX7" fmla="*/ 1641388 w 4506023"/>
                <a:gd name="connsiteY7" fmla="*/ 2431583 h 2785904"/>
                <a:gd name="connsiteX8" fmla="*/ 371388 w 4506023"/>
                <a:gd name="connsiteY8" fmla="*/ 2746543 h 2785904"/>
                <a:gd name="connsiteX9" fmla="*/ 391708 w 4506023"/>
                <a:gd name="connsiteY9" fmla="*/ 1415583 h 2785904"/>
                <a:gd name="connsiteX10" fmla="*/ 36108 w 4506023"/>
                <a:gd name="connsiteY10" fmla="*/ 673903 h 2785904"/>
                <a:gd name="connsiteX11" fmla="*/ 1397548 w 4506023"/>
                <a:gd name="connsiteY11" fmla="*/ 297983 h 2785904"/>
                <a:gd name="connsiteX0" fmla="*/ 1103523 w 4211998"/>
                <a:gd name="connsiteY0" fmla="*/ 297983 h 2785904"/>
                <a:gd name="connsiteX1" fmla="*/ 1865523 w 4211998"/>
                <a:gd name="connsiteY1" fmla="*/ 145583 h 2785904"/>
                <a:gd name="connsiteX2" fmla="*/ 2353203 w 4211998"/>
                <a:gd name="connsiteY2" fmla="*/ 13503 h 2785904"/>
                <a:gd name="connsiteX3" fmla="*/ 3521603 w 4211998"/>
                <a:gd name="connsiteY3" fmla="*/ 491023 h 2785904"/>
                <a:gd name="connsiteX4" fmla="*/ 3572403 w 4211998"/>
                <a:gd name="connsiteY4" fmla="*/ 1171743 h 2785904"/>
                <a:gd name="connsiteX5" fmla="*/ 4192163 w 4211998"/>
                <a:gd name="connsiteY5" fmla="*/ 2116623 h 2785904"/>
                <a:gd name="connsiteX6" fmla="*/ 2729123 w 4211998"/>
                <a:gd name="connsiteY6" fmla="*/ 2411263 h 2785904"/>
                <a:gd name="connsiteX7" fmla="*/ 1347363 w 4211998"/>
                <a:gd name="connsiteY7" fmla="*/ 2431583 h 2785904"/>
                <a:gd name="connsiteX8" fmla="*/ 77363 w 4211998"/>
                <a:gd name="connsiteY8" fmla="*/ 2746543 h 2785904"/>
                <a:gd name="connsiteX9" fmla="*/ 97683 w 4211998"/>
                <a:gd name="connsiteY9" fmla="*/ 1415583 h 2785904"/>
                <a:gd name="connsiteX10" fmla="*/ 270403 w 4211998"/>
                <a:gd name="connsiteY10" fmla="*/ 734863 h 2785904"/>
                <a:gd name="connsiteX11" fmla="*/ 1103523 w 4211998"/>
                <a:gd name="connsiteY11" fmla="*/ 297983 h 2785904"/>
                <a:gd name="connsiteX0" fmla="*/ 1103523 w 4211998"/>
                <a:gd name="connsiteY0" fmla="*/ 285447 h 2773368"/>
                <a:gd name="connsiteX1" fmla="*/ 1946803 w 4211998"/>
                <a:gd name="connsiteY1" fmla="*/ 600407 h 2773368"/>
                <a:gd name="connsiteX2" fmla="*/ 2353203 w 4211998"/>
                <a:gd name="connsiteY2" fmla="*/ 967 h 2773368"/>
                <a:gd name="connsiteX3" fmla="*/ 3521603 w 4211998"/>
                <a:gd name="connsiteY3" fmla="*/ 478487 h 2773368"/>
                <a:gd name="connsiteX4" fmla="*/ 3572403 w 4211998"/>
                <a:gd name="connsiteY4" fmla="*/ 1159207 h 2773368"/>
                <a:gd name="connsiteX5" fmla="*/ 4192163 w 4211998"/>
                <a:gd name="connsiteY5" fmla="*/ 2104087 h 2773368"/>
                <a:gd name="connsiteX6" fmla="*/ 2729123 w 4211998"/>
                <a:gd name="connsiteY6" fmla="*/ 2398727 h 2773368"/>
                <a:gd name="connsiteX7" fmla="*/ 1347363 w 4211998"/>
                <a:gd name="connsiteY7" fmla="*/ 2419047 h 2773368"/>
                <a:gd name="connsiteX8" fmla="*/ 77363 w 4211998"/>
                <a:gd name="connsiteY8" fmla="*/ 2734007 h 2773368"/>
                <a:gd name="connsiteX9" fmla="*/ 97683 w 4211998"/>
                <a:gd name="connsiteY9" fmla="*/ 1403047 h 2773368"/>
                <a:gd name="connsiteX10" fmla="*/ 270403 w 4211998"/>
                <a:gd name="connsiteY10" fmla="*/ 722327 h 2773368"/>
                <a:gd name="connsiteX11" fmla="*/ 1103523 w 4211998"/>
                <a:gd name="connsiteY11" fmla="*/ 285447 h 2773368"/>
                <a:gd name="connsiteX0" fmla="*/ 1103523 w 4211998"/>
                <a:gd name="connsiteY0" fmla="*/ 13399 h 2501320"/>
                <a:gd name="connsiteX1" fmla="*/ 1946803 w 4211998"/>
                <a:gd name="connsiteY1" fmla="*/ 328359 h 2501320"/>
                <a:gd name="connsiteX2" fmla="*/ 2881523 w 4211998"/>
                <a:gd name="connsiteY2" fmla="*/ 3239 h 2501320"/>
                <a:gd name="connsiteX3" fmla="*/ 3521603 w 4211998"/>
                <a:gd name="connsiteY3" fmla="*/ 206439 h 2501320"/>
                <a:gd name="connsiteX4" fmla="*/ 3572403 w 4211998"/>
                <a:gd name="connsiteY4" fmla="*/ 887159 h 2501320"/>
                <a:gd name="connsiteX5" fmla="*/ 4192163 w 4211998"/>
                <a:gd name="connsiteY5" fmla="*/ 1832039 h 2501320"/>
                <a:gd name="connsiteX6" fmla="*/ 2729123 w 4211998"/>
                <a:gd name="connsiteY6" fmla="*/ 2126679 h 2501320"/>
                <a:gd name="connsiteX7" fmla="*/ 1347363 w 4211998"/>
                <a:gd name="connsiteY7" fmla="*/ 2146999 h 2501320"/>
                <a:gd name="connsiteX8" fmla="*/ 77363 w 4211998"/>
                <a:gd name="connsiteY8" fmla="*/ 2461959 h 2501320"/>
                <a:gd name="connsiteX9" fmla="*/ 97683 w 4211998"/>
                <a:gd name="connsiteY9" fmla="*/ 1130999 h 2501320"/>
                <a:gd name="connsiteX10" fmla="*/ 270403 w 4211998"/>
                <a:gd name="connsiteY10" fmla="*/ 450279 h 2501320"/>
                <a:gd name="connsiteX11" fmla="*/ 1103523 w 4211998"/>
                <a:gd name="connsiteY11" fmla="*/ 13399 h 2501320"/>
                <a:gd name="connsiteX0" fmla="*/ 1103523 w 4199011"/>
                <a:gd name="connsiteY0" fmla="*/ 13451 h 2501372"/>
                <a:gd name="connsiteX1" fmla="*/ 1946803 w 4199011"/>
                <a:gd name="connsiteY1" fmla="*/ 328411 h 2501372"/>
                <a:gd name="connsiteX2" fmla="*/ 2881523 w 4199011"/>
                <a:gd name="connsiteY2" fmla="*/ 3291 h 2501372"/>
                <a:gd name="connsiteX3" fmla="*/ 3521603 w 4199011"/>
                <a:gd name="connsiteY3" fmla="*/ 206491 h 2501372"/>
                <a:gd name="connsiteX4" fmla="*/ 3287923 w 4199011"/>
                <a:gd name="connsiteY4" fmla="*/ 897371 h 2501372"/>
                <a:gd name="connsiteX5" fmla="*/ 4192163 w 4199011"/>
                <a:gd name="connsiteY5" fmla="*/ 1832091 h 2501372"/>
                <a:gd name="connsiteX6" fmla="*/ 2729123 w 4199011"/>
                <a:gd name="connsiteY6" fmla="*/ 2126731 h 2501372"/>
                <a:gd name="connsiteX7" fmla="*/ 1347363 w 4199011"/>
                <a:gd name="connsiteY7" fmla="*/ 2147051 h 2501372"/>
                <a:gd name="connsiteX8" fmla="*/ 77363 w 4199011"/>
                <a:gd name="connsiteY8" fmla="*/ 2462011 h 2501372"/>
                <a:gd name="connsiteX9" fmla="*/ 97683 w 4199011"/>
                <a:gd name="connsiteY9" fmla="*/ 1131051 h 2501372"/>
                <a:gd name="connsiteX10" fmla="*/ 270403 w 4199011"/>
                <a:gd name="connsiteY10" fmla="*/ 450331 h 2501372"/>
                <a:gd name="connsiteX11" fmla="*/ 1103523 w 4199011"/>
                <a:gd name="connsiteY11" fmla="*/ 13451 h 2501372"/>
                <a:gd name="connsiteX0" fmla="*/ 1060288 w 4155776"/>
                <a:gd name="connsiteY0" fmla="*/ 13451 h 2490696"/>
                <a:gd name="connsiteX1" fmla="*/ 1903568 w 4155776"/>
                <a:gd name="connsiteY1" fmla="*/ 328411 h 2490696"/>
                <a:gd name="connsiteX2" fmla="*/ 2838288 w 4155776"/>
                <a:gd name="connsiteY2" fmla="*/ 3291 h 2490696"/>
                <a:gd name="connsiteX3" fmla="*/ 3478368 w 4155776"/>
                <a:gd name="connsiteY3" fmla="*/ 206491 h 2490696"/>
                <a:gd name="connsiteX4" fmla="*/ 3244688 w 4155776"/>
                <a:gd name="connsiteY4" fmla="*/ 897371 h 2490696"/>
                <a:gd name="connsiteX5" fmla="*/ 4148928 w 4155776"/>
                <a:gd name="connsiteY5" fmla="*/ 1832091 h 2490696"/>
                <a:gd name="connsiteX6" fmla="*/ 2685888 w 4155776"/>
                <a:gd name="connsiteY6" fmla="*/ 2126731 h 2490696"/>
                <a:gd name="connsiteX7" fmla="*/ 1304128 w 4155776"/>
                <a:gd name="connsiteY7" fmla="*/ 2147051 h 2490696"/>
                <a:gd name="connsiteX8" fmla="*/ 34128 w 4155776"/>
                <a:gd name="connsiteY8" fmla="*/ 2462011 h 2490696"/>
                <a:gd name="connsiteX9" fmla="*/ 308448 w 4155776"/>
                <a:gd name="connsiteY9" fmla="*/ 1324091 h 2490696"/>
                <a:gd name="connsiteX10" fmla="*/ 227168 w 4155776"/>
                <a:gd name="connsiteY10" fmla="*/ 450331 h 2490696"/>
                <a:gd name="connsiteX11" fmla="*/ 1060288 w 4155776"/>
                <a:gd name="connsiteY11" fmla="*/ 13451 h 249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55776" h="2490696">
                  <a:moveTo>
                    <a:pt x="1060288" y="13451"/>
                  </a:moveTo>
                  <a:cubicBezTo>
                    <a:pt x="1339688" y="-6869"/>
                    <a:pt x="1607235" y="330104"/>
                    <a:pt x="1903568" y="328411"/>
                  </a:cubicBezTo>
                  <a:cubicBezTo>
                    <a:pt x="2199901" y="326718"/>
                    <a:pt x="2575821" y="23611"/>
                    <a:pt x="2838288" y="3291"/>
                  </a:cubicBezTo>
                  <a:cubicBezTo>
                    <a:pt x="3100755" y="-17029"/>
                    <a:pt x="3410635" y="57478"/>
                    <a:pt x="3478368" y="206491"/>
                  </a:cubicBezTo>
                  <a:cubicBezTo>
                    <a:pt x="3546101" y="355504"/>
                    <a:pt x="3132928" y="626438"/>
                    <a:pt x="3244688" y="897371"/>
                  </a:cubicBezTo>
                  <a:cubicBezTo>
                    <a:pt x="3356448" y="1168304"/>
                    <a:pt x="4242061" y="1627198"/>
                    <a:pt x="4148928" y="1832091"/>
                  </a:cubicBezTo>
                  <a:cubicBezTo>
                    <a:pt x="4055795" y="2036984"/>
                    <a:pt x="3160021" y="2074238"/>
                    <a:pt x="2685888" y="2126731"/>
                  </a:cubicBezTo>
                  <a:cubicBezTo>
                    <a:pt x="2211755" y="2179224"/>
                    <a:pt x="1746088" y="2091171"/>
                    <a:pt x="1304128" y="2147051"/>
                  </a:cubicBezTo>
                  <a:cubicBezTo>
                    <a:pt x="862168" y="2202931"/>
                    <a:pt x="200075" y="2599171"/>
                    <a:pt x="34128" y="2462011"/>
                  </a:cubicBezTo>
                  <a:cubicBezTo>
                    <a:pt x="-131819" y="2324851"/>
                    <a:pt x="364328" y="1669531"/>
                    <a:pt x="308448" y="1324091"/>
                  </a:cubicBezTo>
                  <a:cubicBezTo>
                    <a:pt x="252568" y="978651"/>
                    <a:pt x="101861" y="668771"/>
                    <a:pt x="227168" y="450331"/>
                  </a:cubicBezTo>
                  <a:cubicBezTo>
                    <a:pt x="352475" y="231891"/>
                    <a:pt x="780888" y="33771"/>
                    <a:pt x="1060288" y="1345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Top"/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9619BE4-26B2-EF45-A963-A3EE10A91AEB}"/>
                </a:ext>
              </a:extLst>
            </p:cNvPr>
            <p:cNvSpPr txBox="1"/>
            <p:nvPr/>
          </p:nvSpPr>
          <p:spPr>
            <a:xfrm rot="305451">
              <a:off x="5445076" y="3726841"/>
              <a:ext cx="2934072" cy="521701"/>
            </a:xfrm>
            <a:prstGeom prst="rect">
              <a:avLst/>
            </a:prstGeom>
            <a:noFill/>
            <a:scene3d>
              <a:camera prst="orthographicFront">
                <a:rot lat="19799991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of Valid Triggers</a:t>
              </a: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9F7D77C1-F3DF-F14D-A477-DBAD0450D2BF}"/>
                </a:ext>
              </a:extLst>
            </p:cNvPr>
            <p:cNvSpPr/>
            <p:nvPr/>
          </p:nvSpPr>
          <p:spPr bwMode="auto">
            <a:xfrm>
              <a:off x="5030876" y="2532755"/>
              <a:ext cx="4155776" cy="2490694"/>
            </a:xfrm>
            <a:custGeom>
              <a:avLst/>
              <a:gdLst>
                <a:gd name="connsiteX0" fmla="*/ 972345 w 4487220"/>
                <a:gd name="connsiteY0" fmla="*/ 205582 h 2784943"/>
                <a:gd name="connsiteX1" fmla="*/ 2140745 w 4487220"/>
                <a:gd name="connsiteY1" fmla="*/ 144622 h 2784943"/>
                <a:gd name="connsiteX2" fmla="*/ 2628425 w 4487220"/>
                <a:gd name="connsiteY2" fmla="*/ 12542 h 2784943"/>
                <a:gd name="connsiteX3" fmla="*/ 3796825 w 4487220"/>
                <a:gd name="connsiteY3" fmla="*/ 490062 h 2784943"/>
                <a:gd name="connsiteX4" fmla="*/ 3847625 w 4487220"/>
                <a:gd name="connsiteY4" fmla="*/ 1170782 h 2784943"/>
                <a:gd name="connsiteX5" fmla="*/ 4467385 w 4487220"/>
                <a:gd name="connsiteY5" fmla="*/ 2115662 h 2784943"/>
                <a:gd name="connsiteX6" fmla="*/ 3004345 w 4487220"/>
                <a:gd name="connsiteY6" fmla="*/ 2410302 h 2784943"/>
                <a:gd name="connsiteX7" fmla="*/ 1622585 w 4487220"/>
                <a:gd name="connsiteY7" fmla="*/ 2430622 h 2784943"/>
                <a:gd name="connsiteX8" fmla="*/ 352585 w 4487220"/>
                <a:gd name="connsiteY8" fmla="*/ 2745582 h 2784943"/>
                <a:gd name="connsiteX9" fmla="*/ 372905 w 4487220"/>
                <a:gd name="connsiteY9" fmla="*/ 1414622 h 2784943"/>
                <a:gd name="connsiteX10" fmla="*/ 17305 w 4487220"/>
                <a:gd name="connsiteY10" fmla="*/ 672942 h 2784943"/>
                <a:gd name="connsiteX11" fmla="*/ 972345 w 4487220"/>
                <a:gd name="connsiteY11" fmla="*/ 205582 h 2784943"/>
                <a:gd name="connsiteX0" fmla="*/ 1397548 w 4506023"/>
                <a:gd name="connsiteY0" fmla="*/ 297983 h 2785904"/>
                <a:gd name="connsiteX1" fmla="*/ 2159548 w 4506023"/>
                <a:gd name="connsiteY1" fmla="*/ 145583 h 2785904"/>
                <a:gd name="connsiteX2" fmla="*/ 2647228 w 4506023"/>
                <a:gd name="connsiteY2" fmla="*/ 13503 h 2785904"/>
                <a:gd name="connsiteX3" fmla="*/ 3815628 w 4506023"/>
                <a:gd name="connsiteY3" fmla="*/ 491023 h 2785904"/>
                <a:gd name="connsiteX4" fmla="*/ 3866428 w 4506023"/>
                <a:gd name="connsiteY4" fmla="*/ 1171743 h 2785904"/>
                <a:gd name="connsiteX5" fmla="*/ 4486188 w 4506023"/>
                <a:gd name="connsiteY5" fmla="*/ 2116623 h 2785904"/>
                <a:gd name="connsiteX6" fmla="*/ 3023148 w 4506023"/>
                <a:gd name="connsiteY6" fmla="*/ 2411263 h 2785904"/>
                <a:gd name="connsiteX7" fmla="*/ 1641388 w 4506023"/>
                <a:gd name="connsiteY7" fmla="*/ 2431583 h 2785904"/>
                <a:gd name="connsiteX8" fmla="*/ 371388 w 4506023"/>
                <a:gd name="connsiteY8" fmla="*/ 2746543 h 2785904"/>
                <a:gd name="connsiteX9" fmla="*/ 391708 w 4506023"/>
                <a:gd name="connsiteY9" fmla="*/ 1415583 h 2785904"/>
                <a:gd name="connsiteX10" fmla="*/ 36108 w 4506023"/>
                <a:gd name="connsiteY10" fmla="*/ 673903 h 2785904"/>
                <a:gd name="connsiteX11" fmla="*/ 1397548 w 4506023"/>
                <a:gd name="connsiteY11" fmla="*/ 297983 h 2785904"/>
                <a:gd name="connsiteX0" fmla="*/ 1103523 w 4211998"/>
                <a:gd name="connsiteY0" fmla="*/ 297983 h 2785904"/>
                <a:gd name="connsiteX1" fmla="*/ 1865523 w 4211998"/>
                <a:gd name="connsiteY1" fmla="*/ 145583 h 2785904"/>
                <a:gd name="connsiteX2" fmla="*/ 2353203 w 4211998"/>
                <a:gd name="connsiteY2" fmla="*/ 13503 h 2785904"/>
                <a:gd name="connsiteX3" fmla="*/ 3521603 w 4211998"/>
                <a:gd name="connsiteY3" fmla="*/ 491023 h 2785904"/>
                <a:gd name="connsiteX4" fmla="*/ 3572403 w 4211998"/>
                <a:gd name="connsiteY4" fmla="*/ 1171743 h 2785904"/>
                <a:gd name="connsiteX5" fmla="*/ 4192163 w 4211998"/>
                <a:gd name="connsiteY5" fmla="*/ 2116623 h 2785904"/>
                <a:gd name="connsiteX6" fmla="*/ 2729123 w 4211998"/>
                <a:gd name="connsiteY6" fmla="*/ 2411263 h 2785904"/>
                <a:gd name="connsiteX7" fmla="*/ 1347363 w 4211998"/>
                <a:gd name="connsiteY7" fmla="*/ 2431583 h 2785904"/>
                <a:gd name="connsiteX8" fmla="*/ 77363 w 4211998"/>
                <a:gd name="connsiteY8" fmla="*/ 2746543 h 2785904"/>
                <a:gd name="connsiteX9" fmla="*/ 97683 w 4211998"/>
                <a:gd name="connsiteY9" fmla="*/ 1415583 h 2785904"/>
                <a:gd name="connsiteX10" fmla="*/ 270403 w 4211998"/>
                <a:gd name="connsiteY10" fmla="*/ 734863 h 2785904"/>
                <a:gd name="connsiteX11" fmla="*/ 1103523 w 4211998"/>
                <a:gd name="connsiteY11" fmla="*/ 297983 h 2785904"/>
                <a:gd name="connsiteX0" fmla="*/ 1103523 w 4211998"/>
                <a:gd name="connsiteY0" fmla="*/ 285447 h 2773368"/>
                <a:gd name="connsiteX1" fmla="*/ 1946803 w 4211998"/>
                <a:gd name="connsiteY1" fmla="*/ 600407 h 2773368"/>
                <a:gd name="connsiteX2" fmla="*/ 2353203 w 4211998"/>
                <a:gd name="connsiteY2" fmla="*/ 967 h 2773368"/>
                <a:gd name="connsiteX3" fmla="*/ 3521603 w 4211998"/>
                <a:gd name="connsiteY3" fmla="*/ 478487 h 2773368"/>
                <a:gd name="connsiteX4" fmla="*/ 3572403 w 4211998"/>
                <a:gd name="connsiteY4" fmla="*/ 1159207 h 2773368"/>
                <a:gd name="connsiteX5" fmla="*/ 4192163 w 4211998"/>
                <a:gd name="connsiteY5" fmla="*/ 2104087 h 2773368"/>
                <a:gd name="connsiteX6" fmla="*/ 2729123 w 4211998"/>
                <a:gd name="connsiteY6" fmla="*/ 2398727 h 2773368"/>
                <a:gd name="connsiteX7" fmla="*/ 1347363 w 4211998"/>
                <a:gd name="connsiteY7" fmla="*/ 2419047 h 2773368"/>
                <a:gd name="connsiteX8" fmla="*/ 77363 w 4211998"/>
                <a:gd name="connsiteY8" fmla="*/ 2734007 h 2773368"/>
                <a:gd name="connsiteX9" fmla="*/ 97683 w 4211998"/>
                <a:gd name="connsiteY9" fmla="*/ 1403047 h 2773368"/>
                <a:gd name="connsiteX10" fmla="*/ 270403 w 4211998"/>
                <a:gd name="connsiteY10" fmla="*/ 722327 h 2773368"/>
                <a:gd name="connsiteX11" fmla="*/ 1103523 w 4211998"/>
                <a:gd name="connsiteY11" fmla="*/ 285447 h 2773368"/>
                <a:gd name="connsiteX0" fmla="*/ 1103523 w 4211998"/>
                <a:gd name="connsiteY0" fmla="*/ 13399 h 2501320"/>
                <a:gd name="connsiteX1" fmla="*/ 1946803 w 4211998"/>
                <a:gd name="connsiteY1" fmla="*/ 328359 h 2501320"/>
                <a:gd name="connsiteX2" fmla="*/ 2881523 w 4211998"/>
                <a:gd name="connsiteY2" fmla="*/ 3239 h 2501320"/>
                <a:gd name="connsiteX3" fmla="*/ 3521603 w 4211998"/>
                <a:gd name="connsiteY3" fmla="*/ 206439 h 2501320"/>
                <a:gd name="connsiteX4" fmla="*/ 3572403 w 4211998"/>
                <a:gd name="connsiteY4" fmla="*/ 887159 h 2501320"/>
                <a:gd name="connsiteX5" fmla="*/ 4192163 w 4211998"/>
                <a:gd name="connsiteY5" fmla="*/ 1832039 h 2501320"/>
                <a:gd name="connsiteX6" fmla="*/ 2729123 w 4211998"/>
                <a:gd name="connsiteY6" fmla="*/ 2126679 h 2501320"/>
                <a:gd name="connsiteX7" fmla="*/ 1347363 w 4211998"/>
                <a:gd name="connsiteY7" fmla="*/ 2146999 h 2501320"/>
                <a:gd name="connsiteX8" fmla="*/ 77363 w 4211998"/>
                <a:gd name="connsiteY8" fmla="*/ 2461959 h 2501320"/>
                <a:gd name="connsiteX9" fmla="*/ 97683 w 4211998"/>
                <a:gd name="connsiteY9" fmla="*/ 1130999 h 2501320"/>
                <a:gd name="connsiteX10" fmla="*/ 270403 w 4211998"/>
                <a:gd name="connsiteY10" fmla="*/ 450279 h 2501320"/>
                <a:gd name="connsiteX11" fmla="*/ 1103523 w 4211998"/>
                <a:gd name="connsiteY11" fmla="*/ 13399 h 2501320"/>
                <a:gd name="connsiteX0" fmla="*/ 1103523 w 4199011"/>
                <a:gd name="connsiteY0" fmla="*/ 13451 h 2501372"/>
                <a:gd name="connsiteX1" fmla="*/ 1946803 w 4199011"/>
                <a:gd name="connsiteY1" fmla="*/ 328411 h 2501372"/>
                <a:gd name="connsiteX2" fmla="*/ 2881523 w 4199011"/>
                <a:gd name="connsiteY2" fmla="*/ 3291 h 2501372"/>
                <a:gd name="connsiteX3" fmla="*/ 3521603 w 4199011"/>
                <a:gd name="connsiteY3" fmla="*/ 206491 h 2501372"/>
                <a:gd name="connsiteX4" fmla="*/ 3287923 w 4199011"/>
                <a:gd name="connsiteY4" fmla="*/ 897371 h 2501372"/>
                <a:gd name="connsiteX5" fmla="*/ 4192163 w 4199011"/>
                <a:gd name="connsiteY5" fmla="*/ 1832091 h 2501372"/>
                <a:gd name="connsiteX6" fmla="*/ 2729123 w 4199011"/>
                <a:gd name="connsiteY6" fmla="*/ 2126731 h 2501372"/>
                <a:gd name="connsiteX7" fmla="*/ 1347363 w 4199011"/>
                <a:gd name="connsiteY7" fmla="*/ 2147051 h 2501372"/>
                <a:gd name="connsiteX8" fmla="*/ 77363 w 4199011"/>
                <a:gd name="connsiteY8" fmla="*/ 2462011 h 2501372"/>
                <a:gd name="connsiteX9" fmla="*/ 97683 w 4199011"/>
                <a:gd name="connsiteY9" fmla="*/ 1131051 h 2501372"/>
                <a:gd name="connsiteX10" fmla="*/ 270403 w 4199011"/>
                <a:gd name="connsiteY10" fmla="*/ 450331 h 2501372"/>
                <a:gd name="connsiteX11" fmla="*/ 1103523 w 4199011"/>
                <a:gd name="connsiteY11" fmla="*/ 13451 h 2501372"/>
                <a:gd name="connsiteX0" fmla="*/ 1060288 w 4155776"/>
                <a:gd name="connsiteY0" fmla="*/ 13451 h 2490696"/>
                <a:gd name="connsiteX1" fmla="*/ 1903568 w 4155776"/>
                <a:gd name="connsiteY1" fmla="*/ 328411 h 2490696"/>
                <a:gd name="connsiteX2" fmla="*/ 2838288 w 4155776"/>
                <a:gd name="connsiteY2" fmla="*/ 3291 h 2490696"/>
                <a:gd name="connsiteX3" fmla="*/ 3478368 w 4155776"/>
                <a:gd name="connsiteY3" fmla="*/ 206491 h 2490696"/>
                <a:gd name="connsiteX4" fmla="*/ 3244688 w 4155776"/>
                <a:gd name="connsiteY4" fmla="*/ 897371 h 2490696"/>
                <a:gd name="connsiteX5" fmla="*/ 4148928 w 4155776"/>
                <a:gd name="connsiteY5" fmla="*/ 1832091 h 2490696"/>
                <a:gd name="connsiteX6" fmla="*/ 2685888 w 4155776"/>
                <a:gd name="connsiteY6" fmla="*/ 2126731 h 2490696"/>
                <a:gd name="connsiteX7" fmla="*/ 1304128 w 4155776"/>
                <a:gd name="connsiteY7" fmla="*/ 2147051 h 2490696"/>
                <a:gd name="connsiteX8" fmla="*/ 34128 w 4155776"/>
                <a:gd name="connsiteY8" fmla="*/ 2462011 h 2490696"/>
                <a:gd name="connsiteX9" fmla="*/ 308448 w 4155776"/>
                <a:gd name="connsiteY9" fmla="*/ 1324091 h 2490696"/>
                <a:gd name="connsiteX10" fmla="*/ 227168 w 4155776"/>
                <a:gd name="connsiteY10" fmla="*/ 450331 h 2490696"/>
                <a:gd name="connsiteX11" fmla="*/ 1060288 w 4155776"/>
                <a:gd name="connsiteY11" fmla="*/ 13451 h 249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55776" h="2490696">
                  <a:moveTo>
                    <a:pt x="1060288" y="13451"/>
                  </a:moveTo>
                  <a:cubicBezTo>
                    <a:pt x="1339688" y="-6869"/>
                    <a:pt x="1607235" y="330104"/>
                    <a:pt x="1903568" y="328411"/>
                  </a:cubicBezTo>
                  <a:cubicBezTo>
                    <a:pt x="2199901" y="326718"/>
                    <a:pt x="2575821" y="23611"/>
                    <a:pt x="2838288" y="3291"/>
                  </a:cubicBezTo>
                  <a:cubicBezTo>
                    <a:pt x="3100755" y="-17029"/>
                    <a:pt x="3410635" y="57478"/>
                    <a:pt x="3478368" y="206491"/>
                  </a:cubicBezTo>
                  <a:cubicBezTo>
                    <a:pt x="3546101" y="355504"/>
                    <a:pt x="3132928" y="626438"/>
                    <a:pt x="3244688" y="897371"/>
                  </a:cubicBezTo>
                  <a:cubicBezTo>
                    <a:pt x="3356448" y="1168304"/>
                    <a:pt x="4242061" y="1627198"/>
                    <a:pt x="4148928" y="1832091"/>
                  </a:cubicBezTo>
                  <a:cubicBezTo>
                    <a:pt x="4055795" y="2036984"/>
                    <a:pt x="3160021" y="2074238"/>
                    <a:pt x="2685888" y="2126731"/>
                  </a:cubicBezTo>
                  <a:cubicBezTo>
                    <a:pt x="2211755" y="2179224"/>
                    <a:pt x="1746088" y="2091171"/>
                    <a:pt x="1304128" y="2147051"/>
                  </a:cubicBezTo>
                  <a:cubicBezTo>
                    <a:pt x="862168" y="2202931"/>
                    <a:pt x="200075" y="2599171"/>
                    <a:pt x="34128" y="2462011"/>
                  </a:cubicBezTo>
                  <a:cubicBezTo>
                    <a:pt x="-131819" y="2324851"/>
                    <a:pt x="364328" y="1669531"/>
                    <a:pt x="308448" y="1324091"/>
                  </a:cubicBezTo>
                  <a:cubicBezTo>
                    <a:pt x="252568" y="978651"/>
                    <a:pt x="101861" y="668771"/>
                    <a:pt x="227168" y="450331"/>
                  </a:cubicBezTo>
                  <a:cubicBezTo>
                    <a:pt x="352475" y="231891"/>
                    <a:pt x="780888" y="33771"/>
                    <a:pt x="1060288" y="1345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61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Top"/>
              <a:lightRig rig="glow" dir="t"/>
            </a:scene3d>
            <a:sp3d extrusionH="152400" contourW="12700" prstMaterial="clear">
              <a:extrusionClr>
                <a:srgbClr val="FFFF00"/>
              </a:extrusionClr>
              <a:contourClr>
                <a:schemeClr val="accent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764650EE-3DA0-FA41-8625-2A36ECF79D3A}"/>
                </a:ext>
              </a:extLst>
            </p:cNvPr>
            <p:cNvSpPr/>
            <p:nvPr/>
          </p:nvSpPr>
          <p:spPr bwMode="auto">
            <a:xfrm>
              <a:off x="2714625" y="4275930"/>
              <a:ext cx="3714750" cy="290142"/>
            </a:xfrm>
            <a:custGeom>
              <a:avLst/>
              <a:gdLst>
                <a:gd name="connsiteX0" fmla="*/ 0 w 3714750"/>
                <a:gd name="connsiteY0" fmla="*/ 0 h 811680"/>
                <a:gd name="connsiteX1" fmla="*/ 1760220 w 3714750"/>
                <a:gd name="connsiteY1" fmla="*/ 811530 h 811680"/>
                <a:gd name="connsiteX2" fmla="*/ 3714750 w 3714750"/>
                <a:gd name="connsiteY2" fmla="*/ 68580 h 8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0" h="811680">
                  <a:moveTo>
                    <a:pt x="0" y="0"/>
                  </a:moveTo>
                  <a:cubicBezTo>
                    <a:pt x="570547" y="400050"/>
                    <a:pt x="1141095" y="800100"/>
                    <a:pt x="1760220" y="811530"/>
                  </a:cubicBezTo>
                  <a:cubicBezTo>
                    <a:pt x="2379345" y="822960"/>
                    <a:pt x="3387090" y="179070"/>
                    <a:pt x="3714750" y="6858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1E282E1-A621-7246-88D3-F9B53D590963}"/>
                </a:ext>
              </a:extLst>
            </p:cNvPr>
            <p:cNvSpPr txBox="1"/>
            <p:nvPr/>
          </p:nvSpPr>
          <p:spPr>
            <a:xfrm>
              <a:off x="3421685" y="4537440"/>
              <a:ext cx="2883884" cy="521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Max-entropy model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3D2621F9-504C-0B43-9D5F-4C81D4FC5065}"/>
              </a:ext>
            </a:extLst>
          </p:cNvPr>
          <p:cNvGrpSpPr/>
          <p:nvPr/>
        </p:nvGrpSpPr>
        <p:grpSpPr>
          <a:xfrm>
            <a:off x="7902341" y="5180957"/>
            <a:ext cx="6436112" cy="3207969"/>
            <a:chOff x="7902341" y="5180957"/>
            <a:chExt cx="6436112" cy="3207969"/>
          </a:xfrm>
        </p:grpSpPr>
        <p:sp>
          <p:nvSpPr>
            <p:cNvPr id="246" name="任意多边形: 形状 4">
              <a:extLst>
                <a:ext uri="{FF2B5EF4-FFF2-40B4-BE49-F238E27FC236}">
                  <a16:creationId xmlns:a16="http://schemas.microsoft.com/office/drawing/2014/main" id="{D66E1993-62A3-0949-BE6C-E96D3D01A319}"/>
                </a:ext>
              </a:extLst>
            </p:cNvPr>
            <p:cNvSpPr/>
            <p:nvPr/>
          </p:nvSpPr>
          <p:spPr>
            <a:xfrm>
              <a:off x="12041314" y="5260972"/>
              <a:ext cx="1685117" cy="528307"/>
            </a:xfrm>
            <a:custGeom>
              <a:avLst/>
              <a:gdLst>
                <a:gd name="connsiteX0" fmla="*/ 0 w 3514725"/>
                <a:gd name="connsiteY0" fmla="*/ 1018636 h 1050876"/>
                <a:gd name="connsiteX1" fmla="*/ 685800 w 3514725"/>
                <a:gd name="connsiteY1" fmla="*/ 28036 h 1050876"/>
                <a:gd name="connsiteX2" fmla="*/ 1162050 w 3514725"/>
                <a:gd name="connsiteY2" fmla="*/ 332836 h 1050876"/>
                <a:gd name="connsiteX3" fmla="*/ 1428750 w 3514725"/>
                <a:gd name="connsiteY3" fmla="*/ 971011 h 1050876"/>
                <a:gd name="connsiteX4" fmla="*/ 1866900 w 3514725"/>
                <a:gd name="connsiteY4" fmla="*/ 1009111 h 1050876"/>
                <a:gd name="connsiteX5" fmla="*/ 2514600 w 3514725"/>
                <a:gd name="connsiteY5" fmla="*/ 675736 h 1050876"/>
                <a:gd name="connsiteX6" fmla="*/ 3514725 w 3514725"/>
                <a:gd name="connsiteY6" fmla="*/ 1028161 h 1050876"/>
                <a:gd name="connsiteX0" fmla="*/ 0 w 3514725"/>
                <a:gd name="connsiteY0" fmla="*/ 1020674 h 1052914"/>
                <a:gd name="connsiteX1" fmla="*/ 685800 w 3514725"/>
                <a:gd name="connsiteY1" fmla="*/ 30074 h 1052914"/>
                <a:gd name="connsiteX2" fmla="*/ 1162050 w 3514725"/>
                <a:gd name="connsiteY2" fmla="*/ 334874 h 1052914"/>
                <a:gd name="connsiteX3" fmla="*/ 1428750 w 3514725"/>
                <a:gd name="connsiteY3" fmla="*/ 973049 h 1052914"/>
                <a:gd name="connsiteX4" fmla="*/ 1866900 w 3514725"/>
                <a:gd name="connsiteY4" fmla="*/ 1011149 h 1052914"/>
                <a:gd name="connsiteX5" fmla="*/ 2514600 w 3514725"/>
                <a:gd name="connsiteY5" fmla="*/ 677774 h 1052914"/>
                <a:gd name="connsiteX6" fmla="*/ 3514725 w 3514725"/>
                <a:gd name="connsiteY6" fmla="*/ 1030199 h 1052914"/>
                <a:gd name="connsiteX0" fmla="*/ 0 w 3514725"/>
                <a:gd name="connsiteY0" fmla="*/ 992271 h 1024511"/>
                <a:gd name="connsiteX1" fmla="*/ 685800 w 3514725"/>
                <a:gd name="connsiteY1" fmla="*/ 1671 h 1024511"/>
                <a:gd name="connsiteX2" fmla="*/ 1162050 w 3514725"/>
                <a:gd name="connsiteY2" fmla="*/ 306471 h 1024511"/>
                <a:gd name="connsiteX3" fmla="*/ 1428750 w 3514725"/>
                <a:gd name="connsiteY3" fmla="*/ 944646 h 1024511"/>
                <a:gd name="connsiteX4" fmla="*/ 1866900 w 3514725"/>
                <a:gd name="connsiteY4" fmla="*/ 982746 h 1024511"/>
                <a:gd name="connsiteX5" fmla="*/ 2514600 w 3514725"/>
                <a:gd name="connsiteY5" fmla="*/ 649371 h 1024511"/>
                <a:gd name="connsiteX6" fmla="*/ 3514725 w 3514725"/>
                <a:gd name="connsiteY6" fmla="*/ 1001796 h 1024511"/>
                <a:gd name="connsiteX0" fmla="*/ 0 w 3514725"/>
                <a:gd name="connsiteY0" fmla="*/ 1032177 h 1064417"/>
                <a:gd name="connsiteX1" fmla="*/ 685800 w 3514725"/>
                <a:gd name="connsiteY1" fmla="*/ 41577 h 1064417"/>
                <a:gd name="connsiteX2" fmla="*/ 1162050 w 3514725"/>
                <a:gd name="connsiteY2" fmla="*/ 346377 h 1064417"/>
                <a:gd name="connsiteX3" fmla="*/ 1428750 w 3514725"/>
                <a:gd name="connsiteY3" fmla="*/ 984552 h 1064417"/>
                <a:gd name="connsiteX4" fmla="*/ 1866900 w 3514725"/>
                <a:gd name="connsiteY4" fmla="*/ 1022652 h 1064417"/>
                <a:gd name="connsiteX5" fmla="*/ 2514600 w 3514725"/>
                <a:gd name="connsiteY5" fmla="*/ 689277 h 1064417"/>
                <a:gd name="connsiteX6" fmla="*/ 3514725 w 3514725"/>
                <a:gd name="connsiteY6" fmla="*/ 1041702 h 1064417"/>
                <a:gd name="connsiteX0" fmla="*/ 0 w 3514725"/>
                <a:gd name="connsiteY0" fmla="*/ 920047 h 952287"/>
                <a:gd name="connsiteX1" fmla="*/ 620759 w 3514725"/>
                <a:gd name="connsiteY1" fmla="*/ 51877 h 952287"/>
                <a:gd name="connsiteX2" fmla="*/ 1162050 w 3514725"/>
                <a:gd name="connsiteY2" fmla="*/ 234247 h 952287"/>
                <a:gd name="connsiteX3" fmla="*/ 1428750 w 3514725"/>
                <a:gd name="connsiteY3" fmla="*/ 872422 h 952287"/>
                <a:gd name="connsiteX4" fmla="*/ 1866900 w 3514725"/>
                <a:gd name="connsiteY4" fmla="*/ 910522 h 952287"/>
                <a:gd name="connsiteX5" fmla="*/ 2514600 w 3514725"/>
                <a:gd name="connsiteY5" fmla="*/ 577147 h 952287"/>
                <a:gd name="connsiteX6" fmla="*/ 3514725 w 3514725"/>
                <a:gd name="connsiteY6" fmla="*/ 929572 h 952287"/>
                <a:gd name="connsiteX0" fmla="*/ 0 w 3514725"/>
                <a:gd name="connsiteY0" fmla="*/ 890108 h 922348"/>
                <a:gd name="connsiteX1" fmla="*/ 620759 w 3514725"/>
                <a:gd name="connsiteY1" fmla="*/ 21938 h 922348"/>
                <a:gd name="connsiteX2" fmla="*/ 1162050 w 3514725"/>
                <a:gd name="connsiteY2" fmla="*/ 204308 h 922348"/>
                <a:gd name="connsiteX3" fmla="*/ 1428750 w 3514725"/>
                <a:gd name="connsiteY3" fmla="*/ 842483 h 922348"/>
                <a:gd name="connsiteX4" fmla="*/ 1866900 w 3514725"/>
                <a:gd name="connsiteY4" fmla="*/ 880583 h 922348"/>
                <a:gd name="connsiteX5" fmla="*/ 2514600 w 3514725"/>
                <a:gd name="connsiteY5" fmla="*/ 547208 h 922348"/>
                <a:gd name="connsiteX6" fmla="*/ 3514725 w 3514725"/>
                <a:gd name="connsiteY6" fmla="*/ 899633 h 922348"/>
                <a:gd name="connsiteX0" fmla="*/ 0 w 3514725"/>
                <a:gd name="connsiteY0" fmla="*/ 883216 h 915456"/>
                <a:gd name="connsiteX1" fmla="*/ 678149 w 3514725"/>
                <a:gd name="connsiteY1" fmla="*/ 22698 h 915456"/>
                <a:gd name="connsiteX2" fmla="*/ 1162050 w 3514725"/>
                <a:gd name="connsiteY2" fmla="*/ 197416 h 915456"/>
                <a:gd name="connsiteX3" fmla="*/ 1428750 w 3514725"/>
                <a:gd name="connsiteY3" fmla="*/ 835591 h 915456"/>
                <a:gd name="connsiteX4" fmla="*/ 1866900 w 3514725"/>
                <a:gd name="connsiteY4" fmla="*/ 873691 h 915456"/>
                <a:gd name="connsiteX5" fmla="*/ 2514600 w 3514725"/>
                <a:gd name="connsiteY5" fmla="*/ 540316 h 915456"/>
                <a:gd name="connsiteX6" fmla="*/ 3514725 w 3514725"/>
                <a:gd name="connsiteY6" fmla="*/ 892741 h 915456"/>
                <a:gd name="connsiteX0" fmla="*/ 0 w 3514725"/>
                <a:gd name="connsiteY0" fmla="*/ 883216 h 915456"/>
                <a:gd name="connsiteX1" fmla="*/ 651367 w 3514725"/>
                <a:gd name="connsiteY1" fmla="*/ 22698 h 915456"/>
                <a:gd name="connsiteX2" fmla="*/ 1162050 w 3514725"/>
                <a:gd name="connsiteY2" fmla="*/ 197416 h 915456"/>
                <a:gd name="connsiteX3" fmla="*/ 1428750 w 3514725"/>
                <a:gd name="connsiteY3" fmla="*/ 835591 h 915456"/>
                <a:gd name="connsiteX4" fmla="*/ 1866900 w 3514725"/>
                <a:gd name="connsiteY4" fmla="*/ 873691 h 915456"/>
                <a:gd name="connsiteX5" fmla="*/ 2514600 w 3514725"/>
                <a:gd name="connsiteY5" fmla="*/ 540316 h 915456"/>
                <a:gd name="connsiteX6" fmla="*/ 3514725 w 3514725"/>
                <a:gd name="connsiteY6" fmla="*/ 892741 h 91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4725" h="915456">
                  <a:moveTo>
                    <a:pt x="0" y="883216"/>
                  </a:moveTo>
                  <a:cubicBezTo>
                    <a:pt x="246062" y="445066"/>
                    <a:pt x="339087" y="94913"/>
                    <a:pt x="651367" y="22698"/>
                  </a:cubicBezTo>
                  <a:cubicBezTo>
                    <a:pt x="963647" y="-49517"/>
                    <a:pt x="1032486" y="61934"/>
                    <a:pt x="1162050" y="197416"/>
                  </a:cubicBezTo>
                  <a:cubicBezTo>
                    <a:pt x="1291614" y="332898"/>
                    <a:pt x="1311275" y="722879"/>
                    <a:pt x="1428750" y="835591"/>
                  </a:cubicBezTo>
                  <a:cubicBezTo>
                    <a:pt x="1546225" y="948303"/>
                    <a:pt x="1685925" y="922903"/>
                    <a:pt x="1866900" y="873691"/>
                  </a:cubicBezTo>
                  <a:cubicBezTo>
                    <a:pt x="2047875" y="824479"/>
                    <a:pt x="2239963" y="537141"/>
                    <a:pt x="2514600" y="540316"/>
                  </a:cubicBezTo>
                  <a:cubicBezTo>
                    <a:pt x="2789237" y="543491"/>
                    <a:pt x="3151981" y="718116"/>
                    <a:pt x="3514725" y="892741"/>
                  </a:cubicBezTo>
                </a:path>
              </a:pathLst>
            </a:cu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247" name="直接连接符 9">
              <a:extLst>
                <a:ext uri="{FF2B5EF4-FFF2-40B4-BE49-F238E27FC236}">
                  <a16:creationId xmlns:a16="http://schemas.microsoft.com/office/drawing/2014/main" id="{0F4B646D-3461-4740-ACB1-FC976A92A20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1313" y="5307787"/>
              <a:ext cx="1685117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接连接符 11">
              <a:extLst>
                <a:ext uri="{FF2B5EF4-FFF2-40B4-BE49-F238E27FC236}">
                  <a16:creationId xmlns:a16="http://schemas.microsoft.com/office/drawing/2014/main" id="{37911BCF-D497-1444-8EC5-F2E799BD35E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1313" y="6173255"/>
              <a:ext cx="1685117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接连接符 12">
              <a:extLst>
                <a:ext uri="{FF2B5EF4-FFF2-40B4-BE49-F238E27FC236}">
                  <a16:creationId xmlns:a16="http://schemas.microsoft.com/office/drawing/2014/main" id="{9FCE50EE-93C4-614B-B299-AA3AA2C5E34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1313" y="7078473"/>
              <a:ext cx="1685117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矩形 14">
              <a:extLst>
                <a:ext uri="{FF2B5EF4-FFF2-40B4-BE49-F238E27FC236}">
                  <a16:creationId xmlns:a16="http://schemas.microsoft.com/office/drawing/2014/main" id="{DE61E5DC-C12E-8747-AD18-963FB094431E}"/>
                </a:ext>
              </a:extLst>
            </p:cNvPr>
            <p:cNvSpPr/>
            <p:nvPr/>
          </p:nvSpPr>
          <p:spPr>
            <a:xfrm>
              <a:off x="12268982" y="5313746"/>
              <a:ext cx="301896" cy="468851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51" name="矩形 15">
              <a:extLst>
                <a:ext uri="{FF2B5EF4-FFF2-40B4-BE49-F238E27FC236}">
                  <a16:creationId xmlns:a16="http://schemas.microsoft.com/office/drawing/2014/main" id="{9ADCCFAA-58FA-304B-B88C-5CFFB3F97F4B}"/>
                </a:ext>
              </a:extLst>
            </p:cNvPr>
            <p:cNvSpPr/>
            <p:nvPr/>
          </p:nvSpPr>
          <p:spPr>
            <a:xfrm>
              <a:off x="12174341" y="6183120"/>
              <a:ext cx="472970" cy="287271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52" name="矩形 16">
              <a:extLst>
                <a:ext uri="{FF2B5EF4-FFF2-40B4-BE49-F238E27FC236}">
                  <a16:creationId xmlns:a16="http://schemas.microsoft.com/office/drawing/2014/main" id="{5893409D-4DA5-ED4B-8A81-DE85B523B4ED}"/>
                </a:ext>
              </a:extLst>
            </p:cNvPr>
            <p:cNvSpPr/>
            <p:nvPr/>
          </p:nvSpPr>
          <p:spPr>
            <a:xfrm>
              <a:off x="12084647" y="7080828"/>
              <a:ext cx="617792" cy="101904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53" name="矩形 17">
              <a:extLst>
                <a:ext uri="{FF2B5EF4-FFF2-40B4-BE49-F238E27FC236}">
                  <a16:creationId xmlns:a16="http://schemas.microsoft.com/office/drawing/2014/main" id="{298FA932-4827-8642-821B-D0EBB847ADBF}"/>
                </a:ext>
              </a:extLst>
            </p:cNvPr>
            <p:cNvSpPr/>
            <p:nvPr/>
          </p:nvSpPr>
          <p:spPr>
            <a:xfrm>
              <a:off x="13048659" y="7080824"/>
              <a:ext cx="506221" cy="92857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54" name="矩形 18">
              <a:extLst>
                <a:ext uri="{FF2B5EF4-FFF2-40B4-BE49-F238E27FC236}">
                  <a16:creationId xmlns:a16="http://schemas.microsoft.com/office/drawing/2014/main" id="{48871253-7350-644F-B011-8FB92E94BC2F}"/>
                </a:ext>
              </a:extLst>
            </p:cNvPr>
            <p:cNvSpPr/>
            <p:nvPr/>
          </p:nvSpPr>
          <p:spPr>
            <a:xfrm>
              <a:off x="10601151" y="8024500"/>
              <a:ext cx="617792" cy="161804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55" name="矩形 19">
              <a:extLst>
                <a:ext uri="{FF2B5EF4-FFF2-40B4-BE49-F238E27FC236}">
                  <a16:creationId xmlns:a16="http://schemas.microsoft.com/office/drawing/2014/main" id="{260393DF-509F-B84A-B8CB-96F3F7744B98}"/>
                </a:ext>
              </a:extLst>
            </p:cNvPr>
            <p:cNvSpPr/>
            <p:nvPr/>
          </p:nvSpPr>
          <p:spPr>
            <a:xfrm>
              <a:off x="10690845" y="7711058"/>
              <a:ext cx="472970" cy="479323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56" name="矩形 20">
              <a:extLst>
                <a:ext uri="{FF2B5EF4-FFF2-40B4-BE49-F238E27FC236}">
                  <a16:creationId xmlns:a16="http://schemas.microsoft.com/office/drawing/2014/main" id="{BB10C989-B0B5-B84A-B537-DD483600FB81}"/>
                </a:ext>
              </a:extLst>
            </p:cNvPr>
            <p:cNvSpPr/>
            <p:nvPr/>
          </p:nvSpPr>
          <p:spPr>
            <a:xfrm>
              <a:off x="10791036" y="7391367"/>
              <a:ext cx="301896" cy="787073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57" name="矩形 21">
              <a:extLst>
                <a:ext uri="{FF2B5EF4-FFF2-40B4-BE49-F238E27FC236}">
                  <a16:creationId xmlns:a16="http://schemas.microsoft.com/office/drawing/2014/main" id="{887C02CF-4AE8-FE4B-885B-09F2B0083128}"/>
                </a:ext>
              </a:extLst>
            </p:cNvPr>
            <p:cNvSpPr/>
            <p:nvPr/>
          </p:nvSpPr>
          <p:spPr>
            <a:xfrm>
              <a:off x="11570713" y="8019781"/>
              <a:ext cx="506221" cy="161804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58" name="任意多边形: 形状 22">
              <a:extLst>
                <a:ext uri="{FF2B5EF4-FFF2-40B4-BE49-F238E27FC236}">
                  <a16:creationId xmlns:a16="http://schemas.microsoft.com/office/drawing/2014/main" id="{1CB63C9A-91CF-6247-AAEA-83CDAAC46B0A}"/>
                </a:ext>
              </a:extLst>
            </p:cNvPr>
            <p:cNvSpPr/>
            <p:nvPr/>
          </p:nvSpPr>
          <p:spPr>
            <a:xfrm>
              <a:off x="10574856" y="7388622"/>
              <a:ext cx="1689103" cy="821599"/>
            </a:xfrm>
            <a:custGeom>
              <a:avLst/>
              <a:gdLst>
                <a:gd name="connsiteX0" fmla="*/ 0 w 3523040"/>
                <a:gd name="connsiteY0" fmla="*/ 828771 h 831829"/>
                <a:gd name="connsiteX1" fmla="*/ 97863 w 3523040"/>
                <a:gd name="connsiteY1" fmla="*/ 828771 h 831829"/>
                <a:gd name="connsiteX2" fmla="*/ 94804 w 3523040"/>
                <a:gd name="connsiteY2" fmla="*/ 660570 h 831829"/>
                <a:gd name="connsiteX3" fmla="*/ 281354 w 3523040"/>
                <a:gd name="connsiteY3" fmla="*/ 660570 h 831829"/>
                <a:gd name="connsiteX4" fmla="*/ 281354 w 3523040"/>
                <a:gd name="connsiteY4" fmla="*/ 321110 h 831829"/>
                <a:gd name="connsiteX5" fmla="*/ 489311 w 3523040"/>
                <a:gd name="connsiteY5" fmla="*/ 324169 h 831829"/>
                <a:gd name="connsiteX6" fmla="*/ 489311 w 3523040"/>
                <a:gd name="connsiteY6" fmla="*/ 0 h 831829"/>
                <a:gd name="connsiteX7" fmla="*/ 1113183 w 3523040"/>
                <a:gd name="connsiteY7" fmla="*/ 3058 h 831829"/>
                <a:gd name="connsiteX8" fmla="*/ 1113183 w 3523040"/>
                <a:gd name="connsiteY8" fmla="*/ 321110 h 831829"/>
                <a:gd name="connsiteX9" fmla="*/ 1263034 w 3523040"/>
                <a:gd name="connsiteY9" fmla="*/ 321110 h 831829"/>
                <a:gd name="connsiteX10" fmla="*/ 1263034 w 3523040"/>
                <a:gd name="connsiteY10" fmla="*/ 660570 h 831829"/>
                <a:gd name="connsiteX11" fmla="*/ 1376188 w 3523040"/>
                <a:gd name="connsiteY11" fmla="*/ 660570 h 831829"/>
                <a:gd name="connsiteX12" fmla="*/ 1379246 w 3523040"/>
                <a:gd name="connsiteY12" fmla="*/ 831829 h 831829"/>
                <a:gd name="connsiteX13" fmla="*/ 2113212 w 3523040"/>
                <a:gd name="connsiteY13" fmla="*/ 825713 h 831829"/>
                <a:gd name="connsiteX14" fmla="*/ 2113212 w 3523040"/>
                <a:gd name="connsiteY14" fmla="*/ 657512 h 831829"/>
                <a:gd name="connsiteX15" fmla="*/ 3177464 w 3523040"/>
                <a:gd name="connsiteY15" fmla="*/ 660570 h 831829"/>
                <a:gd name="connsiteX16" fmla="*/ 3177464 w 3523040"/>
                <a:gd name="connsiteY16" fmla="*/ 816538 h 831829"/>
                <a:gd name="connsiteX17" fmla="*/ 3523040 w 3523040"/>
                <a:gd name="connsiteY17" fmla="*/ 822654 h 831829"/>
                <a:gd name="connsiteX18" fmla="*/ 0 w 3523040"/>
                <a:gd name="connsiteY18" fmla="*/ 828771 h 83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3040" h="831829">
                  <a:moveTo>
                    <a:pt x="0" y="828771"/>
                  </a:moveTo>
                  <a:lnTo>
                    <a:pt x="97863" y="828771"/>
                  </a:lnTo>
                  <a:cubicBezTo>
                    <a:pt x="96843" y="772704"/>
                    <a:pt x="95824" y="716637"/>
                    <a:pt x="94804" y="660570"/>
                  </a:cubicBezTo>
                  <a:lnTo>
                    <a:pt x="281354" y="660570"/>
                  </a:lnTo>
                  <a:lnTo>
                    <a:pt x="281354" y="321110"/>
                  </a:lnTo>
                  <a:lnTo>
                    <a:pt x="489311" y="324169"/>
                  </a:lnTo>
                  <a:lnTo>
                    <a:pt x="489311" y="0"/>
                  </a:lnTo>
                  <a:lnTo>
                    <a:pt x="1113183" y="3058"/>
                  </a:lnTo>
                  <a:lnTo>
                    <a:pt x="1113183" y="321110"/>
                  </a:lnTo>
                  <a:lnTo>
                    <a:pt x="1263034" y="321110"/>
                  </a:lnTo>
                  <a:lnTo>
                    <a:pt x="1263034" y="660570"/>
                  </a:lnTo>
                  <a:lnTo>
                    <a:pt x="1376188" y="660570"/>
                  </a:lnTo>
                  <a:cubicBezTo>
                    <a:pt x="1377207" y="717656"/>
                    <a:pt x="1378227" y="774743"/>
                    <a:pt x="1379246" y="831829"/>
                  </a:cubicBezTo>
                  <a:lnTo>
                    <a:pt x="2113212" y="825713"/>
                  </a:lnTo>
                  <a:lnTo>
                    <a:pt x="2113212" y="657512"/>
                  </a:lnTo>
                  <a:lnTo>
                    <a:pt x="3177464" y="660570"/>
                  </a:lnTo>
                  <a:lnTo>
                    <a:pt x="3177464" y="816538"/>
                  </a:lnTo>
                  <a:lnTo>
                    <a:pt x="3523040" y="822654"/>
                  </a:lnTo>
                  <a:lnTo>
                    <a:pt x="0" y="828771"/>
                  </a:lnTo>
                  <a:close/>
                </a:path>
              </a:pathLst>
            </a:cu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59" name="任意多边形: 形状 23">
              <a:extLst>
                <a:ext uri="{FF2B5EF4-FFF2-40B4-BE49-F238E27FC236}">
                  <a16:creationId xmlns:a16="http://schemas.microsoft.com/office/drawing/2014/main" id="{5E1FAA90-843B-7140-B819-CC4A31B8EC06}"/>
                </a:ext>
              </a:extLst>
            </p:cNvPr>
            <p:cNvSpPr/>
            <p:nvPr/>
          </p:nvSpPr>
          <p:spPr>
            <a:xfrm>
              <a:off x="10567449" y="7396171"/>
              <a:ext cx="1684015" cy="790266"/>
            </a:xfrm>
            <a:custGeom>
              <a:avLst/>
              <a:gdLst>
                <a:gd name="connsiteX0" fmla="*/ 0 w 3523040"/>
                <a:gd name="connsiteY0" fmla="*/ 828771 h 831829"/>
                <a:gd name="connsiteX1" fmla="*/ 97863 w 3523040"/>
                <a:gd name="connsiteY1" fmla="*/ 828771 h 831829"/>
                <a:gd name="connsiteX2" fmla="*/ 94804 w 3523040"/>
                <a:gd name="connsiteY2" fmla="*/ 660570 h 831829"/>
                <a:gd name="connsiteX3" fmla="*/ 281354 w 3523040"/>
                <a:gd name="connsiteY3" fmla="*/ 660570 h 831829"/>
                <a:gd name="connsiteX4" fmla="*/ 281354 w 3523040"/>
                <a:gd name="connsiteY4" fmla="*/ 321110 h 831829"/>
                <a:gd name="connsiteX5" fmla="*/ 489311 w 3523040"/>
                <a:gd name="connsiteY5" fmla="*/ 324169 h 831829"/>
                <a:gd name="connsiteX6" fmla="*/ 489311 w 3523040"/>
                <a:gd name="connsiteY6" fmla="*/ 0 h 831829"/>
                <a:gd name="connsiteX7" fmla="*/ 1113183 w 3523040"/>
                <a:gd name="connsiteY7" fmla="*/ 3058 h 831829"/>
                <a:gd name="connsiteX8" fmla="*/ 1113183 w 3523040"/>
                <a:gd name="connsiteY8" fmla="*/ 321110 h 831829"/>
                <a:gd name="connsiteX9" fmla="*/ 1263034 w 3523040"/>
                <a:gd name="connsiteY9" fmla="*/ 321110 h 831829"/>
                <a:gd name="connsiteX10" fmla="*/ 1263034 w 3523040"/>
                <a:gd name="connsiteY10" fmla="*/ 660570 h 831829"/>
                <a:gd name="connsiteX11" fmla="*/ 1376188 w 3523040"/>
                <a:gd name="connsiteY11" fmla="*/ 660570 h 831829"/>
                <a:gd name="connsiteX12" fmla="*/ 1379246 w 3523040"/>
                <a:gd name="connsiteY12" fmla="*/ 831829 h 831829"/>
                <a:gd name="connsiteX13" fmla="*/ 2113212 w 3523040"/>
                <a:gd name="connsiteY13" fmla="*/ 825713 h 831829"/>
                <a:gd name="connsiteX14" fmla="*/ 2113212 w 3523040"/>
                <a:gd name="connsiteY14" fmla="*/ 657512 h 831829"/>
                <a:gd name="connsiteX15" fmla="*/ 3177464 w 3523040"/>
                <a:gd name="connsiteY15" fmla="*/ 660570 h 831829"/>
                <a:gd name="connsiteX16" fmla="*/ 3177464 w 3523040"/>
                <a:gd name="connsiteY16" fmla="*/ 816538 h 831829"/>
                <a:gd name="connsiteX17" fmla="*/ 3523040 w 3523040"/>
                <a:gd name="connsiteY17" fmla="*/ 822654 h 831829"/>
                <a:gd name="connsiteX18" fmla="*/ 0 w 3523040"/>
                <a:gd name="connsiteY18" fmla="*/ 828771 h 831829"/>
                <a:gd name="connsiteX0" fmla="*/ 0 w 3614480"/>
                <a:gd name="connsiteY0" fmla="*/ 828771 h 914094"/>
                <a:gd name="connsiteX1" fmla="*/ 97863 w 3614480"/>
                <a:gd name="connsiteY1" fmla="*/ 828771 h 914094"/>
                <a:gd name="connsiteX2" fmla="*/ 94804 w 3614480"/>
                <a:gd name="connsiteY2" fmla="*/ 660570 h 914094"/>
                <a:gd name="connsiteX3" fmla="*/ 281354 w 3614480"/>
                <a:gd name="connsiteY3" fmla="*/ 660570 h 914094"/>
                <a:gd name="connsiteX4" fmla="*/ 281354 w 3614480"/>
                <a:gd name="connsiteY4" fmla="*/ 321110 h 914094"/>
                <a:gd name="connsiteX5" fmla="*/ 489311 w 3614480"/>
                <a:gd name="connsiteY5" fmla="*/ 324169 h 914094"/>
                <a:gd name="connsiteX6" fmla="*/ 489311 w 3614480"/>
                <a:gd name="connsiteY6" fmla="*/ 0 h 914094"/>
                <a:gd name="connsiteX7" fmla="*/ 1113183 w 3614480"/>
                <a:gd name="connsiteY7" fmla="*/ 3058 h 914094"/>
                <a:gd name="connsiteX8" fmla="*/ 1113183 w 3614480"/>
                <a:gd name="connsiteY8" fmla="*/ 321110 h 914094"/>
                <a:gd name="connsiteX9" fmla="*/ 1263034 w 3614480"/>
                <a:gd name="connsiteY9" fmla="*/ 321110 h 914094"/>
                <a:gd name="connsiteX10" fmla="*/ 1263034 w 3614480"/>
                <a:gd name="connsiteY10" fmla="*/ 660570 h 914094"/>
                <a:gd name="connsiteX11" fmla="*/ 1376188 w 3614480"/>
                <a:gd name="connsiteY11" fmla="*/ 660570 h 914094"/>
                <a:gd name="connsiteX12" fmla="*/ 1379246 w 3614480"/>
                <a:gd name="connsiteY12" fmla="*/ 831829 h 914094"/>
                <a:gd name="connsiteX13" fmla="*/ 2113212 w 3614480"/>
                <a:gd name="connsiteY13" fmla="*/ 825713 h 914094"/>
                <a:gd name="connsiteX14" fmla="*/ 2113212 w 3614480"/>
                <a:gd name="connsiteY14" fmla="*/ 657512 h 914094"/>
                <a:gd name="connsiteX15" fmla="*/ 3177464 w 3614480"/>
                <a:gd name="connsiteY15" fmla="*/ 660570 h 914094"/>
                <a:gd name="connsiteX16" fmla="*/ 3177464 w 3614480"/>
                <a:gd name="connsiteY16" fmla="*/ 816538 h 914094"/>
                <a:gd name="connsiteX17" fmla="*/ 3614480 w 3614480"/>
                <a:gd name="connsiteY17" fmla="*/ 914094 h 914094"/>
                <a:gd name="connsiteX0" fmla="*/ 0 w 3373848"/>
                <a:gd name="connsiteY0" fmla="*/ 828771 h 885219"/>
                <a:gd name="connsiteX1" fmla="*/ 97863 w 3373848"/>
                <a:gd name="connsiteY1" fmla="*/ 828771 h 885219"/>
                <a:gd name="connsiteX2" fmla="*/ 94804 w 3373848"/>
                <a:gd name="connsiteY2" fmla="*/ 660570 h 885219"/>
                <a:gd name="connsiteX3" fmla="*/ 281354 w 3373848"/>
                <a:gd name="connsiteY3" fmla="*/ 660570 h 885219"/>
                <a:gd name="connsiteX4" fmla="*/ 281354 w 3373848"/>
                <a:gd name="connsiteY4" fmla="*/ 321110 h 885219"/>
                <a:gd name="connsiteX5" fmla="*/ 489311 w 3373848"/>
                <a:gd name="connsiteY5" fmla="*/ 324169 h 885219"/>
                <a:gd name="connsiteX6" fmla="*/ 489311 w 3373848"/>
                <a:gd name="connsiteY6" fmla="*/ 0 h 885219"/>
                <a:gd name="connsiteX7" fmla="*/ 1113183 w 3373848"/>
                <a:gd name="connsiteY7" fmla="*/ 3058 h 885219"/>
                <a:gd name="connsiteX8" fmla="*/ 1113183 w 3373848"/>
                <a:gd name="connsiteY8" fmla="*/ 321110 h 885219"/>
                <a:gd name="connsiteX9" fmla="*/ 1263034 w 3373848"/>
                <a:gd name="connsiteY9" fmla="*/ 321110 h 885219"/>
                <a:gd name="connsiteX10" fmla="*/ 1263034 w 3373848"/>
                <a:gd name="connsiteY10" fmla="*/ 660570 h 885219"/>
                <a:gd name="connsiteX11" fmla="*/ 1376188 w 3373848"/>
                <a:gd name="connsiteY11" fmla="*/ 660570 h 885219"/>
                <a:gd name="connsiteX12" fmla="*/ 1379246 w 3373848"/>
                <a:gd name="connsiteY12" fmla="*/ 831829 h 885219"/>
                <a:gd name="connsiteX13" fmla="*/ 2113212 w 3373848"/>
                <a:gd name="connsiteY13" fmla="*/ 825713 h 885219"/>
                <a:gd name="connsiteX14" fmla="*/ 2113212 w 3373848"/>
                <a:gd name="connsiteY14" fmla="*/ 657512 h 885219"/>
                <a:gd name="connsiteX15" fmla="*/ 3177464 w 3373848"/>
                <a:gd name="connsiteY15" fmla="*/ 660570 h 885219"/>
                <a:gd name="connsiteX16" fmla="*/ 3177464 w 3373848"/>
                <a:gd name="connsiteY16" fmla="*/ 816538 h 885219"/>
                <a:gd name="connsiteX17" fmla="*/ 3373848 w 3373848"/>
                <a:gd name="connsiteY17" fmla="*/ 885219 h 885219"/>
                <a:gd name="connsiteX0" fmla="*/ 0 w 3177464"/>
                <a:gd name="connsiteY0" fmla="*/ 828771 h 831829"/>
                <a:gd name="connsiteX1" fmla="*/ 97863 w 3177464"/>
                <a:gd name="connsiteY1" fmla="*/ 828771 h 831829"/>
                <a:gd name="connsiteX2" fmla="*/ 94804 w 3177464"/>
                <a:gd name="connsiteY2" fmla="*/ 660570 h 831829"/>
                <a:gd name="connsiteX3" fmla="*/ 281354 w 3177464"/>
                <a:gd name="connsiteY3" fmla="*/ 660570 h 831829"/>
                <a:gd name="connsiteX4" fmla="*/ 281354 w 3177464"/>
                <a:gd name="connsiteY4" fmla="*/ 321110 h 831829"/>
                <a:gd name="connsiteX5" fmla="*/ 489311 w 3177464"/>
                <a:gd name="connsiteY5" fmla="*/ 324169 h 831829"/>
                <a:gd name="connsiteX6" fmla="*/ 489311 w 3177464"/>
                <a:gd name="connsiteY6" fmla="*/ 0 h 831829"/>
                <a:gd name="connsiteX7" fmla="*/ 1113183 w 3177464"/>
                <a:gd name="connsiteY7" fmla="*/ 3058 h 831829"/>
                <a:gd name="connsiteX8" fmla="*/ 1113183 w 3177464"/>
                <a:gd name="connsiteY8" fmla="*/ 321110 h 831829"/>
                <a:gd name="connsiteX9" fmla="*/ 1263034 w 3177464"/>
                <a:gd name="connsiteY9" fmla="*/ 321110 h 831829"/>
                <a:gd name="connsiteX10" fmla="*/ 1263034 w 3177464"/>
                <a:gd name="connsiteY10" fmla="*/ 660570 h 831829"/>
                <a:gd name="connsiteX11" fmla="*/ 1376188 w 3177464"/>
                <a:gd name="connsiteY11" fmla="*/ 660570 h 831829"/>
                <a:gd name="connsiteX12" fmla="*/ 1379246 w 3177464"/>
                <a:gd name="connsiteY12" fmla="*/ 831829 h 831829"/>
                <a:gd name="connsiteX13" fmla="*/ 2113212 w 3177464"/>
                <a:gd name="connsiteY13" fmla="*/ 825713 h 831829"/>
                <a:gd name="connsiteX14" fmla="*/ 2113212 w 3177464"/>
                <a:gd name="connsiteY14" fmla="*/ 657512 h 831829"/>
                <a:gd name="connsiteX15" fmla="*/ 3177464 w 3177464"/>
                <a:gd name="connsiteY15" fmla="*/ 660570 h 831829"/>
                <a:gd name="connsiteX16" fmla="*/ 3177464 w 3177464"/>
                <a:gd name="connsiteY16" fmla="*/ 816538 h 831829"/>
                <a:gd name="connsiteX0" fmla="*/ 0 w 3177464"/>
                <a:gd name="connsiteY0" fmla="*/ 828771 h 831829"/>
                <a:gd name="connsiteX1" fmla="*/ 97863 w 3177464"/>
                <a:gd name="connsiteY1" fmla="*/ 828771 h 831829"/>
                <a:gd name="connsiteX2" fmla="*/ 94804 w 3177464"/>
                <a:gd name="connsiteY2" fmla="*/ 660570 h 831829"/>
                <a:gd name="connsiteX3" fmla="*/ 281354 w 3177464"/>
                <a:gd name="connsiteY3" fmla="*/ 660570 h 831829"/>
                <a:gd name="connsiteX4" fmla="*/ 281354 w 3177464"/>
                <a:gd name="connsiteY4" fmla="*/ 321110 h 831829"/>
                <a:gd name="connsiteX5" fmla="*/ 489311 w 3177464"/>
                <a:gd name="connsiteY5" fmla="*/ 324169 h 831829"/>
                <a:gd name="connsiteX6" fmla="*/ 489311 w 3177464"/>
                <a:gd name="connsiteY6" fmla="*/ 0 h 831829"/>
                <a:gd name="connsiteX7" fmla="*/ 1113183 w 3177464"/>
                <a:gd name="connsiteY7" fmla="*/ 3058 h 831829"/>
                <a:gd name="connsiteX8" fmla="*/ 1113183 w 3177464"/>
                <a:gd name="connsiteY8" fmla="*/ 321110 h 831829"/>
                <a:gd name="connsiteX9" fmla="*/ 1263034 w 3177464"/>
                <a:gd name="connsiteY9" fmla="*/ 321110 h 831829"/>
                <a:gd name="connsiteX10" fmla="*/ 1263034 w 3177464"/>
                <a:gd name="connsiteY10" fmla="*/ 660570 h 831829"/>
                <a:gd name="connsiteX11" fmla="*/ 1376188 w 3177464"/>
                <a:gd name="connsiteY11" fmla="*/ 660570 h 831829"/>
                <a:gd name="connsiteX12" fmla="*/ 1379246 w 3177464"/>
                <a:gd name="connsiteY12" fmla="*/ 831829 h 831829"/>
                <a:gd name="connsiteX13" fmla="*/ 2113212 w 3177464"/>
                <a:gd name="connsiteY13" fmla="*/ 825713 h 831829"/>
                <a:gd name="connsiteX14" fmla="*/ 2113212 w 3177464"/>
                <a:gd name="connsiteY14" fmla="*/ 657512 h 831829"/>
                <a:gd name="connsiteX15" fmla="*/ 3177464 w 3177464"/>
                <a:gd name="connsiteY15" fmla="*/ 660570 h 831829"/>
                <a:gd name="connsiteX16" fmla="*/ 3176138 w 3177464"/>
                <a:gd name="connsiteY16" fmla="*/ 794842 h 831829"/>
                <a:gd name="connsiteX17" fmla="*/ 3177464 w 3177464"/>
                <a:gd name="connsiteY17" fmla="*/ 816538 h 831829"/>
                <a:gd name="connsiteX0" fmla="*/ 0 w 3177464"/>
                <a:gd name="connsiteY0" fmla="*/ 828771 h 831829"/>
                <a:gd name="connsiteX1" fmla="*/ 97863 w 3177464"/>
                <a:gd name="connsiteY1" fmla="*/ 828771 h 831829"/>
                <a:gd name="connsiteX2" fmla="*/ 94804 w 3177464"/>
                <a:gd name="connsiteY2" fmla="*/ 660570 h 831829"/>
                <a:gd name="connsiteX3" fmla="*/ 281354 w 3177464"/>
                <a:gd name="connsiteY3" fmla="*/ 660570 h 831829"/>
                <a:gd name="connsiteX4" fmla="*/ 281354 w 3177464"/>
                <a:gd name="connsiteY4" fmla="*/ 321110 h 831829"/>
                <a:gd name="connsiteX5" fmla="*/ 489311 w 3177464"/>
                <a:gd name="connsiteY5" fmla="*/ 324169 h 831829"/>
                <a:gd name="connsiteX6" fmla="*/ 489311 w 3177464"/>
                <a:gd name="connsiteY6" fmla="*/ 0 h 831829"/>
                <a:gd name="connsiteX7" fmla="*/ 1113183 w 3177464"/>
                <a:gd name="connsiteY7" fmla="*/ 3058 h 831829"/>
                <a:gd name="connsiteX8" fmla="*/ 1113183 w 3177464"/>
                <a:gd name="connsiteY8" fmla="*/ 321110 h 831829"/>
                <a:gd name="connsiteX9" fmla="*/ 1263034 w 3177464"/>
                <a:gd name="connsiteY9" fmla="*/ 321110 h 831829"/>
                <a:gd name="connsiteX10" fmla="*/ 1263034 w 3177464"/>
                <a:gd name="connsiteY10" fmla="*/ 660570 h 831829"/>
                <a:gd name="connsiteX11" fmla="*/ 1376188 w 3177464"/>
                <a:gd name="connsiteY11" fmla="*/ 660570 h 831829"/>
                <a:gd name="connsiteX12" fmla="*/ 1379246 w 3177464"/>
                <a:gd name="connsiteY12" fmla="*/ 831829 h 831829"/>
                <a:gd name="connsiteX13" fmla="*/ 2113212 w 3177464"/>
                <a:gd name="connsiteY13" fmla="*/ 825713 h 831829"/>
                <a:gd name="connsiteX14" fmla="*/ 2113212 w 3177464"/>
                <a:gd name="connsiteY14" fmla="*/ 657512 h 831829"/>
                <a:gd name="connsiteX15" fmla="*/ 3177464 w 3177464"/>
                <a:gd name="connsiteY15" fmla="*/ 660570 h 831829"/>
                <a:gd name="connsiteX16" fmla="*/ 3174550 w 3177464"/>
                <a:gd name="connsiteY16" fmla="*/ 809129 h 831829"/>
                <a:gd name="connsiteX17" fmla="*/ 3177464 w 3177464"/>
                <a:gd name="connsiteY17" fmla="*/ 816538 h 831829"/>
                <a:gd name="connsiteX0" fmla="*/ 0 w 3512427"/>
                <a:gd name="connsiteY0" fmla="*/ 828771 h 831829"/>
                <a:gd name="connsiteX1" fmla="*/ 97863 w 3512427"/>
                <a:gd name="connsiteY1" fmla="*/ 828771 h 831829"/>
                <a:gd name="connsiteX2" fmla="*/ 94804 w 3512427"/>
                <a:gd name="connsiteY2" fmla="*/ 660570 h 831829"/>
                <a:gd name="connsiteX3" fmla="*/ 281354 w 3512427"/>
                <a:gd name="connsiteY3" fmla="*/ 660570 h 831829"/>
                <a:gd name="connsiteX4" fmla="*/ 281354 w 3512427"/>
                <a:gd name="connsiteY4" fmla="*/ 321110 h 831829"/>
                <a:gd name="connsiteX5" fmla="*/ 489311 w 3512427"/>
                <a:gd name="connsiteY5" fmla="*/ 324169 h 831829"/>
                <a:gd name="connsiteX6" fmla="*/ 489311 w 3512427"/>
                <a:gd name="connsiteY6" fmla="*/ 0 h 831829"/>
                <a:gd name="connsiteX7" fmla="*/ 1113183 w 3512427"/>
                <a:gd name="connsiteY7" fmla="*/ 3058 h 831829"/>
                <a:gd name="connsiteX8" fmla="*/ 1113183 w 3512427"/>
                <a:gd name="connsiteY8" fmla="*/ 321110 h 831829"/>
                <a:gd name="connsiteX9" fmla="*/ 1263034 w 3512427"/>
                <a:gd name="connsiteY9" fmla="*/ 321110 h 831829"/>
                <a:gd name="connsiteX10" fmla="*/ 1263034 w 3512427"/>
                <a:gd name="connsiteY10" fmla="*/ 660570 h 831829"/>
                <a:gd name="connsiteX11" fmla="*/ 1376188 w 3512427"/>
                <a:gd name="connsiteY11" fmla="*/ 660570 h 831829"/>
                <a:gd name="connsiteX12" fmla="*/ 1379246 w 3512427"/>
                <a:gd name="connsiteY12" fmla="*/ 831829 h 831829"/>
                <a:gd name="connsiteX13" fmla="*/ 2113212 w 3512427"/>
                <a:gd name="connsiteY13" fmla="*/ 825713 h 831829"/>
                <a:gd name="connsiteX14" fmla="*/ 2113212 w 3512427"/>
                <a:gd name="connsiteY14" fmla="*/ 657512 h 831829"/>
                <a:gd name="connsiteX15" fmla="*/ 3177464 w 3512427"/>
                <a:gd name="connsiteY15" fmla="*/ 660570 h 831829"/>
                <a:gd name="connsiteX16" fmla="*/ 3174550 w 3512427"/>
                <a:gd name="connsiteY16" fmla="*/ 809129 h 831829"/>
                <a:gd name="connsiteX17" fmla="*/ 3512427 w 3512427"/>
                <a:gd name="connsiteY17" fmla="*/ 813363 h 831829"/>
                <a:gd name="connsiteX0" fmla="*/ 0 w 3512427"/>
                <a:gd name="connsiteY0" fmla="*/ 828771 h 831829"/>
                <a:gd name="connsiteX1" fmla="*/ 97863 w 3512427"/>
                <a:gd name="connsiteY1" fmla="*/ 828771 h 831829"/>
                <a:gd name="connsiteX2" fmla="*/ 94804 w 3512427"/>
                <a:gd name="connsiteY2" fmla="*/ 660570 h 831829"/>
                <a:gd name="connsiteX3" fmla="*/ 281354 w 3512427"/>
                <a:gd name="connsiteY3" fmla="*/ 660570 h 831829"/>
                <a:gd name="connsiteX4" fmla="*/ 281354 w 3512427"/>
                <a:gd name="connsiteY4" fmla="*/ 321110 h 831829"/>
                <a:gd name="connsiteX5" fmla="*/ 489311 w 3512427"/>
                <a:gd name="connsiteY5" fmla="*/ 324169 h 831829"/>
                <a:gd name="connsiteX6" fmla="*/ 489311 w 3512427"/>
                <a:gd name="connsiteY6" fmla="*/ 0 h 831829"/>
                <a:gd name="connsiteX7" fmla="*/ 1113183 w 3512427"/>
                <a:gd name="connsiteY7" fmla="*/ 3058 h 831829"/>
                <a:gd name="connsiteX8" fmla="*/ 1113183 w 3512427"/>
                <a:gd name="connsiteY8" fmla="*/ 321110 h 831829"/>
                <a:gd name="connsiteX9" fmla="*/ 1263034 w 3512427"/>
                <a:gd name="connsiteY9" fmla="*/ 321110 h 831829"/>
                <a:gd name="connsiteX10" fmla="*/ 1263034 w 3512427"/>
                <a:gd name="connsiteY10" fmla="*/ 660570 h 831829"/>
                <a:gd name="connsiteX11" fmla="*/ 1376188 w 3512427"/>
                <a:gd name="connsiteY11" fmla="*/ 660570 h 831829"/>
                <a:gd name="connsiteX12" fmla="*/ 1379246 w 3512427"/>
                <a:gd name="connsiteY12" fmla="*/ 831829 h 831829"/>
                <a:gd name="connsiteX13" fmla="*/ 2113212 w 3512427"/>
                <a:gd name="connsiteY13" fmla="*/ 825713 h 831829"/>
                <a:gd name="connsiteX14" fmla="*/ 2113212 w 3512427"/>
                <a:gd name="connsiteY14" fmla="*/ 657512 h 831829"/>
                <a:gd name="connsiteX15" fmla="*/ 3177464 w 3512427"/>
                <a:gd name="connsiteY15" fmla="*/ 660570 h 831829"/>
                <a:gd name="connsiteX16" fmla="*/ 3174550 w 3512427"/>
                <a:gd name="connsiteY16" fmla="*/ 826423 h 831829"/>
                <a:gd name="connsiteX17" fmla="*/ 3512427 w 3512427"/>
                <a:gd name="connsiteY17" fmla="*/ 813363 h 831829"/>
                <a:gd name="connsiteX0" fmla="*/ 0 w 3512427"/>
                <a:gd name="connsiteY0" fmla="*/ 828771 h 831829"/>
                <a:gd name="connsiteX1" fmla="*/ 97863 w 3512427"/>
                <a:gd name="connsiteY1" fmla="*/ 828771 h 831829"/>
                <a:gd name="connsiteX2" fmla="*/ 94804 w 3512427"/>
                <a:gd name="connsiteY2" fmla="*/ 660570 h 831829"/>
                <a:gd name="connsiteX3" fmla="*/ 281354 w 3512427"/>
                <a:gd name="connsiteY3" fmla="*/ 660570 h 831829"/>
                <a:gd name="connsiteX4" fmla="*/ 281354 w 3512427"/>
                <a:gd name="connsiteY4" fmla="*/ 321110 h 831829"/>
                <a:gd name="connsiteX5" fmla="*/ 489311 w 3512427"/>
                <a:gd name="connsiteY5" fmla="*/ 324169 h 831829"/>
                <a:gd name="connsiteX6" fmla="*/ 489311 w 3512427"/>
                <a:gd name="connsiteY6" fmla="*/ 0 h 831829"/>
                <a:gd name="connsiteX7" fmla="*/ 1113183 w 3512427"/>
                <a:gd name="connsiteY7" fmla="*/ 3058 h 831829"/>
                <a:gd name="connsiteX8" fmla="*/ 1113183 w 3512427"/>
                <a:gd name="connsiteY8" fmla="*/ 321110 h 831829"/>
                <a:gd name="connsiteX9" fmla="*/ 1263034 w 3512427"/>
                <a:gd name="connsiteY9" fmla="*/ 321110 h 831829"/>
                <a:gd name="connsiteX10" fmla="*/ 1263034 w 3512427"/>
                <a:gd name="connsiteY10" fmla="*/ 660570 h 831829"/>
                <a:gd name="connsiteX11" fmla="*/ 1376188 w 3512427"/>
                <a:gd name="connsiteY11" fmla="*/ 660570 h 831829"/>
                <a:gd name="connsiteX12" fmla="*/ 1379246 w 3512427"/>
                <a:gd name="connsiteY12" fmla="*/ 831829 h 831829"/>
                <a:gd name="connsiteX13" fmla="*/ 2113212 w 3512427"/>
                <a:gd name="connsiteY13" fmla="*/ 825713 h 831829"/>
                <a:gd name="connsiteX14" fmla="*/ 2113212 w 3512427"/>
                <a:gd name="connsiteY14" fmla="*/ 657512 h 831829"/>
                <a:gd name="connsiteX15" fmla="*/ 3177464 w 3512427"/>
                <a:gd name="connsiteY15" fmla="*/ 660570 h 831829"/>
                <a:gd name="connsiteX16" fmla="*/ 3174550 w 3512427"/>
                <a:gd name="connsiteY16" fmla="*/ 811290 h 831829"/>
                <a:gd name="connsiteX17" fmla="*/ 3512427 w 3512427"/>
                <a:gd name="connsiteY17" fmla="*/ 813363 h 831829"/>
                <a:gd name="connsiteX0" fmla="*/ 0 w 3512427"/>
                <a:gd name="connsiteY0" fmla="*/ 828771 h 831829"/>
                <a:gd name="connsiteX1" fmla="*/ 97863 w 3512427"/>
                <a:gd name="connsiteY1" fmla="*/ 828771 h 831829"/>
                <a:gd name="connsiteX2" fmla="*/ 94804 w 3512427"/>
                <a:gd name="connsiteY2" fmla="*/ 660570 h 831829"/>
                <a:gd name="connsiteX3" fmla="*/ 281354 w 3512427"/>
                <a:gd name="connsiteY3" fmla="*/ 660570 h 831829"/>
                <a:gd name="connsiteX4" fmla="*/ 281354 w 3512427"/>
                <a:gd name="connsiteY4" fmla="*/ 321110 h 831829"/>
                <a:gd name="connsiteX5" fmla="*/ 489311 w 3512427"/>
                <a:gd name="connsiteY5" fmla="*/ 324169 h 831829"/>
                <a:gd name="connsiteX6" fmla="*/ 489311 w 3512427"/>
                <a:gd name="connsiteY6" fmla="*/ 0 h 831829"/>
                <a:gd name="connsiteX7" fmla="*/ 1113183 w 3512427"/>
                <a:gd name="connsiteY7" fmla="*/ 3058 h 831829"/>
                <a:gd name="connsiteX8" fmla="*/ 1113183 w 3512427"/>
                <a:gd name="connsiteY8" fmla="*/ 321110 h 831829"/>
                <a:gd name="connsiteX9" fmla="*/ 1263034 w 3512427"/>
                <a:gd name="connsiteY9" fmla="*/ 321110 h 831829"/>
                <a:gd name="connsiteX10" fmla="*/ 1263034 w 3512427"/>
                <a:gd name="connsiteY10" fmla="*/ 660570 h 831829"/>
                <a:gd name="connsiteX11" fmla="*/ 1376188 w 3512427"/>
                <a:gd name="connsiteY11" fmla="*/ 660570 h 831829"/>
                <a:gd name="connsiteX12" fmla="*/ 1379246 w 3512427"/>
                <a:gd name="connsiteY12" fmla="*/ 831829 h 831829"/>
                <a:gd name="connsiteX13" fmla="*/ 2113212 w 3512427"/>
                <a:gd name="connsiteY13" fmla="*/ 825713 h 831829"/>
                <a:gd name="connsiteX14" fmla="*/ 2113212 w 3512427"/>
                <a:gd name="connsiteY14" fmla="*/ 657512 h 831829"/>
                <a:gd name="connsiteX15" fmla="*/ 3177464 w 3512427"/>
                <a:gd name="connsiteY15" fmla="*/ 660570 h 831829"/>
                <a:gd name="connsiteX16" fmla="*/ 3174550 w 3512427"/>
                <a:gd name="connsiteY16" fmla="*/ 813452 h 831829"/>
                <a:gd name="connsiteX17" fmla="*/ 3512427 w 3512427"/>
                <a:gd name="connsiteY17" fmla="*/ 813363 h 831829"/>
                <a:gd name="connsiteX0" fmla="*/ 0 w 3512427"/>
                <a:gd name="connsiteY0" fmla="*/ 828771 h 831829"/>
                <a:gd name="connsiteX1" fmla="*/ 97863 w 3512427"/>
                <a:gd name="connsiteY1" fmla="*/ 828771 h 831829"/>
                <a:gd name="connsiteX2" fmla="*/ 94804 w 3512427"/>
                <a:gd name="connsiteY2" fmla="*/ 660570 h 831829"/>
                <a:gd name="connsiteX3" fmla="*/ 281354 w 3512427"/>
                <a:gd name="connsiteY3" fmla="*/ 660570 h 831829"/>
                <a:gd name="connsiteX4" fmla="*/ 281354 w 3512427"/>
                <a:gd name="connsiteY4" fmla="*/ 321110 h 831829"/>
                <a:gd name="connsiteX5" fmla="*/ 489311 w 3512427"/>
                <a:gd name="connsiteY5" fmla="*/ 324169 h 831829"/>
                <a:gd name="connsiteX6" fmla="*/ 489311 w 3512427"/>
                <a:gd name="connsiteY6" fmla="*/ 0 h 831829"/>
                <a:gd name="connsiteX7" fmla="*/ 1113183 w 3512427"/>
                <a:gd name="connsiteY7" fmla="*/ 3058 h 831829"/>
                <a:gd name="connsiteX8" fmla="*/ 1113183 w 3512427"/>
                <a:gd name="connsiteY8" fmla="*/ 321110 h 831829"/>
                <a:gd name="connsiteX9" fmla="*/ 1263034 w 3512427"/>
                <a:gd name="connsiteY9" fmla="*/ 321110 h 831829"/>
                <a:gd name="connsiteX10" fmla="*/ 1263034 w 3512427"/>
                <a:gd name="connsiteY10" fmla="*/ 660570 h 831829"/>
                <a:gd name="connsiteX11" fmla="*/ 1376188 w 3512427"/>
                <a:gd name="connsiteY11" fmla="*/ 660570 h 831829"/>
                <a:gd name="connsiteX12" fmla="*/ 1379246 w 3512427"/>
                <a:gd name="connsiteY12" fmla="*/ 831829 h 831829"/>
                <a:gd name="connsiteX13" fmla="*/ 2113212 w 3512427"/>
                <a:gd name="connsiteY13" fmla="*/ 825713 h 831829"/>
                <a:gd name="connsiteX14" fmla="*/ 2113212 w 3512427"/>
                <a:gd name="connsiteY14" fmla="*/ 657512 h 831829"/>
                <a:gd name="connsiteX15" fmla="*/ 3177464 w 3512427"/>
                <a:gd name="connsiteY15" fmla="*/ 660570 h 831829"/>
                <a:gd name="connsiteX16" fmla="*/ 3174550 w 3512427"/>
                <a:gd name="connsiteY16" fmla="*/ 813452 h 831829"/>
                <a:gd name="connsiteX17" fmla="*/ 3512427 w 3512427"/>
                <a:gd name="connsiteY17" fmla="*/ 813363 h 831829"/>
                <a:gd name="connsiteX0" fmla="*/ 0 w 3512427"/>
                <a:gd name="connsiteY0" fmla="*/ 828771 h 831829"/>
                <a:gd name="connsiteX1" fmla="*/ 97863 w 3512427"/>
                <a:gd name="connsiteY1" fmla="*/ 828771 h 831829"/>
                <a:gd name="connsiteX2" fmla="*/ 94804 w 3512427"/>
                <a:gd name="connsiteY2" fmla="*/ 660570 h 831829"/>
                <a:gd name="connsiteX3" fmla="*/ 281354 w 3512427"/>
                <a:gd name="connsiteY3" fmla="*/ 660570 h 831829"/>
                <a:gd name="connsiteX4" fmla="*/ 281354 w 3512427"/>
                <a:gd name="connsiteY4" fmla="*/ 321110 h 831829"/>
                <a:gd name="connsiteX5" fmla="*/ 489311 w 3512427"/>
                <a:gd name="connsiteY5" fmla="*/ 324169 h 831829"/>
                <a:gd name="connsiteX6" fmla="*/ 489311 w 3512427"/>
                <a:gd name="connsiteY6" fmla="*/ 0 h 831829"/>
                <a:gd name="connsiteX7" fmla="*/ 1113183 w 3512427"/>
                <a:gd name="connsiteY7" fmla="*/ 3058 h 831829"/>
                <a:gd name="connsiteX8" fmla="*/ 1113183 w 3512427"/>
                <a:gd name="connsiteY8" fmla="*/ 321110 h 831829"/>
                <a:gd name="connsiteX9" fmla="*/ 1263034 w 3512427"/>
                <a:gd name="connsiteY9" fmla="*/ 321110 h 831829"/>
                <a:gd name="connsiteX10" fmla="*/ 1263034 w 3512427"/>
                <a:gd name="connsiteY10" fmla="*/ 660570 h 831829"/>
                <a:gd name="connsiteX11" fmla="*/ 1376188 w 3512427"/>
                <a:gd name="connsiteY11" fmla="*/ 660570 h 831829"/>
                <a:gd name="connsiteX12" fmla="*/ 1379246 w 3512427"/>
                <a:gd name="connsiteY12" fmla="*/ 831829 h 831829"/>
                <a:gd name="connsiteX13" fmla="*/ 2113212 w 3512427"/>
                <a:gd name="connsiteY13" fmla="*/ 825713 h 831829"/>
                <a:gd name="connsiteX14" fmla="*/ 2113212 w 3512427"/>
                <a:gd name="connsiteY14" fmla="*/ 657512 h 831829"/>
                <a:gd name="connsiteX15" fmla="*/ 3177464 w 3512427"/>
                <a:gd name="connsiteY15" fmla="*/ 660570 h 831829"/>
                <a:gd name="connsiteX16" fmla="*/ 3174550 w 3512427"/>
                <a:gd name="connsiteY16" fmla="*/ 819937 h 831829"/>
                <a:gd name="connsiteX17" fmla="*/ 3512427 w 3512427"/>
                <a:gd name="connsiteY17" fmla="*/ 813363 h 831829"/>
                <a:gd name="connsiteX0" fmla="*/ 0 w 3512427"/>
                <a:gd name="connsiteY0" fmla="*/ 828771 h 831829"/>
                <a:gd name="connsiteX1" fmla="*/ 97863 w 3512427"/>
                <a:gd name="connsiteY1" fmla="*/ 828771 h 831829"/>
                <a:gd name="connsiteX2" fmla="*/ 94804 w 3512427"/>
                <a:gd name="connsiteY2" fmla="*/ 660570 h 831829"/>
                <a:gd name="connsiteX3" fmla="*/ 281354 w 3512427"/>
                <a:gd name="connsiteY3" fmla="*/ 660570 h 831829"/>
                <a:gd name="connsiteX4" fmla="*/ 281354 w 3512427"/>
                <a:gd name="connsiteY4" fmla="*/ 321110 h 831829"/>
                <a:gd name="connsiteX5" fmla="*/ 489311 w 3512427"/>
                <a:gd name="connsiteY5" fmla="*/ 324169 h 831829"/>
                <a:gd name="connsiteX6" fmla="*/ 489311 w 3512427"/>
                <a:gd name="connsiteY6" fmla="*/ 0 h 831829"/>
                <a:gd name="connsiteX7" fmla="*/ 1113183 w 3512427"/>
                <a:gd name="connsiteY7" fmla="*/ 3058 h 831829"/>
                <a:gd name="connsiteX8" fmla="*/ 1113183 w 3512427"/>
                <a:gd name="connsiteY8" fmla="*/ 321110 h 831829"/>
                <a:gd name="connsiteX9" fmla="*/ 1263034 w 3512427"/>
                <a:gd name="connsiteY9" fmla="*/ 321110 h 831829"/>
                <a:gd name="connsiteX10" fmla="*/ 1263034 w 3512427"/>
                <a:gd name="connsiteY10" fmla="*/ 660570 h 831829"/>
                <a:gd name="connsiteX11" fmla="*/ 1376188 w 3512427"/>
                <a:gd name="connsiteY11" fmla="*/ 660570 h 831829"/>
                <a:gd name="connsiteX12" fmla="*/ 1379246 w 3512427"/>
                <a:gd name="connsiteY12" fmla="*/ 831829 h 831829"/>
                <a:gd name="connsiteX13" fmla="*/ 2113212 w 3512427"/>
                <a:gd name="connsiteY13" fmla="*/ 825713 h 831829"/>
                <a:gd name="connsiteX14" fmla="*/ 2113212 w 3512427"/>
                <a:gd name="connsiteY14" fmla="*/ 657512 h 831829"/>
                <a:gd name="connsiteX15" fmla="*/ 3177464 w 3512427"/>
                <a:gd name="connsiteY15" fmla="*/ 660570 h 831829"/>
                <a:gd name="connsiteX16" fmla="*/ 3174550 w 3512427"/>
                <a:gd name="connsiteY16" fmla="*/ 819937 h 831829"/>
                <a:gd name="connsiteX17" fmla="*/ 3512427 w 3512427"/>
                <a:gd name="connsiteY17" fmla="*/ 819849 h 831829"/>
                <a:gd name="connsiteX0" fmla="*/ 0 w 3512427"/>
                <a:gd name="connsiteY0" fmla="*/ 828771 h 828771"/>
                <a:gd name="connsiteX1" fmla="*/ 97863 w 3512427"/>
                <a:gd name="connsiteY1" fmla="*/ 828771 h 828771"/>
                <a:gd name="connsiteX2" fmla="*/ 94804 w 3512427"/>
                <a:gd name="connsiteY2" fmla="*/ 660570 h 828771"/>
                <a:gd name="connsiteX3" fmla="*/ 281354 w 3512427"/>
                <a:gd name="connsiteY3" fmla="*/ 660570 h 828771"/>
                <a:gd name="connsiteX4" fmla="*/ 281354 w 3512427"/>
                <a:gd name="connsiteY4" fmla="*/ 321110 h 828771"/>
                <a:gd name="connsiteX5" fmla="*/ 489311 w 3512427"/>
                <a:gd name="connsiteY5" fmla="*/ 324169 h 828771"/>
                <a:gd name="connsiteX6" fmla="*/ 489311 w 3512427"/>
                <a:gd name="connsiteY6" fmla="*/ 0 h 828771"/>
                <a:gd name="connsiteX7" fmla="*/ 1113183 w 3512427"/>
                <a:gd name="connsiteY7" fmla="*/ 3058 h 828771"/>
                <a:gd name="connsiteX8" fmla="*/ 1113183 w 3512427"/>
                <a:gd name="connsiteY8" fmla="*/ 321110 h 828771"/>
                <a:gd name="connsiteX9" fmla="*/ 1263034 w 3512427"/>
                <a:gd name="connsiteY9" fmla="*/ 321110 h 828771"/>
                <a:gd name="connsiteX10" fmla="*/ 1263034 w 3512427"/>
                <a:gd name="connsiteY10" fmla="*/ 660570 h 828771"/>
                <a:gd name="connsiteX11" fmla="*/ 1376188 w 3512427"/>
                <a:gd name="connsiteY11" fmla="*/ 660570 h 828771"/>
                <a:gd name="connsiteX12" fmla="*/ 1379246 w 3512427"/>
                <a:gd name="connsiteY12" fmla="*/ 821020 h 828771"/>
                <a:gd name="connsiteX13" fmla="*/ 2113212 w 3512427"/>
                <a:gd name="connsiteY13" fmla="*/ 825713 h 828771"/>
                <a:gd name="connsiteX14" fmla="*/ 2113212 w 3512427"/>
                <a:gd name="connsiteY14" fmla="*/ 657512 h 828771"/>
                <a:gd name="connsiteX15" fmla="*/ 3177464 w 3512427"/>
                <a:gd name="connsiteY15" fmla="*/ 660570 h 828771"/>
                <a:gd name="connsiteX16" fmla="*/ 3174550 w 3512427"/>
                <a:gd name="connsiteY16" fmla="*/ 819937 h 828771"/>
                <a:gd name="connsiteX17" fmla="*/ 3512427 w 3512427"/>
                <a:gd name="connsiteY17" fmla="*/ 819849 h 828771"/>
                <a:gd name="connsiteX0" fmla="*/ 0 w 3512427"/>
                <a:gd name="connsiteY0" fmla="*/ 828771 h 828771"/>
                <a:gd name="connsiteX1" fmla="*/ 97863 w 3512427"/>
                <a:gd name="connsiteY1" fmla="*/ 828771 h 828771"/>
                <a:gd name="connsiteX2" fmla="*/ 94804 w 3512427"/>
                <a:gd name="connsiteY2" fmla="*/ 660570 h 828771"/>
                <a:gd name="connsiteX3" fmla="*/ 281354 w 3512427"/>
                <a:gd name="connsiteY3" fmla="*/ 660570 h 828771"/>
                <a:gd name="connsiteX4" fmla="*/ 281354 w 3512427"/>
                <a:gd name="connsiteY4" fmla="*/ 321110 h 828771"/>
                <a:gd name="connsiteX5" fmla="*/ 489311 w 3512427"/>
                <a:gd name="connsiteY5" fmla="*/ 324169 h 828771"/>
                <a:gd name="connsiteX6" fmla="*/ 489311 w 3512427"/>
                <a:gd name="connsiteY6" fmla="*/ 0 h 828771"/>
                <a:gd name="connsiteX7" fmla="*/ 1113183 w 3512427"/>
                <a:gd name="connsiteY7" fmla="*/ 3058 h 828771"/>
                <a:gd name="connsiteX8" fmla="*/ 1113183 w 3512427"/>
                <a:gd name="connsiteY8" fmla="*/ 321110 h 828771"/>
                <a:gd name="connsiteX9" fmla="*/ 1263034 w 3512427"/>
                <a:gd name="connsiteY9" fmla="*/ 321110 h 828771"/>
                <a:gd name="connsiteX10" fmla="*/ 1263034 w 3512427"/>
                <a:gd name="connsiteY10" fmla="*/ 660570 h 828771"/>
                <a:gd name="connsiteX11" fmla="*/ 1376188 w 3512427"/>
                <a:gd name="connsiteY11" fmla="*/ 660570 h 828771"/>
                <a:gd name="connsiteX12" fmla="*/ 1379246 w 3512427"/>
                <a:gd name="connsiteY12" fmla="*/ 821020 h 828771"/>
                <a:gd name="connsiteX13" fmla="*/ 2113212 w 3512427"/>
                <a:gd name="connsiteY13" fmla="*/ 812742 h 828771"/>
                <a:gd name="connsiteX14" fmla="*/ 2113212 w 3512427"/>
                <a:gd name="connsiteY14" fmla="*/ 657512 h 828771"/>
                <a:gd name="connsiteX15" fmla="*/ 3177464 w 3512427"/>
                <a:gd name="connsiteY15" fmla="*/ 660570 h 828771"/>
                <a:gd name="connsiteX16" fmla="*/ 3174550 w 3512427"/>
                <a:gd name="connsiteY16" fmla="*/ 819937 h 828771"/>
                <a:gd name="connsiteX17" fmla="*/ 3512427 w 3512427"/>
                <a:gd name="connsiteY17" fmla="*/ 819849 h 828771"/>
                <a:gd name="connsiteX0" fmla="*/ 0 w 3512427"/>
                <a:gd name="connsiteY0" fmla="*/ 828771 h 828771"/>
                <a:gd name="connsiteX1" fmla="*/ 97863 w 3512427"/>
                <a:gd name="connsiteY1" fmla="*/ 828771 h 828771"/>
                <a:gd name="connsiteX2" fmla="*/ 94804 w 3512427"/>
                <a:gd name="connsiteY2" fmla="*/ 660570 h 828771"/>
                <a:gd name="connsiteX3" fmla="*/ 281354 w 3512427"/>
                <a:gd name="connsiteY3" fmla="*/ 660570 h 828771"/>
                <a:gd name="connsiteX4" fmla="*/ 281354 w 3512427"/>
                <a:gd name="connsiteY4" fmla="*/ 321110 h 828771"/>
                <a:gd name="connsiteX5" fmla="*/ 489311 w 3512427"/>
                <a:gd name="connsiteY5" fmla="*/ 324169 h 828771"/>
                <a:gd name="connsiteX6" fmla="*/ 489311 w 3512427"/>
                <a:gd name="connsiteY6" fmla="*/ 0 h 828771"/>
                <a:gd name="connsiteX7" fmla="*/ 1113183 w 3512427"/>
                <a:gd name="connsiteY7" fmla="*/ 3058 h 828771"/>
                <a:gd name="connsiteX8" fmla="*/ 1113183 w 3512427"/>
                <a:gd name="connsiteY8" fmla="*/ 321110 h 828771"/>
                <a:gd name="connsiteX9" fmla="*/ 1263034 w 3512427"/>
                <a:gd name="connsiteY9" fmla="*/ 321110 h 828771"/>
                <a:gd name="connsiteX10" fmla="*/ 1263034 w 3512427"/>
                <a:gd name="connsiteY10" fmla="*/ 660570 h 828771"/>
                <a:gd name="connsiteX11" fmla="*/ 1376188 w 3512427"/>
                <a:gd name="connsiteY11" fmla="*/ 660570 h 828771"/>
                <a:gd name="connsiteX12" fmla="*/ 1379246 w 3512427"/>
                <a:gd name="connsiteY12" fmla="*/ 821020 h 828771"/>
                <a:gd name="connsiteX13" fmla="*/ 2113212 w 3512427"/>
                <a:gd name="connsiteY13" fmla="*/ 819227 h 828771"/>
                <a:gd name="connsiteX14" fmla="*/ 2113212 w 3512427"/>
                <a:gd name="connsiteY14" fmla="*/ 657512 h 828771"/>
                <a:gd name="connsiteX15" fmla="*/ 3177464 w 3512427"/>
                <a:gd name="connsiteY15" fmla="*/ 660570 h 828771"/>
                <a:gd name="connsiteX16" fmla="*/ 3174550 w 3512427"/>
                <a:gd name="connsiteY16" fmla="*/ 819937 h 828771"/>
                <a:gd name="connsiteX17" fmla="*/ 3512427 w 3512427"/>
                <a:gd name="connsiteY17" fmla="*/ 819849 h 82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12427" h="828771">
                  <a:moveTo>
                    <a:pt x="0" y="828771"/>
                  </a:moveTo>
                  <a:lnTo>
                    <a:pt x="97863" y="828771"/>
                  </a:lnTo>
                  <a:cubicBezTo>
                    <a:pt x="96843" y="772704"/>
                    <a:pt x="95824" y="716637"/>
                    <a:pt x="94804" y="660570"/>
                  </a:cubicBezTo>
                  <a:lnTo>
                    <a:pt x="281354" y="660570"/>
                  </a:lnTo>
                  <a:lnTo>
                    <a:pt x="281354" y="321110"/>
                  </a:lnTo>
                  <a:lnTo>
                    <a:pt x="489311" y="324169"/>
                  </a:lnTo>
                  <a:lnTo>
                    <a:pt x="489311" y="0"/>
                  </a:lnTo>
                  <a:lnTo>
                    <a:pt x="1113183" y="3058"/>
                  </a:lnTo>
                  <a:lnTo>
                    <a:pt x="1113183" y="321110"/>
                  </a:lnTo>
                  <a:lnTo>
                    <a:pt x="1263034" y="321110"/>
                  </a:lnTo>
                  <a:lnTo>
                    <a:pt x="1263034" y="660570"/>
                  </a:lnTo>
                  <a:lnTo>
                    <a:pt x="1376188" y="660570"/>
                  </a:lnTo>
                  <a:cubicBezTo>
                    <a:pt x="1377207" y="717656"/>
                    <a:pt x="1378227" y="763934"/>
                    <a:pt x="1379246" y="821020"/>
                  </a:cubicBezTo>
                  <a:lnTo>
                    <a:pt x="2113212" y="819227"/>
                  </a:lnTo>
                  <a:lnTo>
                    <a:pt x="2113212" y="657512"/>
                  </a:lnTo>
                  <a:lnTo>
                    <a:pt x="3177464" y="660570"/>
                  </a:lnTo>
                  <a:cubicBezTo>
                    <a:pt x="3176493" y="710090"/>
                    <a:pt x="3175521" y="770417"/>
                    <a:pt x="3174550" y="819937"/>
                  </a:cubicBezTo>
                  <a:lnTo>
                    <a:pt x="3512427" y="819849"/>
                  </a:ln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文本框 24">
                  <a:extLst>
                    <a:ext uri="{FF2B5EF4-FFF2-40B4-BE49-F238E27FC236}">
                      <a16:creationId xmlns:a16="http://schemas.microsoft.com/office/drawing/2014/main" id="{BFB8E4AC-5333-A24A-8023-188152A99BB4}"/>
                    </a:ext>
                  </a:extLst>
                </p:cNvPr>
                <p:cNvSpPr txBox="1"/>
                <p:nvPr/>
              </p:nvSpPr>
              <p:spPr>
                <a:xfrm>
                  <a:off x="13724357" y="5180957"/>
                  <a:ext cx="2204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0" name="文本框 24">
                  <a:extLst>
                    <a:ext uri="{FF2B5EF4-FFF2-40B4-BE49-F238E27FC236}">
                      <a16:creationId xmlns:a16="http://schemas.microsoft.com/office/drawing/2014/main" id="{BFB8E4AC-5333-A24A-8023-188152A99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4357" y="5180957"/>
                  <a:ext cx="220445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7778" t="-5882" r="-5556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文本框 25">
                  <a:extLst>
                    <a:ext uri="{FF2B5EF4-FFF2-40B4-BE49-F238E27FC236}">
                      <a16:creationId xmlns:a16="http://schemas.microsoft.com/office/drawing/2014/main" id="{D7AA7FE4-DA52-DC43-A691-E00F58432DB6}"/>
                    </a:ext>
                  </a:extLst>
                </p:cNvPr>
                <p:cNvSpPr txBox="1"/>
                <p:nvPr/>
              </p:nvSpPr>
              <p:spPr>
                <a:xfrm>
                  <a:off x="13734489" y="6049008"/>
                  <a:ext cx="2204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1" name="文本框 25">
                  <a:extLst>
                    <a:ext uri="{FF2B5EF4-FFF2-40B4-BE49-F238E27FC236}">
                      <a16:creationId xmlns:a16="http://schemas.microsoft.com/office/drawing/2014/main" id="{D7AA7FE4-DA52-DC43-A691-E00F58432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4489" y="6049008"/>
                  <a:ext cx="220445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105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文本框 26">
                  <a:extLst>
                    <a:ext uri="{FF2B5EF4-FFF2-40B4-BE49-F238E27FC236}">
                      <a16:creationId xmlns:a16="http://schemas.microsoft.com/office/drawing/2014/main" id="{3DB55000-B566-C640-9BF1-1933CC7196EB}"/>
                    </a:ext>
                  </a:extLst>
                </p:cNvPr>
                <p:cNvSpPr txBox="1"/>
                <p:nvPr/>
              </p:nvSpPr>
              <p:spPr>
                <a:xfrm>
                  <a:off x="13734066" y="6963219"/>
                  <a:ext cx="21627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2" name="文本框 26">
                  <a:extLst>
                    <a:ext uri="{FF2B5EF4-FFF2-40B4-BE49-F238E27FC236}">
                      <a16:creationId xmlns:a16="http://schemas.microsoft.com/office/drawing/2014/main" id="{3DB55000-B566-C640-9BF1-1933CC719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4066" y="6963219"/>
                  <a:ext cx="216278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555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任意多边形: 形状 27">
              <a:extLst>
                <a:ext uri="{FF2B5EF4-FFF2-40B4-BE49-F238E27FC236}">
                  <a16:creationId xmlns:a16="http://schemas.microsoft.com/office/drawing/2014/main" id="{508ECC54-D81B-E349-8246-92C23EB5801F}"/>
                </a:ext>
              </a:extLst>
            </p:cNvPr>
            <p:cNvSpPr/>
            <p:nvPr/>
          </p:nvSpPr>
          <p:spPr>
            <a:xfrm>
              <a:off x="12041649" y="5954616"/>
              <a:ext cx="1685117" cy="528307"/>
            </a:xfrm>
            <a:custGeom>
              <a:avLst/>
              <a:gdLst>
                <a:gd name="connsiteX0" fmla="*/ 0 w 3514725"/>
                <a:gd name="connsiteY0" fmla="*/ 1018636 h 1050876"/>
                <a:gd name="connsiteX1" fmla="*/ 685800 w 3514725"/>
                <a:gd name="connsiteY1" fmla="*/ 28036 h 1050876"/>
                <a:gd name="connsiteX2" fmla="*/ 1162050 w 3514725"/>
                <a:gd name="connsiteY2" fmla="*/ 332836 h 1050876"/>
                <a:gd name="connsiteX3" fmla="*/ 1428750 w 3514725"/>
                <a:gd name="connsiteY3" fmla="*/ 971011 h 1050876"/>
                <a:gd name="connsiteX4" fmla="*/ 1866900 w 3514725"/>
                <a:gd name="connsiteY4" fmla="*/ 1009111 h 1050876"/>
                <a:gd name="connsiteX5" fmla="*/ 2514600 w 3514725"/>
                <a:gd name="connsiteY5" fmla="*/ 675736 h 1050876"/>
                <a:gd name="connsiteX6" fmla="*/ 3514725 w 3514725"/>
                <a:gd name="connsiteY6" fmla="*/ 1028161 h 1050876"/>
                <a:gd name="connsiteX0" fmla="*/ 0 w 3514725"/>
                <a:gd name="connsiteY0" fmla="*/ 1020674 h 1052914"/>
                <a:gd name="connsiteX1" fmla="*/ 685800 w 3514725"/>
                <a:gd name="connsiteY1" fmla="*/ 30074 h 1052914"/>
                <a:gd name="connsiteX2" fmla="*/ 1162050 w 3514725"/>
                <a:gd name="connsiteY2" fmla="*/ 334874 h 1052914"/>
                <a:gd name="connsiteX3" fmla="*/ 1428750 w 3514725"/>
                <a:gd name="connsiteY3" fmla="*/ 973049 h 1052914"/>
                <a:gd name="connsiteX4" fmla="*/ 1866900 w 3514725"/>
                <a:gd name="connsiteY4" fmla="*/ 1011149 h 1052914"/>
                <a:gd name="connsiteX5" fmla="*/ 2514600 w 3514725"/>
                <a:gd name="connsiteY5" fmla="*/ 677774 h 1052914"/>
                <a:gd name="connsiteX6" fmla="*/ 3514725 w 3514725"/>
                <a:gd name="connsiteY6" fmla="*/ 1030199 h 1052914"/>
                <a:gd name="connsiteX0" fmla="*/ 0 w 3514725"/>
                <a:gd name="connsiteY0" fmla="*/ 992271 h 1024511"/>
                <a:gd name="connsiteX1" fmla="*/ 685800 w 3514725"/>
                <a:gd name="connsiteY1" fmla="*/ 1671 h 1024511"/>
                <a:gd name="connsiteX2" fmla="*/ 1162050 w 3514725"/>
                <a:gd name="connsiteY2" fmla="*/ 306471 h 1024511"/>
                <a:gd name="connsiteX3" fmla="*/ 1428750 w 3514725"/>
                <a:gd name="connsiteY3" fmla="*/ 944646 h 1024511"/>
                <a:gd name="connsiteX4" fmla="*/ 1866900 w 3514725"/>
                <a:gd name="connsiteY4" fmla="*/ 982746 h 1024511"/>
                <a:gd name="connsiteX5" fmla="*/ 2514600 w 3514725"/>
                <a:gd name="connsiteY5" fmla="*/ 649371 h 1024511"/>
                <a:gd name="connsiteX6" fmla="*/ 3514725 w 3514725"/>
                <a:gd name="connsiteY6" fmla="*/ 1001796 h 1024511"/>
                <a:gd name="connsiteX0" fmla="*/ 0 w 3514725"/>
                <a:gd name="connsiteY0" fmla="*/ 1032177 h 1064417"/>
                <a:gd name="connsiteX1" fmla="*/ 685800 w 3514725"/>
                <a:gd name="connsiteY1" fmla="*/ 41577 h 1064417"/>
                <a:gd name="connsiteX2" fmla="*/ 1162050 w 3514725"/>
                <a:gd name="connsiteY2" fmla="*/ 346377 h 1064417"/>
                <a:gd name="connsiteX3" fmla="*/ 1428750 w 3514725"/>
                <a:gd name="connsiteY3" fmla="*/ 984552 h 1064417"/>
                <a:gd name="connsiteX4" fmla="*/ 1866900 w 3514725"/>
                <a:gd name="connsiteY4" fmla="*/ 1022652 h 1064417"/>
                <a:gd name="connsiteX5" fmla="*/ 2514600 w 3514725"/>
                <a:gd name="connsiteY5" fmla="*/ 689277 h 1064417"/>
                <a:gd name="connsiteX6" fmla="*/ 3514725 w 3514725"/>
                <a:gd name="connsiteY6" fmla="*/ 1041702 h 1064417"/>
                <a:gd name="connsiteX0" fmla="*/ 0 w 3514725"/>
                <a:gd name="connsiteY0" fmla="*/ 920047 h 952287"/>
                <a:gd name="connsiteX1" fmla="*/ 620759 w 3514725"/>
                <a:gd name="connsiteY1" fmla="*/ 51877 h 952287"/>
                <a:gd name="connsiteX2" fmla="*/ 1162050 w 3514725"/>
                <a:gd name="connsiteY2" fmla="*/ 234247 h 952287"/>
                <a:gd name="connsiteX3" fmla="*/ 1428750 w 3514725"/>
                <a:gd name="connsiteY3" fmla="*/ 872422 h 952287"/>
                <a:gd name="connsiteX4" fmla="*/ 1866900 w 3514725"/>
                <a:gd name="connsiteY4" fmla="*/ 910522 h 952287"/>
                <a:gd name="connsiteX5" fmla="*/ 2514600 w 3514725"/>
                <a:gd name="connsiteY5" fmla="*/ 577147 h 952287"/>
                <a:gd name="connsiteX6" fmla="*/ 3514725 w 3514725"/>
                <a:gd name="connsiteY6" fmla="*/ 929572 h 952287"/>
                <a:gd name="connsiteX0" fmla="*/ 0 w 3514725"/>
                <a:gd name="connsiteY0" fmla="*/ 890108 h 922348"/>
                <a:gd name="connsiteX1" fmla="*/ 620759 w 3514725"/>
                <a:gd name="connsiteY1" fmla="*/ 21938 h 922348"/>
                <a:gd name="connsiteX2" fmla="*/ 1162050 w 3514725"/>
                <a:gd name="connsiteY2" fmla="*/ 204308 h 922348"/>
                <a:gd name="connsiteX3" fmla="*/ 1428750 w 3514725"/>
                <a:gd name="connsiteY3" fmla="*/ 842483 h 922348"/>
                <a:gd name="connsiteX4" fmla="*/ 1866900 w 3514725"/>
                <a:gd name="connsiteY4" fmla="*/ 880583 h 922348"/>
                <a:gd name="connsiteX5" fmla="*/ 2514600 w 3514725"/>
                <a:gd name="connsiteY5" fmla="*/ 547208 h 922348"/>
                <a:gd name="connsiteX6" fmla="*/ 3514725 w 3514725"/>
                <a:gd name="connsiteY6" fmla="*/ 899633 h 922348"/>
                <a:gd name="connsiteX0" fmla="*/ 0 w 3514725"/>
                <a:gd name="connsiteY0" fmla="*/ 883216 h 915456"/>
                <a:gd name="connsiteX1" fmla="*/ 678149 w 3514725"/>
                <a:gd name="connsiteY1" fmla="*/ 22698 h 915456"/>
                <a:gd name="connsiteX2" fmla="*/ 1162050 w 3514725"/>
                <a:gd name="connsiteY2" fmla="*/ 197416 h 915456"/>
                <a:gd name="connsiteX3" fmla="*/ 1428750 w 3514725"/>
                <a:gd name="connsiteY3" fmla="*/ 835591 h 915456"/>
                <a:gd name="connsiteX4" fmla="*/ 1866900 w 3514725"/>
                <a:gd name="connsiteY4" fmla="*/ 873691 h 915456"/>
                <a:gd name="connsiteX5" fmla="*/ 2514600 w 3514725"/>
                <a:gd name="connsiteY5" fmla="*/ 540316 h 915456"/>
                <a:gd name="connsiteX6" fmla="*/ 3514725 w 3514725"/>
                <a:gd name="connsiteY6" fmla="*/ 892741 h 915456"/>
                <a:gd name="connsiteX0" fmla="*/ 0 w 3514725"/>
                <a:gd name="connsiteY0" fmla="*/ 883216 h 915456"/>
                <a:gd name="connsiteX1" fmla="*/ 651367 w 3514725"/>
                <a:gd name="connsiteY1" fmla="*/ 22698 h 915456"/>
                <a:gd name="connsiteX2" fmla="*/ 1162050 w 3514725"/>
                <a:gd name="connsiteY2" fmla="*/ 197416 h 915456"/>
                <a:gd name="connsiteX3" fmla="*/ 1428750 w 3514725"/>
                <a:gd name="connsiteY3" fmla="*/ 835591 h 915456"/>
                <a:gd name="connsiteX4" fmla="*/ 1866900 w 3514725"/>
                <a:gd name="connsiteY4" fmla="*/ 873691 h 915456"/>
                <a:gd name="connsiteX5" fmla="*/ 2514600 w 3514725"/>
                <a:gd name="connsiteY5" fmla="*/ 540316 h 915456"/>
                <a:gd name="connsiteX6" fmla="*/ 3514725 w 3514725"/>
                <a:gd name="connsiteY6" fmla="*/ 892741 h 91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4725" h="915456">
                  <a:moveTo>
                    <a:pt x="0" y="883216"/>
                  </a:moveTo>
                  <a:cubicBezTo>
                    <a:pt x="246062" y="445066"/>
                    <a:pt x="339087" y="94913"/>
                    <a:pt x="651367" y="22698"/>
                  </a:cubicBezTo>
                  <a:cubicBezTo>
                    <a:pt x="963647" y="-49517"/>
                    <a:pt x="1032486" y="61934"/>
                    <a:pt x="1162050" y="197416"/>
                  </a:cubicBezTo>
                  <a:cubicBezTo>
                    <a:pt x="1291614" y="332898"/>
                    <a:pt x="1311275" y="722879"/>
                    <a:pt x="1428750" y="835591"/>
                  </a:cubicBezTo>
                  <a:cubicBezTo>
                    <a:pt x="1546225" y="948303"/>
                    <a:pt x="1685925" y="922903"/>
                    <a:pt x="1866900" y="873691"/>
                  </a:cubicBezTo>
                  <a:cubicBezTo>
                    <a:pt x="2047875" y="824479"/>
                    <a:pt x="2239963" y="537141"/>
                    <a:pt x="2514600" y="540316"/>
                  </a:cubicBezTo>
                  <a:cubicBezTo>
                    <a:pt x="2789237" y="543491"/>
                    <a:pt x="3151981" y="718116"/>
                    <a:pt x="3514725" y="892741"/>
                  </a:cubicBezTo>
                </a:path>
              </a:pathLst>
            </a:cu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64" name="任意多边形: 形状 28">
              <a:extLst>
                <a:ext uri="{FF2B5EF4-FFF2-40B4-BE49-F238E27FC236}">
                  <a16:creationId xmlns:a16="http://schemas.microsoft.com/office/drawing/2014/main" id="{210C74DD-EE80-054C-B646-AC07A322FB14}"/>
                </a:ext>
              </a:extLst>
            </p:cNvPr>
            <p:cNvSpPr/>
            <p:nvPr/>
          </p:nvSpPr>
          <p:spPr>
            <a:xfrm>
              <a:off x="12034522" y="6658512"/>
              <a:ext cx="1685117" cy="528307"/>
            </a:xfrm>
            <a:custGeom>
              <a:avLst/>
              <a:gdLst>
                <a:gd name="connsiteX0" fmla="*/ 0 w 3514725"/>
                <a:gd name="connsiteY0" fmla="*/ 1018636 h 1050876"/>
                <a:gd name="connsiteX1" fmla="*/ 685800 w 3514725"/>
                <a:gd name="connsiteY1" fmla="*/ 28036 h 1050876"/>
                <a:gd name="connsiteX2" fmla="*/ 1162050 w 3514725"/>
                <a:gd name="connsiteY2" fmla="*/ 332836 h 1050876"/>
                <a:gd name="connsiteX3" fmla="*/ 1428750 w 3514725"/>
                <a:gd name="connsiteY3" fmla="*/ 971011 h 1050876"/>
                <a:gd name="connsiteX4" fmla="*/ 1866900 w 3514725"/>
                <a:gd name="connsiteY4" fmla="*/ 1009111 h 1050876"/>
                <a:gd name="connsiteX5" fmla="*/ 2514600 w 3514725"/>
                <a:gd name="connsiteY5" fmla="*/ 675736 h 1050876"/>
                <a:gd name="connsiteX6" fmla="*/ 3514725 w 3514725"/>
                <a:gd name="connsiteY6" fmla="*/ 1028161 h 1050876"/>
                <a:gd name="connsiteX0" fmla="*/ 0 w 3514725"/>
                <a:gd name="connsiteY0" fmla="*/ 1020674 h 1052914"/>
                <a:gd name="connsiteX1" fmla="*/ 685800 w 3514725"/>
                <a:gd name="connsiteY1" fmla="*/ 30074 h 1052914"/>
                <a:gd name="connsiteX2" fmla="*/ 1162050 w 3514725"/>
                <a:gd name="connsiteY2" fmla="*/ 334874 h 1052914"/>
                <a:gd name="connsiteX3" fmla="*/ 1428750 w 3514725"/>
                <a:gd name="connsiteY3" fmla="*/ 973049 h 1052914"/>
                <a:gd name="connsiteX4" fmla="*/ 1866900 w 3514725"/>
                <a:gd name="connsiteY4" fmla="*/ 1011149 h 1052914"/>
                <a:gd name="connsiteX5" fmla="*/ 2514600 w 3514725"/>
                <a:gd name="connsiteY5" fmla="*/ 677774 h 1052914"/>
                <a:gd name="connsiteX6" fmla="*/ 3514725 w 3514725"/>
                <a:gd name="connsiteY6" fmla="*/ 1030199 h 1052914"/>
                <a:gd name="connsiteX0" fmla="*/ 0 w 3514725"/>
                <a:gd name="connsiteY0" fmla="*/ 992271 h 1024511"/>
                <a:gd name="connsiteX1" fmla="*/ 685800 w 3514725"/>
                <a:gd name="connsiteY1" fmla="*/ 1671 h 1024511"/>
                <a:gd name="connsiteX2" fmla="*/ 1162050 w 3514725"/>
                <a:gd name="connsiteY2" fmla="*/ 306471 h 1024511"/>
                <a:gd name="connsiteX3" fmla="*/ 1428750 w 3514725"/>
                <a:gd name="connsiteY3" fmla="*/ 944646 h 1024511"/>
                <a:gd name="connsiteX4" fmla="*/ 1866900 w 3514725"/>
                <a:gd name="connsiteY4" fmla="*/ 982746 h 1024511"/>
                <a:gd name="connsiteX5" fmla="*/ 2514600 w 3514725"/>
                <a:gd name="connsiteY5" fmla="*/ 649371 h 1024511"/>
                <a:gd name="connsiteX6" fmla="*/ 3514725 w 3514725"/>
                <a:gd name="connsiteY6" fmla="*/ 1001796 h 1024511"/>
                <a:gd name="connsiteX0" fmla="*/ 0 w 3514725"/>
                <a:gd name="connsiteY0" fmla="*/ 1032177 h 1064417"/>
                <a:gd name="connsiteX1" fmla="*/ 685800 w 3514725"/>
                <a:gd name="connsiteY1" fmla="*/ 41577 h 1064417"/>
                <a:gd name="connsiteX2" fmla="*/ 1162050 w 3514725"/>
                <a:gd name="connsiteY2" fmla="*/ 346377 h 1064417"/>
                <a:gd name="connsiteX3" fmla="*/ 1428750 w 3514725"/>
                <a:gd name="connsiteY3" fmla="*/ 984552 h 1064417"/>
                <a:gd name="connsiteX4" fmla="*/ 1866900 w 3514725"/>
                <a:gd name="connsiteY4" fmla="*/ 1022652 h 1064417"/>
                <a:gd name="connsiteX5" fmla="*/ 2514600 w 3514725"/>
                <a:gd name="connsiteY5" fmla="*/ 689277 h 1064417"/>
                <a:gd name="connsiteX6" fmla="*/ 3514725 w 3514725"/>
                <a:gd name="connsiteY6" fmla="*/ 1041702 h 1064417"/>
                <a:gd name="connsiteX0" fmla="*/ 0 w 3514725"/>
                <a:gd name="connsiteY0" fmla="*/ 920047 h 952287"/>
                <a:gd name="connsiteX1" fmla="*/ 620759 w 3514725"/>
                <a:gd name="connsiteY1" fmla="*/ 51877 h 952287"/>
                <a:gd name="connsiteX2" fmla="*/ 1162050 w 3514725"/>
                <a:gd name="connsiteY2" fmla="*/ 234247 h 952287"/>
                <a:gd name="connsiteX3" fmla="*/ 1428750 w 3514725"/>
                <a:gd name="connsiteY3" fmla="*/ 872422 h 952287"/>
                <a:gd name="connsiteX4" fmla="*/ 1866900 w 3514725"/>
                <a:gd name="connsiteY4" fmla="*/ 910522 h 952287"/>
                <a:gd name="connsiteX5" fmla="*/ 2514600 w 3514725"/>
                <a:gd name="connsiteY5" fmla="*/ 577147 h 952287"/>
                <a:gd name="connsiteX6" fmla="*/ 3514725 w 3514725"/>
                <a:gd name="connsiteY6" fmla="*/ 929572 h 952287"/>
                <a:gd name="connsiteX0" fmla="*/ 0 w 3514725"/>
                <a:gd name="connsiteY0" fmla="*/ 890108 h 922348"/>
                <a:gd name="connsiteX1" fmla="*/ 620759 w 3514725"/>
                <a:gd name="connsiteY1" fmla="*/ 21938 h 922348"/>
                <a:gd name="connsiteX2" fmla="*/ 1162050 w 3514725"/>
                <a:gd name="connsiteY2" fmla="*/ 204308 h 922348"/>
                <a:gd name="connsiteX3" fmla="*/ 1428750 w 3514725"/>
                <a:gd name="connsiteY3" fmla="*/ 842483 h 922348"/>
                <a:gd name="connsiteX4" fmla="*/ 1866900 w 3514725"/>
                <a:gd name="connsiteY4" fmla="*/ 880583 h 922348"/>
                <a:gd name="connsiteX5" fmla="*/ 2514600 w 3514725"/>
                <a:gd name="connsiteY5" fmla="*/ 547208 h 922348"/>
                <a:gd name="connsiteX6" fmla="*/ 3514725 w 3514725"/>
                <a:gd name="connsiteY6" fmla="*/ 899633 h 922348"/>
                <a:gd name="connsiteX0" fmla="*/ 0 w 3514725"/>
                <a:gd name="connsiteY0" fmla="*/ 883216 h 915456"/>
                <a:gd name="connsiteX1" fmla="*/ 678149 w 3514725"/>
                <a:gd name="connsiteY1" fmla="*/ 22698 h 915456"/>
                <a:gd name="connsiteX2" fmla="*/ 1162050 w 3514725"/>
                <a:gd name="connsiteY2" fmla="*/ 197416 h 915456"/>
                <a:gd name="connsiteX3" fmla="*/ 1428750 w 3514725"/>
                <a:gd name="connsiteY3" fmla="*/ 835591 h 915456"/>
                <a:gd name="connsiteX4" fmla="*/ 1866900 w 3514725"/>
                <a:gd name="connsiteY4" fmla="*/ 873691 h 915456"/>
                <a:gd name="connsiteX5" fmla="*/ 2514600 w 3514725"/>
                <a:gd name="connsiteY5" fmla="*/ 540316 h 915456"/>
                <a:gd name="connsiteX6" fmla="*/ 3514725 w 3514725"/>
                <a:gd name="connsiteY6" fmla="*/ 892741 h 915456"/>
                <a:gd name="connsiteX0" fmla="*/ 0 w 3514725"/>
                <a:gd name="connsiteY0" fmla="*/ 883216 h 915456"/>
                <a:gd name="connsiteX1" fmla="*/ 651367 w 3514725"/>
                <a:gd name="connsiteY1" fmla="*/ 22698 h 915456"/>
                <a:gd name="connsiteX2" fmla="*/ 1162050 w 3514725"/>
                <a:gd name="connsiteY2" fmla="*/ 197416 h 915456"/>
                <a:gd name="connsiteX3" fmla="*/ 1428750 w 3514725"/>
                <a:gd name="connsiteY3" fmla="*/ 835591 h 915456"/>
                <a:gd name="connsiteX4" fmla="*/ 1866900 w 3514725"/>
                <a:gd name="connsiteY4" fmla="*/ 873691 h 915456"/>
                <a:gd name="connsiteX5" fmla="*/ 2514600 w 3514725"/>
                <a:gd name="connsiteY5" fmla="*/ 540316 h 915456"/>
                <a:gd name="connsiteX6" fmla="*/ 3514725 w 3514725"/>
                <a:gd name="connsiteY6" fmla="*/ 892741 h 91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4725" h="915456">
                  <a:moveTo>
                    <a:pt x="0" y="883216"/>
                  </a:moveTo>
                  <a:cubicBezTo>
                    <a:pt x="246062" y="445066"/>
                    <a:pt x="339087" y="94913"/>
                    <a:pt x="651367" y="22698"/>
                  </a:cubicBezTo>
                  <a:cubicBezTo>
                    <a:pt x="963647" y="-49517"/>
                    <a:pt x="1032486" y="61934"/>
                    <a:pt x="1162050" y="197416"/>
                  </a:cubicBezTo>
                  <a:cubicBezTo>
                    <a:pt x="1291614" y="332898"/>
                    <a:pt x="1311275" y="722879"/>
                    <a:pt x="1428750" y="835591"/>
                  </a:cubicBezTo>
                  <a:cubicBezTo>
                    <a:pt x="1546225" y="948303"/>
                    <a:pt x="1685925" y="922903"/>
                    <a:pt x="1866900" y="873691"/>
                  </a:cubicBezTo>
                  <a:cubicBezTo>
                    <a:pt x="2047875" y="824479"/>
                    <a:pt x="2239963" y="537141"/>
                    <a:pt x="2514600" y="540316"/>
                  </a:cubicBezTo>
                  <a:cubicBezTo>
                    <a:pt x="2789237" y="543491"/>
                    <a:pt x="3151981" y="718116"/>
                    <a:pt x="3514725" y="892741"/>
                  </a:cubicBezTo>
                </a:path>
              </a:pathLst>
            </a:cu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65" name="任意多边形: 形状 30">
              <a:extLst>
                <a:ext uri="{FF2B5EF4-FFF2-40B4-BE49-F238E27FC236}">
                  <a16:creationId xmlns:a16="http://schemas.microsoft.com/office/drawing/2014/main" id="{BC19BD8A-FF07-7942-A789-8AAA127191C2}"/>
                </a:ext>
              </a:extLst>
            </p:cNvPr>
            <p:cNvSpPr/>
            <p:nvPr/>
          </p:nvSpPr>
          <p:spPr>
            <a:xfrm>
              <a:off x="8063979" y="5806605"/>
              <a:ext cx="1685117" cy="984252"/>
            </a:xfrm>
            <a:custGeom>
              <a:avLst/>
              <a:gdLst>
                <a:gd name="connsiteX0" fmla="*/ 0 w 3514725"/>
                <a:gd name="connsiteY0" fmla="*/ 1018636 h 1050876"/>
                <a:gd name="connsiteX1" fmla="*/ 685800 w 3514725"/>
                <a:gd name="connsiteY1" fmla="*/ 28036 h 1050876"/>
                <a:gd name="connsiteX2" fmla="*/ 1162050 w 3514725"/>
                <a:gd name="connsiteY2" fmla="*/ 332836 h 1050876"/>
                <a:gd name="connsiteX3" fmla="*/ 1428750 w 3514725"/>
                <a:gd name="connsiteY3" fmla="*/ 971011 h 1050876"/>
                <a:gd name="connsiteX4" fmla="*/ 1866900 w 3514725"/>
                <a:gd name="connsiteY4" fmla="*/ 1009111 h 1050876"/>
                <a:gd name="connsiteX5" fmla="*/ 2514600 w 3514725"/>
                <a:gd name="connsiteY5" fmla="*/ 675736 h 1050876"/>
                <a:gd name="connsiteX6" fmla="*/ 3514725 w 3514725"/>
                <a:gd name="connsiteY6" fmla="*/ 1028161 h 1050876"/>
                <a:gd name="connsiteX0" fmla="*/ 0 w 3514725"/>
                <a:gd name="connsiteY0" fmla="*/ 1020674 h 1052914"/>
                <a:gd name="connsiteX1" fmla="*/ 685800 w 3514725"/>
                <a:gd name="connsiteY1" fmla="*/ 30074 h 1052914"/>
                <a:gd name="connsiteX2" fmla="*/ 1162050 w 3514725"/>
                <a:gd name="connsiteY2" fmla="*/ 334874 h 1052914"/>
                <a:gd name="connsiteX3" fmla="*/ 1428750 w 3514725"/>
                <a:gd name="connsiteY3" fmla="*/ 973049 h 1052914"/>
                <a:gd name="connsiteX4" fmla="*/ 1866900 w 3514725"/>
                <a:gd name="connsiteY4" fmla="*/ 1011149 h 1052914"/>
                <a:gd name="connsiteX5" fmla="*/ 2514600 w 3514725"/>
                <a:gd name="connsiteY5" fmla="*/ 677774 h 1052914"/>
                <a:gd name="connsiteX6" fmla="*/ 3514725 w 3514725"/>
                <a:gd name="connsiteY6" fmla="*/ 1030199 h 105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4725" h="1052914">
                  <a:moveTo>
                    <a:pt x="0" y="1020674"/>
                  </a:moveTo>
                  <a:cubicBezTo>
                    <a:pt x="246062" y="582524"/>
                    <a:pt x="492125" y="144374"/>
                    <a:pt x="685800" y="30074"/>
                  </a:cubicBezTo>
                  <a:cubicBezTo>
                    <a:pt x="879475" y="-84226"/>
                    <a:pt x="1069147" y="151208"/>
                    <a:pt x="1162050" y="334874"/>
                  </a:cubicBezTo>
                  <a:cubicBezTo>
                    <a:pt x="1254953" y="518540"/>
                    <a:pt x="1311275" y="860337"/>
                    <a:pt x="1428750" y="973049"/>
                  </a:cubicBezTo>
                  <a:cubicBezTo>
                    <a:pt x="1546225" y="1085761"/>
                    <a:pt x="1685925" y="1060361"/>
                    <a:pt x="1866900" y="1011149"/>
                  </a:cubicBezTo>
                  <a:cubicBezTo>
                    <a:pt x="2047875" y="961937"/>
                    <a:pt x="2239963" y="674599"/>
                    <a:pt x="2514600" y="677774"/>
                  </a:cubicBezTo>
                  <a:cubicBezTo>
                    <a:pt x="2789237" y="680949"/>
                    <a:pt x="3151981" y="855574"/>
                    <a:pt x="3514725" y="1030199"/>
                  </a:cubicBezTo>
                </a:path>
              </a:pathLst>
            </a:cu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266" name="任意多边形: 形状 31">
              <a:extLst>
                <a:ext uri="{FF2B5EF4-FFF2-40B4-BE49-F238E27FC236}">
                  <a16:creationId xmlns:a16="http://schemas.microsoft.com/office/drawing/2014/main" id="{EE00BBED-D3CF-8642-BDC5-138B78A82959}"/>
                </a:ext>
              </a:extLst>
            </p:cNvPr>
            <p:cNvSpPr/>
            <p:nvPr/>
          </p:nvSpPr>
          <p:spPr>
            <a:xfrm>
              <a:off x="8052258" y="7358349"/>
              <a:ext cx="1685117" cy="528307"/>
            </a:xfrm>
            <a:custGeom>
              <a:avLst/>
              <a:gdLst>
                <a:gd name="connsiteX0" fmla="*/ 0 w 3514725"/>
                <a:gd name="connsiteY0" fmla="*/ 1018636 h 1050876"/>
                <a:gd name="connsiteX1" fmla="*/ 685800 w 3514725"/>
                <a:gd name="connsiteY1" fmla="*/ 28036 h 1050876"/>
                <a:gd name="connsiteX2" fmla="*/ 1162050 w 3514725"/>
                <a:gd name="connsiteY2" fmla="*/ 332836 h 1050876"/>
                <a:gd name="connsiteX3" fmla="*/ 1428750 w 3514725"/>
                <a:gd name="connsiteY3" fmla="*/ 971011 h 1050876"/>
                <a:gd name="connsiteX4" fmla="*/ 1866900 w 3514725"/>
                <a:gd name="connsiteY4" fmla="*/ 1009111 h 1050876"/>
                <a:gd name="connsiteX5" fmla="*/ 2514600 w 3514725"/>
                <a:gd name="connsiteY5" fmla="*/ 675736 h 1050876"/>
                <a:gd name="connsiteX6" fmla="*/ 3514725 w 3514725"/>
                <a:gd name="connsiteY6" fmla="*/ 1028161 h 1050876"/>
                <a:gd name="connsiteX0" fmla="*/ 0 w 3514725"/>
                <a:gd name="connsiteY0" fmla="*/ 1020674 h 1052914"/>
                <a:gd name="connsiteX1" fmla="*/ 685800 w 3514725"/>
                <a:gd name="connsiteY1" fmla="*/ 30074 h 1052914"/>
                <a:gd name="connsiteX2" fmla="*/ 1162050 w 3514725"/>
                <a:gd name="connsiteY2" fmla="*/ 334874 h 1052914"/>
                <a:gd name="connsiteX3" fmla="*/ 1428750 w 3514725"/>
                <a:gd name="connsiteY3" fmla="*/ 973049 h 1052914"/>
                <a:gd name="connsiteX4" fmla="*/ 1866900 w 3514725"/>
                <a:gd name="connsiteY4" fmla="*/ 1011149 h 1052914"/>
                <a:gd name="connsiteX5" fmla="*/ 2514600 w 3514725"/>
                <a:gd name="connsiteY5" fmla="*/ 677774 h 1052914"/>
                <a:gd name="connsiteX6" fmla="*/ 3514725 w 3514725"/>
                <a:gd name="connsiteY6" fmla="*/ 1030199 h 1052914"/>
                <a:gd name="connsiteX0" fmla="*/ 0 w 3514725"/>
                <a:gd name="connsiteY0" fmla="*/ 992271 h 1024511"/>
                <a:gd name="connsiteX1" fmla="*/ 685800 w 3514725"/>
                <a:gd name="connsiteY1" fmla="*/ 1671 h 1024511"/>
                <a:gd name="connsiteX2" fmla="*/ 1162050 w 3514725"/>
                <a:gd name="connsiteY2" fmla="*/ 306471 h 1024511"/>
                <a:gd name="connsiteX3" fmla="*/ 1428750 w 3514725"/>
                <a:gd name="connsiteY3" fmla="*/ 944646 h 1024511"/>
                <a:gd name="connsiteX4" fmla="*/ 1866900 w 3514725"/>
                <a:gd name="connsiteY4" fmla="*/ 982746 h 1024511"/>
                <a:gd name="connsiteX5" fmla="*/ 2514600 w 3514725"/>
                <a:gd name="connsiteY5" fmla="*/ 649371 h 1024511"/>
                <a:gd name="connsiteX6" fmla="*/ 3514725 w 3514725"/>
                <a:gd name="connsiteY6" fmla="*/ 1001796 h 1024511"/>
                <a:gd name="connsiteX0" fmla="*/ 0 w 3514725"/>
                <a:gd name="connsiteY0" fmla="*/ 1032177 h 1064417"/>
                <a:gd name="connsiteX1" fmla="*/ 685800 w 3514725"/>
                <a:gd name="connsiteY1" fmla="*/ 41577 h 1064417"/>
                <a:gd name="connsiteX2" fmla="*/ 1162050 w 3514725"/>
                <a:gd name="connsiteY2" fmla="*/ 346377 h 1064417"/>
                <a:gd name="connsiteX3" fmla="*/ 1428750 w 3514725"/>
                <a:gd name="connsiteY3" fmla="*/ 984552 h 1064417"/>
                <a:gd name="connsiteX4" fmla="*/ 1866900 w 3514725"/>
                <a:gd name="connsiteY4" fmla="*/ 1022652 h 1064417"/>
                <a:gd name="connsiteX5" fmla="*/ 2514600 w 3514725"/>
                <a:gd name="connsiteY5" fmla="*/ 689277 h 1064417"/>
                <a:gd name="connsiteX6" fmla="*/ 3514725 w 3514725"/>
                <a:gd name="connsiteY6" fmla="*/ 1041702 h 1064417"/>
                <a:gd name="connsiteX0" fmla="*/ 0 w 3514725"/>
                <a:gd name="connsiteY0" fmla="*/ 920047 h 952287"/>
                <a:gd name="connsiteX1" fmla="*/ 620759 w 3514725"/>
                <a:gd name="connsiteY1" fmla="*/ 51877 h 952287"/>
                <a:gd name="connsiteX2" fmla="*/ 1162050 w 3514725"/>
                <a:gd name="connsiteY2" fmla="*/ 234247 h 952287"/>
                <a:gd name="connsiteX3" fmla="*/ 1428750 w 3514725"/>
                <a:gd name="connsiteY3" fmla="*/ 872422 h 952287"/>
                <a:gd name="connsiteX4" fmla="*/ 1866900 w 3514725"/>
                <a:gd name="connsiteY4" fmla="*/ 910522 h 952287"/>
                <a:gd name="connsiteX5" fmla="*/ 2514600 w 3514725"/>
                <a:gd name="connsiteY5" fmla="*/ 577147 h 952287"/>
                <a:gd name="connsiteX6" fmla="*/ 3514725 w 3514725"/>
                <a:gd name="connsiteY6" fmla="*/ 929572 h 952287"/>
                <a:gd name="connsiteX0" fmla="*/ 0 w 3514725"/>
                <a:gd name="connsiteY0" fmla="*/ 890108 h 922348"/>
                <a:gd name="connsiteX1" fmla="*/ 620759 w 3514725"/>
                <a:gd name="connsiteY1" fmla="*/ 21938 h 922348"/>
                <a:gd name="connsiteX2" fmla="*/ 1162050 w 3514725"/>
                <a:gd name="connsiteY2" fmla="*/ 204308 h 922348"/>
                <a:gd name="connsiteX3" fmla="*/ 1428750 w 3514725"/>
                <a:gd name="connsiteY3" fmla="*/ 842483 h 922348"/>
                <a:gd name="connsiteX4" fmla="*/ 1866900 w 3514725"/>
                <a:gd name="connsiteY4" fmla="*/ 880583 h 922348"/>
                <a:gd name="connsiteX5" fmla="*/ 2514600 w 3514725"/>
                <a:gd name="connsiteY5" fmla="*/ 547208 h 922348"/>
                <a:gd name="connsiteX6" fmla="*/ 3514725 w 3514725"/>
                <a:gd name="connsiteY6" fmla="*/ 899633 h 922348"/>
                <a:gd name="connsiteX0" fmla="*/ 0 w 3514725"/>
                <a:gd name="connsiteY0" fmla="*/ 883216 h 915456"/>
                <a:gd name="connsiteX1" fmla="*/ 678149 w 3514725"/>
                <a:gd name="connsiteY1" fmla="*/ 22698 h 915456"/>
                <a:gd name="connsiteX2" fmla="*/ 1162050 w 3514725"/>
                <a:gd name="connsiteY2" fmla="*/ 197416 h 915456"/>
                <a:gd name="connsiteX3" fmla="*/ 1428750 w 3514725"/>
                <a:gd name="connsiteY3" fmla="*/ 835591 h 915456"/>
                <a:gd name="connsiteX4" fmla="*/ 1866900 w 3514725"/>
                <a:gd name="connsiteY4" fmla="*/ 873691 h 915456"/>
                <a:gd name="connsiteX5" fmla="*/ 2514600 w 3514725"/>
                <a:gd name="connsiteY5" fmla="*/ 540316 h 915456"/>
                <a:gd name="connsiteX6" fmla="*/ 3514725 w 3514725"/>
                <a:gd name="connsiteY6" fmla="*/ 892741 h 915456"/>
                <a:gd name="connsiteX0" fmla="*/ 0 w 3514725"/>
                <a:gd name="connsiteY0" fmla="*/ 883216 h 915456"/>
                <a:gd name="connsiteX1" fmla="*/ 651367 w 3514725"/>
                <a:gd name="connsiteY1" fmla="*/ 22698 h 915456"/>
                <a:gd name="connsiteX2" fmla="*/ 1162050 w 3514725"/>
                <a:gd name="connsiteY2" fmla="*/ 197416 h 915456"/>
                <a:gd name="connsiteX3" fmla="*/ 1428750 w 3514725"/>
                <a:gd name="connsiteY3" fmla="*/ 835591 h 915456"/>
                <a:gd name="connsiteX4" fmla="*/ 1866900 w 3514725"/>
                <a:gd name="connsiteY4" fmla="*/ 873691 h 915456"/>
                <a:gd name="connsiteX5" fmla="*/ 2514600 w 3514725"/>
                <a:gd name="connsiteY5" fmla="*/ 540316 h 915456"/>
                <a:gd name="connsiteX6" fmla="*/ 3514725 w 3514725"/>
                <a:gd name="connsiteY6" fmla="*/ 892741 h 91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4725" h="915456">
                  <a:moveTo>
                    <a:pt x="0" y="883216"/>
                  </a:moveTo>
                  <a:cubicBezTo>
                    <a:pt x="246062" y="445066"/>
                    <a:pt x="339087" y="94913"/>
                    <a:pt x="651367" y="22698"/>
                  </a:cubicBezTo>
                  <a:cubicBezTo>
                    <a:pt x="963647" y="-49517"/>
                    <a:pt x="1032486" y="61934"/>
                    <a:pt x="1162050" y="197416"/>
                  </a:cubicBezTo>
                  <a:cubicBezTo>
                    <a:pt x="1291614" y="332898"/>
                    <a:pt x="1311275" y="722879"/>
                    <a:pt x="1428750" y="835591"/>
                  </a:cubicBezTo>
                  <a:cubicBezTo>
                    <a:pt x="1546225" y="948303"/>
                    <a:pt x="1685925" y="922903"/>
                    <a:pt x="1866900" y="873691"/>
                  </a:cubicBezTo>
                  <a:cubicBezTo>
                    <a:pt x="2047875" y="824479"/>
                    <a:pt x="2239963" y="537141"/>
                    <a:pt x="2514600" y="540316"/>
                  </a:cubicBezTo>
                  <a:cubicBezTo>
                    <a:pt x="2789237" y="543491"/>
                    <a:pt x="3151981" y="718116"/>
                    <a:pt x="3514725" y="892741"/>
                  </a:cubicBezTo>
                </a:path>
              </a:pathLst>
            </a:cu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267" name="直接连接符 32">
              <a:extLst>
                <a:ext uri="{FF2B5EF4-FFF2-40B4-BE49-F238E27FC236}">
                  <a16:creationId xmlns:a16="http://schemas.microsoft.com/office/drawing/2014/main" id="{8B855DC0-E429-B04A-93AE-9672D8D446A1}"/>
                </a:ext>
              </a:extLst>
            </p:cNvPr>
            <p:cNvCxnSpPr>
              <a:cxnSpLocks/>
            </p:cNvCxnSpPr>
            <p:nvPr/>
          </p:nvCxnSpPr>
          <p:spPr>
            <a:xfrm>
              <a:off x="8052258" y="7886656"/>
              <a:ext cx="1685117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连接符 33">
              <a:extLst>
                <a:ext uri="{FF2B5EF4-FFF2-40B4-BE49-F238E27FC236}">
                  <a16:creationId xmlns:a16="http://schemas.microsoft.com/office/drawing/2014/main" id="{F8A6CF67-32C0-374F-82C2-A92FBBFB87C9}"/>
                </a:ext>
              </a:extLst>
            </p:cNvPr>
            <p:cNvCxnSpPr>
              <a:cxnSpLocks/>
            </p:cNvCxnSpPr>
            <p:nvPr/>
          </p:nvCxnSpPr>
          <p:spPr>
            <a:xfrm>
              <a:off x="8052258" y="7358349"/>
              <a:ext cx="1685117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文本框 34">
                  <a:extLst>
                    <a:ext uri="{FF2B5EF4-FFF2-40B4-BE49-F238E27FC236}">
                      <a16:creationId xmlns:a16="http://schemas.microsoft.com/office/drawing/2014/main" id="{88762274-CCCD-8045-A30B-161ADCA420BA}"/>
                    </a:ext>
                  </a:extLst>
                </p:cNvPr>
                <p:cNvSpPr txBox="1"/>
                <p:nvPr/>
              </p:nvSpPr>
              <p:spPr>
                <a:xfrm>
                  <a:off x="8986506" y="6244565"/>
                  <a:ext cx="1447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9" name="文本框 34">
                  <a:extLst>
                    <a:ext uri="{FF2B5EF4-FFF2-40B4-BE49-F238E27FC236}">
                      <a16:creationId xmlns:a16="http://schemas.microsoft.com/office/drawing/2014/main" id="{88762274-CCCD-8045-A30B-161ADCA42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6506" y="6244565"/>
                  <a:ext cx="14471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54545" t="-5882" r="-36364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文本框 35">
                  <a:extLst>
                    <a:ext uri="{FF2B5EF4-FFF2-40B4-BE49-F238E27FC236}">
                      <a16:creationId xmlns:a16="http://schemas.microsoft.com/office/drawing/2014/main" id="{EA3DFBDD-3134-204A-B32A-C84059241957}"/>
                    </a:ext>
                  </a:extLst>
                </p:cNvPr>
                <p:cNvSpPr txBox="1"/>
                <p:nvPr/>
              </p:nvSpPr>
              <p:spPr>
                <a:xfrm>
                  <a:off x="8786507" y="7393335"/>
                  <a:ext cx="7527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0" name="文本框 35">
                  <a:extLst>
                    <a:ext uri="{FF2B5EF4-FFF2-40B4-BE49-F238E27FC236}">
                      <a16:creationId xmlns:a16="http://schemas.microsoft.com/office/drawing/2014/main" id="{EA3DFBDD-3134-204A-B32A-C84059241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507" y="7393335"/>
                  <a:ext cx="752706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5000" r="-6667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1" name="文本框 36">
              <a:extLst>
                <a:ext uri="{FF2B5EF4-FFF2-40B4-BE49-F238E27FC236}">
                  <a16:creationId xmlns:a16="http://schemas.microsoft.com/office/drawing/2014/main" id="{710896B0-285B-1244-92E5-412289D4F6CC}"/>
                </a:ext>
              </a:extLst>
            </p:cNvPr>
            <p:cNvSpPr txBox="1"/>
            <p:nvPr/>
          </p:nvSpPr>
          <p:spPr>
            <a:xfrm>
              <a:off x="9737370" y="72258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72" name="左大括号 38">
              <a:extLst>
                <a:ext uri="{FF2B5EF4-FFF2-40B4-BE49-F238E27FC236}">
                  <a16:creationId xmlns:a16="http://schemas.microsoft.com/office/drawing/2014/main" id="{93DD3087-1D7D-E74A-BFC7-2CED3CCEAC9C}"/>
                </a:ext>
              </a:extLst>
            </p:cNvPr>
            <p:cNvSpPr/>
            <p:nvPr/>
          </p:nvSpPr>
          <p:spPr>
            <a:xfrm>
              <a:off x="10363188" y="5533272"/>
              <a:ext cx="163110" cy="143493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73" name="任意多边形: 形状 49">
              <a:extLst>
                <a:ext uri="{FF2B5EF4-FFF2-40B4-BE49-F238E27FC236}">
                  <a16:creationId xmlns:a16="http://schemas.microsoft.com/office/drawing/2014/main" id="{49C2809F-D123-E94B-BA6E-07A692ADF771}"/>
                </a:ext>
              </a:extLst>
            </p:cNvPr>
            <p:cNvSpPr/>
            <p:nvPr/>
          </p:nvSpPr>
          <p:spPr>
            <a:xfrm>
              <a:off x="9822761" y="6236335"/>
              <a:ext cx="475218" cy="1504311"/>
            </a:xfrm>
            <a:custGeom>
              <a:avLst/>
              <a:gdLst>
                <a:gd name="connsiteX0" fmla="*/ 0 w 856526"/>
                <a:gd name="connsiteY0" fmla="*/ 2116191 h 2154967"/>
                <a:gd name="connsiteX1" fmla="*/ 509286 w 856526"/>
                <a:gd name="connsiteY1" fmla="*/ 1930996 h 2154967"/>
                <a:gd name="connsiteX2" fmla="*/ 567159 w 856526"/>
                <a:gd name="connsiteY2" fmla="*/ 403137 h 2154967"/>
                <a:gd name="connsiteX3" fmla="*/ 856526 w 856526"/>
                <a:gd name="connsiteY3" fmla="*/ 9598 h 2154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526" h="2154967">
                  <a:moveTo>
                    <a:pt x="0" y="2116191"/>
                  </a:moveTo>
                  <a:cubicBezTo>
                    <a:pt x="207380" y="2166348"/>
                    <a:pt x="414760" y="2216505"/>
                    <a:pt x="509286" y="1930996"/>
                  </a:cubicBezTo>
                  <a:cubicBezTo>
                    <a:pt x="603812" y="1645487"/>
                    <a:pt x="509286" y="723370"/>
                    <a:pt x="567159" y="403137"/>
                  </a:cubicBezTo>
                  <a:cubicBezTo>
                    <a:pt x="625032" y="82904"/>
                    <a:pt x="796724" y="-36701"/>
                    <a:pt x="856526" y="9598"/>
                  </a:cubicBezTo>
                </a:path>
              </a:pathLst>
            </a:custGeom>
            <a:noFill/>
            <a:ln w="38100"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274" name="直接箭头连接符 51">
              <a:extLst>
                <a:ext uri="{FF2B5EF4-FFF2-40B4-BE49-F238E27FC236}">
                  <a16:creationId xmlns:a16="http://schemas.microsoft.com/office/drawing/2014/main" id="{BFC63883-F2C8-2E4A-841B-EE816D0C9BBD}"/>
                </a:ext>
              </a:extLst>
            </p:cNvPr>
            <p:cNvCxnSpPr/>
            <p:nvPr/>
          </p:nvCxnSpPr>
          <p:spPr>
            <a:xfrm>
              <a:off x="8894124" y="6815382"/>
              <a:ext cx="0" cy="329920"/>
            </a:xfrm>
            <a:prstGeom prst="straightConnector1">
              <a:avLst/>
            </a:prstGeom>
            <a:noFill/>
            <a:ln w="38100"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直接连接符 55">
              <a:extLst>
                <a:ext uri="{FF2B5EF4-FFF2-40B4-BE49-F238E27FC236}">
                  <a16:creationId xmlns:a16="http://schemas.microsoft.com/office/drawing/2014/main" id="{C6FD86D3-BE0D-084B-9CE3-46486A6CF06E}"/>
                </a:ext>
              </a:extLst>
            </p:cNvPr>
            <p:cNvCxnSpPr>
              <a:cxnSpLocks/>
            </p:cNvCxnSpPr>
            <p:nvPr/>
          </p:nvCxnSpPr>
          <p:spPr>
            <a:xfrm>
              <a:off x="8063979" y="6809086"/>
              <a:ext cx="1685117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56">
              <a:extLst>
                <a:ext uri="{FF2B5EF4-FFF2-40B4-BE49-F238E27FC236}">
                  <a16:creationId xmlns:a16="http://schemas.microsoft.com/office/drawing/2014/main" id="{6A91ECB9-AD63-C644-9D66-99CF9137F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63979" y="5806605"/>
              <a:ext cx="1685117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7" name="文本框 57">
              <a:extLst>
                <a:ext uri="{FF2B5EF4-FFF2-40B4-BE49-F238E27FC236}">
                  <a16:creationId xmlns:a16="http://schemas.microsoft.com/office/drawing/2014/main" id="{BB3F886C-2AC6-8545-A5E6-25409A174D9B}"/>
                </a:ext>
              </a:extLst>
            </p:cNvPr>
            <p:cNvSpPr txBox="1"/>
            <p:nvPr/>
          </p:nvSpPr>
          <p:spPr>
            <a:xfrm>
              <a:off x="8951413" y="6767175"/>
              <a:ext cx="1340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400" dirty="0"/>
                <a:t>Pixel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文本框 58">
                  <a:extLst>
                    <a:ext uri="{FF2B5EF4-FFF2-40B4-BE49-F238E27FC236}">
                      <a16:creationId xmlns:a16="http://schemas.microsoft.com/office/drawing/2014/main" id="{8D29D990-761A-634A-BAD2-43F8AF420F83}"/>
                    </a:ext>
                  </a:extLst>
                </p:cNvPr>
                <p:cNvSpPr txBox="1"/>
                <p:nvPr/>
              </p:nvSpPr>
              <p:spPr>
                <a:xfrm>
                  <a:off x="9735804" y="5664281"/>
                  <a:ext cx="4112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8" name="文本框 58">
                  <a:extLst>
                    <a:ext uri="{FF2B5EF4-FFF2-40B4-BE49-F238E27FC236}">
                      <a16:creationId xmlns:a16="http://schemas.microsoft.com/office/drawing/2014/main" id="{8D29D990-761A-634A-BAD2-43F8AF420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804" y="5664281"/>
                  <a:ext cx="41126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文本框 59">
              <a:extLst>
                <a:ext uri="{FF2B5EF4-FFF2-40B4-BE49-F238E27FC236}">
                  <a16:creationId xmlns:a16="http://schemas.microsoft.com/office/drawing/2014/main" id="{7B1779D8-A557-6B4B-B095-B55CF521EFC0}"/>
                </a:ext>
              </a:extLst>
            </p:cNvPr>
            <p:cNvSpPr txBox="1"/>
            <p:nvPr/>
          </p:nvSpPr>
          <p:spPr>
            <a:xfrm>
              <a:off x="7924304" y="5472190"/>
              <a:ext cx="198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400" dirty="0"/>
                <a:t>Probability density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文本框 62">
                  <a:extLst>
                    <a:ext uri="{FF2B5EF4-FFF2-40B4-BE49-F238E27FC236}">
                      <a16:creationId xmlns:a16="http://schemas.microsoft.com/office/drawing/2014/main" id="{99C816D0-4B06-CC48-894C-9DA201661104}"/>
                    </a:ext>
                  </a:extLst>
                </p:cNvPr>
                <p:cNvSpPr txBox="1"/>
                <p:nvPr/>
              </p:nvSpPr>
              <p:spPr>
                <a:xfrm>
                  <a:off x="12477374" y="7130197"/>
                  <a:ext cx="21935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0" name="文本框 62">
                  <a:extLst>
                    <a:ext uri="{FF2B5EF4-FFF2-40B4-BE49-F238E27FC236}">
                      <a16:creationId xmlns:a16="http://schemas.microsoft.com/office/drawing/2014/main" id="{99C816D0-4B06-CC48-894C-9DA201661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7374" y="7130197"/>
                  <a:ext cx="219354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15789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文本框 63">
                  <a:extLst>
                    <a:ext uri="{FF2B5EF4-FFF2-40B4-BE49-F238E27FC236}">
                      <a16:creationId xmlns:a16="http://schemas.microsoft.com/office/drawing/2014/main" id="{DB52A722-92A6-A046-B34D-C7D2E6ED1C63}"/>
                    </a:ext>
                  </a:extLst>
                </p:cNvPr>
                <p:cNvSpPr txBox="1"/>
                <p:nvPr/>
              </p:nvSpPr>
              <p:spPr>
                <a:xfrm>
                  <a:off x="12066390" y="6411351"/>
                  <a:ext cx="2235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1" name="文本框 63">
                  <a:extLst>
                    <a:ext uri="{FF2B5EF4-FFF2-40B4-BE49-F238E27FC236}">
                      <a16:creationId xmlns:a16="http://schemas.microsoft.com/office/drawing/2014/main" id="{DB52A722-92A6-A046-B34D-C7D2E6ED1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6390" y="6411351"/>
                  <a:ext cx="223523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5789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文本框 64">
                  <a:extLst>
                    <a:ext uri="{FF2B5EF4-FFF2-40B4-BE49-F238E27FC236}">
                      <a16:creationId xmlns:a16="http://schemas.microsoft.com/office/drawing/2014/main" id="{D609B61F-5C79-824D-A77E-501A913D35B4}"/>
                    </a:ext>
                  </a:extLst>
                </p:cNvPr>
                <p:cNvSpPr txBox="1"/>
                <p:nvPr/>
              </p:nvSpPr>
              <p:spPr>
                <a:xfrm>
                  <a:off x="12080448" y="5704510"/>
                  <a:ext cx="2235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2" name="文本框 64">
                  <a:extLst>
                    <a:ext uri="{FF2B5EF4-FFF2-40B4-BE49-F238E27FC236}">
                      <a16:creationId xmlns:a16="http://schemas.microsoft.com/office/drawing/2014/main" id="{D609B61F-5C79-824D-A77E-501A913D3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0448" y="5704510"/>
                  <a:ext cx="223523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5789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直接箭头连接符 66">
              <a:extLst>
                <a:ext uri="{FF2B5EF4-FFF2-40B4-BE49-F238E27FC236}">
                  <a16:creationId xmlns:a16="http://schemas.microsoft.com/office/drawing/2014/main" id="{909753BD-3553-CB4C-A58F-AAFC881E5E68}"/>
                </a:ext>
              </a:extLst>
            </p:cNvPr>
            <p:cNvCxnSpPr/>
            <p:nvPr/>
          </p:nvCxnSpPr>
          <p:spPr>
            <a:xfrm>
              <a:off x="12268982" y="5789279"/>
              <a:ext cx="30189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接箭头连接符 67">
              <a:extLst>
                <a:ext uri="{FF2B5EF4-FFF2-40B4-BE49-F238E27FC236}">
                  <a16:creationId xmlns:a16="http://schemas.microsoft.com/office/drawing/2014/main" id="{A51FBB1D-B28C-6643-9584-5AE406FB8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4337" y="6470395"/>
              <a:ext cx="467420" cy="569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接箭头连接符 69">
              <a:extLst>
                <a:ext uri="{FF2B5EF4-FFF2-40B4-BE49-F238E27FC236}">
                  <a16:creationId xmlns:a16="http://schemas.microsoft.com/office/drawing/2014/main" id="{446FA83D-112A-FD4B-9F2B-795FEADC06D7}"/>
                </a:ext>
              </a:extLst>
            </p:cNvPr>
            <p:cNvCxnSpPr>
              <a:cxnSpLocks/>
            </p:cNvCxnSpPr>
            <p:nvPr/>
          </p:nvCxnSpPr>
          <p:spPr>
            <a:xfrm>
              <a:off x="12084643" y="7186819"/>
              <a:ext cx="61224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接箭头连接符 71">
              <a:extLst>
                <a:ext uri="{FF2B5EF4-FFF2-40B4-BE49-F238E27FC236}">
                  <a16:creationId xmlns:a16="http://schemas.microsoft.com/office/drawing/2014/main" id="{5EFE4F89-E7EB-364B-BFE6-BA51D724ACE4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364" y="7179683"/>
              <a:ext cx="51203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文本框 85">
                  <a:extLst>
                    <a:ext uri="{FF2B5EF4-FFF2-40B4-BE49-F238E27FC236}">
                      <a16:creationId xmlns:a16="http://schemas.microsoft.com/office/drawing/2014/main" id="{E674CA81-89C1-AC49-AFBD-19D96755BA6C}"/>
                    </a:ext>
                  </a:extLst>
                </p:cNvPr>
                <p:cNvSpPr txBox="1"/>
                <p:nvPr/>
              </p:nvSpPr>
              <p:spPr>
                <a:xfrm>
                  <a:off x="9547727" y="6005473"/>
                  <a:ext cx="645565" cy="733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When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7" name="文本框 85">
                  <a:extLst>
                    <a:ext uri="{FF2B5EF4-FFF2-40B4-BE49-F238E27FC236}">
                      <a16:creationId xmlns:a16="http://schemas.microsoft.com/office/drawing/2014/main" id="{E674CA81-89C1-AC49-AFBD-19D96755B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7727" y="6005473"/>
                  <a:ext cx="645565" cy="733727"/>
                </a:xfrm>
                <a:prstGeom prst="rect">
                  <a:avLst/>
                </a:prstGeom>
                <a:blipFill>
                  <a:blip r:embed="rId17"/>
                  <a:stretch>
                    <a:fillRect t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文本框 87">
                  <a:extLst>
                    <a:ext uri="{FF2B5EF4-FFF2-40B4-BE49-F238E27FC236}">
                      <a16:creationId xmlns:a16="http://schemas.microsoft.com/office/drawing/2014/main" id="{106753AE-0243-844F-81B8-051CACAA9B46}"/>
                    </a:ext>
                  </a:extLst>
                </p:cNvPr>
                <p:cNvSpPr txBox="1"/>
                <p:nvPr/>
              </p:nvSpPr>
              <p:spPr>
                <a:xfrm>
                  <a:off x="11347654" y="7148763"/>
                  <a:ext cx="2368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8" name="文本框 87">
                  <a:extLst>
                    <a:ext uri="{FF2B5EF4-FFF2-40B4-BE49-F238E27FC236}">
                      <a16:creationId xmlns:a16="http://schemas.microsoft.com/office/drawing/2014/main" id="{106753AE-0243-844F-81B8-051CACAA9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7654" y="7148763"/>
                  <a:ext cx="236860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57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文本框 92">
                  <a:extLst>
                    <a:ext uri="{FF2B5EF4-FFF2-40B4-BE49-F238E27FC236}">
                      <a16:creationId xmlns:a16="http://schemas.microsoft.com/office/drawing/2014/main" id="{11C420F4-E0C4-F846-801D-74E4A3398870}"/>
                    </a:ext>
                  </a:extLst>
                </p:cNvPr>
                <p:cNvSpPr txBox="1"/>
                <p:nvPr/>
              </p:nvSpPr>
              <p:spPr>
                <a:xfrm>
                  <a:off x="11349351" y="6418545"/>
                  <a:ext cx="2410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9" name="文本框 92">
                  <a:extLst>
                    <a:ext uri="{FF2B5EF4-FFF2-40B4-BE49-F238E27FC236}">
                      <a16:creationId xmlns:a16="http://schemas.microsoft.com/office/drawing/2014/main" id="{11C420F4-E0C4-F846-801D-74E4A3398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9351" y="6418545"/>
                  <a:ext cx="241027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15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文本框 93">
                  <a:extLst>
                    <a:ext uri="{FF2B5EF4-FFF2-40B4-BE49-F238E27FC236}">
                      <a16:creationId xmlns:a16="http://schemas.microsoft.com/office/drawing/2014/main" id="{D7D55176-238E-8A49-9DD6-541F5B60C222}"/>
                    </a:ext>
                  </a:extLst>
                </p:cNvPr>
                <p:cNvSpPr txBox="1"/>
                <p:nvPr/>
              </p:nvSpPr>
              <p:spPr>
                <a:xfrm>
                  <a:off x="11349094" y="5714485"/>
                  <a:ext cx="2410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0" name="文本框 93">
                  <a:extLst>
                    <a:ext uri="{FF2B5EF4-FFF2-40B4-BE49-F238E27FC236}">
                      <a16:creationId xmlns:a16="http://schemas.microsoft.com/office/drawing/2014/main" id="{D7D55176-238E-8A49-9DD6-541F5B60C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9094" y="5714485"/>
                  <a:ext cx="241027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15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1" name="任意多边形: 形状 98">
              <a:extLst>
                <a:ext uri="{FF2B5EF4-FFF2-40B4-BE49-F238E27FC236}">
                  <a16:creationId xmlns:a16="http://schemas.microsoft.com/office/drawing/2014/main" id="{8F0B3E8D-8832-5641-BCF9-098C1261B132}"/>
                </a:ext>
              </a:extLst>
            </p:cNvPr>
            <p:cNvSpPr/>
            <p:nvPr/>
          </p:nvSpPr>
          <p:spPr>
            <a:xfrm flipH="1">
              <a:off x="11867281" y="6988564"/>
              <a:ext cx="1407193" cy="388880"/>
            </a:xfrm>
            <a:custGeom>
              <a:avLst/>
              <a:gdLst>
                <a:gd name="connsiteX0" fmla="*/ 2525061 w 2525061"/>
                <a:gd name="connsiteY0" fmla="*/ 0 h 673695"/>
                <a:gd name="connsiteX1" fmla="*/ 2170642 w 2525061"/>
                <a:gd name="connsiteY1" fmla="*/ 311889 h 673695"/>
                <a:gd name="connsiteX2" fmla="*/ 1709898 w 2525061"/>
                <a:gd name="connsiteY2" fmla="*/ 588335 h 673695"/>
                <a:gd name="connsiteX3" fmla="*/ 1157005 w 2525061"/>
                <a:gd name="connsiteY3" fmla="*/ 673396 h 673695"/>
                <a:gd name="connsiteX4" fmla="*/ 561582 w 2525061"/>
                <a:gd name="connsiteY4" fmla="*/ 609600 h 673695"/>
                <a:gd name="connsiteX5" fmla="*/ 115014 w 2525061"/>
                <a:gd name="connsiteY5" fmla="*/ 439479 h 673695"/>
                <a:gd name="connsiteX6" fmla="*/ 86661 w 2525061"/>
                <a:gd name="connsiteY6" fmla="*/ 368596 h 673695"/>
                <a:gd name="connsiteX0" fmla="*/ 2438400 w 2438400"/>
                <a:gd name="connsiteY0" fmla="*/ 0 h 673695"/>
                <a:gd name="connsiteX1" fmla="*/ 2083981 w 2438400"/>
                <a:gd name="connsiteY1" fmla="*/ 311889 h 673695"/>
                <a:gd name="connsiteX2" fmla="*/ 1623237 w 2438400"/>
                <a:gd name="connsiteY2" fmla="*/ 588335 h 673695"/>
                <a:gd name="connsiteX3" fmla="*/ 1070344 w 2438400"/>
                <a:gd name="connsiteY3" fmla="*/ 673396 h 673695"/>
                <a:gd name="connsiteX4" fmla="*/ 474921 w 2438400"/>
                <a:gd name="connsiteY4" fmla="*/ 609600 h 673695"/>
                <a:gd name="connsiteX5" fmla="*/ 28353 w 2438400"/>
                <a:gd name="connsiteY5" fmla="*/ 439479 h 673695"/>
                <a:gd name="connsiteX6" fmla="*/ 0 w 2438400"/>
                <a:gd name="connsiteY6" fmla="*/ 368596 h 673695"/>
                <a:gd name="connsiteX0" fmla="*/ 2438400 w 2438400"/>
                <a:gd name="connsiteY0" fmla="*/ 0 h 673855"/>
                <a:gd name="connsiteX1" fmla="*/ 2083981 w 2438400"/>
                <a:gd name="connsiteY1" fmla="*/ 311889 h 673855"/>
                <a:gd name="connsiteX2" fmla="*/ 1623237 w 2438400"/>
                <a:gd name="connsiteY2" fmla="*/ 588335 h 673855"/>
                <a:gd name="connsiteX3" fmla="*/ 1070344 w 2438400"/>
                <a:gd name="connsiteY3" fmla="*/ 673396 h 673855"/>
                <a:gd name="connsiteX4" fmla="*/ 474921 w 2438400"/>
                <a:gd name="connsiteY4" fmla="*/ 609600 h 673855"/>
                <a:gd name="connsiteX5" fmla="*/ 0 w 2438400"/>
                <a:gd name="connsiteY5" fmla="*/ 368596 h 67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673855">
                  <a:moveTo>
                    <a:pt x="2438400" y="0"/>
                  </a:moveTo>
                  <a:cubicBezTo>
                    <a:pt x="2329120" y="106916"/>
                    <a:pt x="2219841" y="213833"/>
                    <a:pt x="2083981" y="311889"/>
                  </a:cubicBezTo>
                  <a:cubicBezTo>
                    <a:pt x="1948121" y="409945"/>
                    <a:pt x="1792176" y="528084"/>
                    <a:pt x="1623237" y="588335"/>
                  </a:cubicBezTo>
                  <a:cubicBezTo>
                    <a:pt x="1454297" y="648586"/>
                    <a:pt x="1261730" y="669852"/>
                    <a:pt x="1070344" y="673396"/>
                  </a:cubicBezTo>
                  <a:cubicBezTo>
                    <a:pt x="878958" y="676940"/>
                    <a:pt x="653312" y="660400"/>
                    <a:pt x="474921" y="609600"/>
                  </a:cubicBezTo>
                  <a:cubicBezTo>
                    <a:pt x="296530" y="558800"/>
                    <a:pt x="98942" y="418805"/>
                    <a:pt x="0" y="368596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92" name="任意多边形: 形状 99">
              <a:extLst>
                <a:ext uri="{FF2B5EF4-FFF2-40B4-BE49-F238E27FC236}">
                  <a16:creationId xmlns:a16="http://schemas.microsoft.com/office/drawing/2014/main" id="{F8E784AB-68B2-2948-8CEE-72E3FF44D853}"/>
                </a:ext>
              </a:extLst>
            </p:cNvPr>
            <p:cNvSpPr/>
            <p:nvPr/>
          </p:nvSpPr>
          <p:spPr>
            <a:xfrm flipH="1">
              <a:off x="11974041" y="7058527"/>
              <a:ext cx="538508" cy="388880"/>
            </a:xfrm>
            <a:custGeom>
              <a:avLst/>
              <a:gdLst>
                <a:gd name="connsiteX0" fmla="*/ 2525061 w 2525061"/>
                <a:gd name="connsiteY0" fmla="*/ 0 h 673695"/>
                <a:gd name="connsiteX1" fmla="*/ 2170642 w 2525061"/>
                <a:gd name="connsiteY1" fmla="*/ 311889 h 673695"/>
                <a:gd name="connsiteX2" fmla="*/ 1709898 w 2525061"/>
                <a:gd name="connsiteY2" fmla="*/ 588335 h 673695"/>
                <a:gd name="connsiteX3" fmla="*/ 1157005 w 2525061"/>
                <a:gd name="connsiteY3" fmla="*/ 673396 h 673695"/>
                <a:gd name="connsiteX4" fmla="*/ 561582 w 2525061"/>
                <a:gd name="connsiteY4" fmla="*/ 609600 h 673695"/>
                <a:gd name="connsiteX5" fmla="*/ 115014 w 2525061"/>
                <a:gd name="connsiteY5" fmla="*/ 439479 h 673695"/>
                <a:gd name="connsiteX6" fmla="*/ 86661 w 2525061"/>
                <a:gd name="connsiteY6" fmla="*/ 368596 h 673695"/>
                <a:gd name="connsiteX0" fmla="*/ 2438400 w 2438400"/>
                <a:gd name="connsiteY0" fmla="*/ 0 h 673695"/>
                <a:gd name="connsiteX1" fmla="*/ 2083981 w 2438400"/>
                <a:gd name="connsiteY1" fmla="*/ 311889 h 673695"/>
                <a:gd name="connsiteX2" fmla="*/ 1623237 w 2438400"/>
                <a:gd name="connsiteY2" fmla="*/ 588335 h 673695"/>
                <a:gd name="connsiteX3" fmla="*/ 1070344 w 2438400"/>
                <a:gd name="connsiteY3" fmla="*/ 673396 h 673695"/>
                <a:gd name="connsiteX4" fmla="*/ 474921 w 2438400"/>
                <a:gd name="connsiteY4" fmla="*/ 609600 h 673695"/>
                <a:gd name="connsiteX5" fmla="*/ 28353 w 2438400"/>
                <a:gd name="connsiteY5" fmla="*/ 439479 h 673695"/>
                <a:gd name="connsiteX6" fmla="*/ 0 w 2438400"/>
                <a:gd name="connsiteY6" fmla="*/ 368596 h 673695"/>
                <a:gd name="connsiteX0" fmla="*/ 2438400 w 2438400"/>
                <a:gd name="connsiteY0" fmla="*/ 0 h 673855"/>
                <a:gd name="connsiteX1" fmla="*/ 2083981 w 2438400"/>
                <a:gd name="connsiteY1" fmla="*/ 311889 h 673855"/>
                <a:gd name="connsiteX2" fmla="*/ 1623237 w 2438400"/>
                <a:gd name="connsiteY2" fmla="*/ 588335 h 673855"/>
                <a:gd name="connsiteX3" fmla="*/ 1070344 w 2438400"/>
                <a:gd name="connsiteY3" fmla="*/ 673396 h 673855"/>
                <a:gd name="connsiteX4" fmla="*/ 474921 w 2438400"/>
                <a:gd name="connsiteY4" fmla="*/ 609600 h 673855"/>
                <a:gd name="connsiteX5" fmla="*/ 0 w 2438400"/>
                <a:gd name="connsiteY5" fmla="*/ 368596 h 67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673855">
                  <a:moveTo>
                    <a:pt x="2438400" y="0"/>
                  </a:moveTo>
                  <a:cubicBezTo>
                    <a:pt x="2329120" y="106916"/>
                    <a:pt x="2219841" y="213833"/>
                    <a:pt x="2083981" y="311889"/>
                  </a:cubicBezTo>
                  <a:cubicBezTo>
                    <a:pt x="1948121" y="409945"/>
                    <a:pt x="1792176" y="528084"/>
                    <a:pt x="1623237" y="588335"/>
                  </a:cubicBezTo>
                  <a:cubicBezTo>
                    <a:pt x="1454297" y="648586"/>
                    <a:pt x="1261730" y="669852"/>
                    <a:pt x="1070344" y="673396"/>
                  </a:cubicBezTo>
                  <a:cubicBezTo>
                    <a:pt x="878958" y="676940"/>
                    <a:pt x="653312" y="660400"/>
                    <a:pt x="474921" y="609600"/>
                  </a:cubicBezTo>
                  <a:cubicBezTo>
                    <a:pt x="296530" y="558800"/>
                    <a:pt x="98942" y="418805"/>
                    <a:pt x="0" y="368596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93" name="任意多边形: 形状 101">
              <a:extLst>
                <a:ext uri="{FF2B5EF4-FFF2-40B4-BE49-F238E27FC236}">
                  <a16:creationId xmlns:a16="http://schemas.microsoft.com/office/drawing/2014/main" id="{50586CE4-224D-C247-96F9-EDC5AFA27B58}"/>
                </a:ext>
              </a:extLst>
            </p:cNvPr>
            <p:cNvSpPr/>
            <p:nvPr/>
          </p:nvSpPr>
          <p:spPr>
            <a:xfrm flipH="1">
              <a:off x="11876141" y="6278770"/>
              <a:ext cx="538508" cy="388880"/>
            </a:xfrm>
            <a:custGeom>
              <a:avLst/>
              <a:gdLst>
                <a:gd name="connsiteX0" fmla="*/ 2525061 w 2525061"/>
                <a:gd name="connsiteY0" fmla="*/ 0 h 673695"/>
                <a:gd name="connsiteX1" fmla="*/ 2170642 w 2525061"/>
                <a:gd name="connsiteY1" fmla="*/ 311889 h 673695"/>
                <a:gd name="connsiteX2" fmla="*/ 1709898 w 2525061"/>
                <a:gd name="connsiteY2" fmla="*/ 588335 h 673695"/>
                <a:gd name="connsiteX3" fmla="*/ 1157005 w 2525061"/>
                <a:gd name="connsiteY3" fmla="*/ 673396 h 673695"/>
                <a:gd name="connsiteX4" fmla="*/ 561582 w 2525061"/>
                <a:gd name="connsiteY4" fmla="*/ 609600 h 673695"/>
                <a:gd name="connsiteX5" fmla="*/ 115014 w 2525061"/>
                <a:gd name="connsiteY5" fmla="*/ 439479 h 673695"/>
                <a:gd name="connsiteX6" fmla="*/ 86661 w 2525061"/>
                <a:gd name="connsiteY6" fmla="*/ 368596 h 673695"/>
                <a:gd name="connsiteX0" fmla="*/ 2438400 w 2438400"/>
                <a:gd name="connsiteY0" fmla="*/ 0 h 673695"/>
                <a:gd name="connsiteX1" fmla="*/ 2083981 w 2438400"/>
                <a:gd name="connsiteY1" fmla="*/ 311889 h 673695"/>
                <a:gd name="connsiteX2" fmla="*/ 1623237 w 2438400"/>
                <a:gd name="connsiteY2" fmla="*/ 588335 h 673695"/>
                <a:gd name="connsiteX3" fmla="*/ 1070344 w 2438400"/>
                <a:gd name="connsiteY3" fmla="*/ 673396 h 673695"/>
                <a:gd name="connsiteX4" fmla="*/ 474921 w 2438400"/>
                <a:gd name="connsiteY4" fmla="*/ 609600 h 673695"/>
                <a:gd name="connsiteX5" fmla="*/ 28353 w 2438400"/>
                <a:gd name="connsiteY5" fmla="*/ 439479 h 673695"/>
                <a:gd name="connsiteX6" fmla="*/ 0 w 2438400"/>
                <a:gd name="connsiteY6" fmla="*/ 368596 h 673695"/>
                <a:gd name="connsiteX0" fmla="*/ 2438400 w 2438400"/>
                <a:gd name="connsiteY0" fmla="*/ 0 h 673855"/>
                <a:gd name="connsiteX1" fmla="*/ 2083981 w 2438400"/>
                <a:gd name="connsiteY1" fmla="*/ 311889 h 673855"/>
                <a:gd name="connsiteX2" fmla="*/ 1623237 w 2438400"/>
                <a:gd name="connsiteY2" fmla="*/ 588335 h 673855"/>
                <a:gd name="connsiteX3" fmla="*/ 1070344 w 2438400"/>
                <a:gd name="connsiteY3" fmla="*/ 673396 h 673855"/>
                <a:gd name="connsiteX4" fmla="*/ 474921 w 2438400"/>
                <a:gd name="connsiteY4" fmla="*/ 609600 h 673855"/>
                <a:gd name="connsiteX5" fmla="*/ 0 w 2438400"/>
                <a:gd name="connsiteY5" fmla="*/ 368596 h 67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673855">
                  <a:moveTo>
                    <a:pt x="2438400" y="0"/>
                  </a:moveTo>
                  <a:cubicBezTo>
                    <a:pt x="2329120" y="106916"/>
                    <a:pt x="2219841" y="213833"/>
                    <a:pt x="2083981" y="311889"/>
                  </a:cubicBezTo>
                  <a:cubicBezTo>
                    <a:pt x="1948121" y="409945"/>
                    <a:pt x="1792176" y="528084"/>
                    <a:pt x="1623237" y="588335"/>
                  </a:cubicBezTo>
                  <a:cubicBezTo>
                    <a:pt x="1454297" y="648586"/>
                    <a:pt x="1261730" y="669852"/>
                    <a:pt x="1070344" y="673396"/>
                  </a:cubicBezTo>
                  <a:cubicBezTo>
                    <a:pt x="878958" y="676940"/>
                    <a:pt x="653312" y="660400"/>
                    <a:pt x="474921" y="609600"/>
                  </a:cubicBezTo>
                  <a:cubicBezTo>
                    <a:pt x="296530" y="558800"/>
                    <a:pt x="98942" y="418805"/>
                    <a:pt x="0" y="368596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94" name="任意多边形: 形状 102">
              <a:extLst>
                <a:ext uri="{FF2B5EF4-FFF2-40B4-BE49-F238E27FC236}">
                  <a16:creationId xmlns:a16="http://schemas.microsoft.com/office/drawing/2014/main" id="{8F1E0488-8DCE-F14F-92EC-D593AB8F5ED8}"/>
                </a:ext>
              </a:extLst>
            </p:cNvPr>
            <p:cNvSpPr/>
            <p:nvPr/>
          </p:nvSpPr>
          <p:spPr>
            <a:xfrm flipH="1">
              <a:off x="11881052" y="5584853"/>
              <a:ext cx="538508" cy="388880"/>
            </a:xfrm>
            <a:custGeom>
              <a:avLst/>
              <a:gdLst>
                <a:gd name="connsiteX0" fmla="*/ 2525061 w 2525061"/>
                <a:gd name="connsiteY0" fmla="*/ 0 h 673695"/>
                <a:gd name="connsiteX1" fmla="*/ 2170642 w 2525061"/>
                <a:gd name="connsiteY1" fmla="*/ 311889 h 673695"/>
                <a:gd name="connsiteX2" fmla="*/ 1709898 w 2525061"/>
                <a:gd name="connsiteY2" fmla="*/ 588335 h 673695"/>
                <a:gd name="connsiteX3" fmla="*/ 1157005 w 2525061"/>
                <a:gd name="connsiteY3" fmla="*/ 673396 h 673695"/>
                <a:gd name="connsiteX4" fmla="*/ 561582 w 2525061"/>
                <a:gd name="connsiteY4" fmla="*/ 609600 h 673695"/>
                <a:gd name="connsiteX5" fmla="*/ 115014 w 2525061"/>
                <a:gd name="connsiteY5" fmla="*/ 439479 h 673695"/>
                <a:gd name="connsiteX6" fmla="*/ 86661 w 2525061"/>
                <a:gd name="connsiteY6" fmla="*/ 368596 h 673695"/>
                <a:gd name="connsiteX0" fmla="*/ 2438400 w 2438400"/>
                <a:gd name="connsiteY0" fmla="*/ 0 h 673695"/>
                <a:gd name="connsiteX1" fmla="*/ 2083981 w 2438400"/>
                <a:gd name="connsiteY1" fmla="*/ 311889 h 673695"/>
                <a:gd name="connsiteX2" fmla="*/ 1623237 w 2438400"/>
                <a:gd name="connsiteY2" fmla="*/ 588335 h 673695"/>
                <a:gd name="connsiteX3" fmla="*/ 1070344 w 2438400"/>
                <a:gd name="connsiteY3" fmla="*/ 673396 h 673695"/>
                <a:gd name="connsiteX4" fmla="*/ 474921 w 2438400"/>
                <a:gd name="connsiteY4" fmla="*/ 609600 h 673695"/>
                <a:gd name="connsiteX5" fmla="*/ 28353 w 2438400"/>
                <a:gd name="connsiteY5" fmla="*/ 439479 h 673695"/>
                <a:gd name="connsiteX6" fmla="*/ 0 w 2438400"/>
                <a:gd name="connsiteY6" fmla="*/ 368596 h 673695"/>
                <a:gd name="connsiteX0" fmla="*/ 2438400 w 2438400"/>
                <a:gd name="connsiteY0" fmla="*/ 0 h 673855"/>
                <a:gd name="connsiteX1" fmla="*/ 2083981 w 2438400"/>
                <a:gd name="connsiteY1" fmla="*/ 311889 h 673855"/>
                <a:gd name="connsiteX2" fmla="*/ 1623237 w 2438400"/>
                <a:gd name="connsiteY2" fmla="*/ 588335 h 673855"/>
                <a:gd name="connsiteX3" fmla="*/ 1070344 w 2438400"/>
                <a:gd name="connsiteY3" fmla="*/ 673396 h 673855"/>
                <a:gd name="connsiteX4" fmla="*/ 474921 w 2438400"/>
                <a:gd name="connsiteY4" fmla="*/ 609600 h 673855"/>
                <a:gd name="connsiteX5" fmla="*/ 0 w 2438400"/>
                <a:gd name="connsiteY5" fmla="*/ 368596 h 67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673855">
                  <a:moveTo>
                    <a:pt x="2438400" y="0"/>
                  </a:moveTo>
                  <a:cubicBezTo>
                    <a:pt x="2329120" y="106916"/>
                    <a:pt x="2219841" y="213833"/>
                    <a:pt x="2083981" y="311889"/>
                  </a:cubicBezTo>
                  <a:cubicBezTo>
                    <a:pt x="1948121" y="409945"/>
                    <a:pt x="1792176" y="528084"/>
                    <a:pt x="1623237" y="588335"/>
                  </a:cubicBezTo>
                  <a:cubicBezTo>
                    <a:pt x="1454297" y="648586"/>
                    <a:pt x="1261730" y="669852"/>
                    <a:pt x="1070344" y="673396"/>
                  </a:cubicBezTo>
                  <a:cubicBezTo>
                    <a:pt x="878958" y="676940"/>
                    <a:pt x="653312" y="660400"/>
                    <a:pt x="474921" y="609600"/>
                  </a:cubicBezTo>
                  <a:cubicBezTo>
                    <a:pt x="296530" y="558800"/>
                    <a:pt x="98942" y="418805"/>
                    <a:pt x="0" y="368596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295" name="直接箭头连接符 1029">
              <a:extLst>
                <a:ext uri="{FF2B5EF4-FFF2-40B4-BE49-F238E27FC236}">
                  <a16:creationId xmlns:a16="http://schemas.microsoft.com/office/drawing/2014/main" id="{658DB592-4FBF-8043-908C-41EE28354C73}"/>
                </a:ext>
              </a:extLst>
            </p:cNvPr>
            <p:cNvCxnSpPr/>
            <p:nvPr/>
          </p:nvCxnSpPr>
          <p:spPr>
            <a:xfrm flipV="1">
              <a:off x="8052254" y="5681648"/>
              <a:ext cx="0" cy="120122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直接箭头连接符 107">
              <a:extLst>
                <a:ext uri="{FF2B5EF4-FFF2-40B4-BE49-F238E27FC236}">
                  <a16:creationId xmlns:a16="http://schemas.microsoft.com/office/drawing/2014/main" id="{76CDE34E-977D-0B4E-9127-7DA3A220C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7278" y="6809086"/>
              <a:ext cx="2047543" cy="629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7" name="组合 1035">
              <a:extLst>
                <a:ext uri="{FF2B5EF4-FFF2-40B4-BE49-F238E27FC236}">
                  <a16:creationId xmlns:a16="http://schemas.microsoft.com/office/drawing/2014/main" id="{8DF356A7-2AF2-294B-A47A-87E9D162262F}"/>
                </a:ext>
              </a:extLst>
            </p:cNvPr>
            <p:cNvGrpSpPr/>
            <p:nvPr/>
          </p:nvGrpSpPr>
          <p:grpSpPr>
            <a:xfrm>
              <a:off x="7915899" y="6938844"/>
              <a:ext cx="2111990" cy="1049206"/>
              <a:chOff x="40462" y="3449880"/>
              <a:chExt cx="3659679" cy="1818076"/>
            </a:xfrm>
          </p:grpSpPr>
          <p:sp>
            <p:nvSpPr>
              <p:cNvPr id="298" name="文本框 60">
                <a:extLst>
                  <a:ext uri="{FF2B5EF4-FFF2-40B4-BE49-F238E27FC236}">
                    <a16:creationId xmlns:a16="http://schemas.microsoft.com/office/drawing/2014/main" id="{F3121D1B-AE42-3744-9A20-96589DB8E171}"/>
                  </a:ext>
                </a:extLst>
              </p:cNvPr>
              <p:cNvSpPr txBox="1"/>
              <p:nvPr/>
            </p:nvSpPr>
            <p:spPr>
              <a:xfrm>
                <a:off x="40462" y="3449880"/>
                <a:ext cx="1161105" cy="53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sz="1400" dirty="0"/>
                  <a:t>ASR</a:t>
                </a:r>
              </a:p>
            </p:txBody>
          </p:sp>
          <p:cxnSp>
            <p:nvCxnSpPr>
              <p:cNvPr id="299" name="直接箭头连接符 111">
                <a:extLst>
                  <a:ext uri="{FF2B5EF4-FFF2-40B4-BE49-F238E27FC236}">
                    <a16:creationId xmlns:a16="http://schemas.microsoft.com/office/drawing/2014/main" id="{3855BC68-181D-8046-9F8B-2B453605F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78" y="5098451"/>
                <a:ext cx="3480263" cy="185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接箭头连接符 114">
                <a:extLst>
                  <a:ext uri="{FF2B5EF4-FFF2-40B4-BE49-F238E27FC236}">
                    <a16:creationId xmlns:a16="http://schemas.microsoft.com/office/drawing/2014/main" id="{34B11304-9C56-6A42-BC10-29E52382F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116" y="3828535"/>
                <a:ext cx="0" cy="143942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01" name="Picture 2" descr="âmultilayer perceptronâçå¾çæç´¢ç»æ">
              <a:extLst>
                <a:ext uri="{FF2B5EF4-FFF2-40B4-BE49-F238E27FC236}">
                  <a16:creationId xmlns:a16="http://schemas.microsoft.com/office/drawing/2014/main" id="{1C28EFAC-FE40-D34E-B643-DDE44E61AF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4" t="6812" r="30970" b="24634"/>
            <a:stretch/>
          </p:blipFill>
          <p:spPr bwMode="auto">
            <a:xfrm>
              <a:off x="11108747" y="5320420"/>
              <a:ext cx="767276" cy="46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2" name="文本框 1036">
              <a:extLst>
                <a:ext uri="{FF2B5EF4-FFF2-40B4-BE49-F238E27FC236}">
                  <a16:creationId xmlns:a16="http://schemas.microsoft.com/office/drawing/2014/main" id="{D2FDAA4E-5CAE-9D4F-88C0-67146E5E1B4D}"/>
                </a:ext>
              </a:extLst>
            </p:cNvPr>
            <p:cNvSpPr txBox="1"/>
            <p:nvPr/>
          </p:nvSpPr>
          <p:spPr>
            <a:xfrm>
              <a:off x="10475256" y="5405044"/>
              <a:ext cx="602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Noise</a:t>
              </a:r>
            </a:p>
          </p:txBody>
        </p:sp>
        <p:sp>
          <p:nvSpPr>
            <p:cNvPr id="303" name="箭头: 右 1037">
              <a:extLst>
                <a:ext uri="{FF2B5EF4-FFF2-40B4-BE49-F238E27FC236}">
                  <a16:creationId xmlns:a16="http://schemas.microsoft.com/office/drawing/2014/main" id="{63F07303-167F-E640-9866-FED7A318B3D9}"/>
                </a:ext>
              </a:extLst>
            </p:cNvPr>
            <p:cNvSpPr/>
            <p:nvPr/>
          </p:nvSpPr>
          <p:spPr>
            <a:xfrm>
              <a:off x="11020515" y="5459710"/>
              <a:ext cx="80998" cy="207214"/>
            </a:xfrm>
            <a:prstGeom prst="rightArrow">
              <a:avLst>
                <a:gd name="adj1" fmla="val 26623"/>
                <a:gd name="adj2" fmla="val 50000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pic>
          <p:nvPicPr>
            <p:cNvPr id="304" name="Picture 2" descr="âmultilayer perceptronâçå¾çæç´¢ç»æ">
              <a:extLst>
                <a:ext uri="{FF2B5EF4-FFF2-40B4-BE49-F238E27FC236}">
                  <a16:creationId xmlns:a16="http://schemas.microsoft.com/office/drawing/2014/main" id="{14BB3C39-89FF-5342-B67E-0BB703005F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4" t="6812" r="30970" b="24634"/>
            <a:stretch/>
          </p:blipFill>
          <p:spPr bwMode="auto">
            <a:xfrm>
              <a:off x="11092930" y="6022727"/>
              <a:ext cx="767276" cy="46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5" name="文本框 137">
              <a:extLst>
                <a:ext uri="{FF2B5EF4-FFF2-40B4-BE49-F238E27FC236}">
                  <a16:creationId xmlns:a16="http://schemas.microsoft.com/office/drawing/2014/main" id="{A518A90C-137F-BE40-9C2A-6E68753C9990}"/>
                </a:ext>
              </a:extLst>
            </p:cNvPr>
            <p:cNvSpPr txBox="1"/>
            <p:nvPr/>
          </p:nvSpPr>
          <p:spPr>
            <a:xfrm>
              <a:off x="10459439" y="6107352"/>
              <a:ext cx="602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Noise</a:t>
              </a:r>
            </a:p>
          </p:txBody>
        </p:sp>
        <p:sp>
          <p:nvSpPr>
            <p:cNvPr id="306" name="箭头: 右 138">
              <a:extLst>
                <a:ext uri="{FF2B5EF4-FFF2-40B4-BE49-F238E27FC236}">
                  <a16:creationId xmlns:a16="http://schemas.microsoft.com/office/drawing/2014/main" id="{3AC67342-15EB-6041-853A-1007933B8B14}"/>
                </a:ext>
              </a:extLst>
            </p:cNvPr>
            <p:cNvSpPr/>
            <p:nvPr/>
          </p:nvSpPr>
          <p:spPr>
            <a:xfrm>
              <a:off x="11004698" y="6162017"/>
              <a:ext cx="80998" cy="207214"/>
            </a:xfrm>
            <a:prstGeom prst="rightArrow">
              <a:avLst>
                <a:gd name="adj1" fmla="val 26623"/>
                <a:gd name="adj2" fmla="val 50000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pic>
          <p:nvPicPr>
            <p:cNvPr id="307" name="Picture 2" descr="âmultilayer perceptronâçå¾çæç´¢ç»æ">
              <a:extLst>
                <a:ext uri="{FF2B5EF4-FFF2-40B4-BE49-F238E27FC236}">
                  <a16:creationId xmlns:a16="http://schemas.microsoft.com/office/drawing/2014/main" id="{F4EE0FA9-1032-EA41-94D1-DDD9A61001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4" t="6812" r="30970" b="24634"/>
            <a:stretch/>
          </p:blipFill>
          <p:spPr bwMode="auto">
            <a:xfrm>
              <a:off x="11108131" y="6741318"/>
              <a:ext cx="767276" cy="46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" name="文本框 141">
              <a:extLst>
                <a:ext uri="{FF2B5EF4-FFF2-40B4-BE49-F238E27FC236}">
                  <a16:creationId xmlns:a16="http://schemas.microsoft.com/office/drawing/2014/main" id="{438202C6-A5BE-FA41-BCAD-58E037B346B4}"/>
                </a:ext>
              </a:extLst>
            </p:cNvPr>
            <p:cNvSpPr txBox="1"/>
            <p:nvPr/>
          </p:nvSpPr>
          <p:spPr>
            <a:xfrm>
              <a:off x="10474640" y="6825942"/>
              <a:ext cx="6028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Noise</a:t>
              </a:r>
            </a:p>
          </p:txBody>
        </p:sp>
        <p:sp>
          <p:nvSpPr>
            <p:cNvPr id="309" name="箭头: 右 142">
              <a:extLst>
                <a:ext uri="{FF2B5EF4-FFF2-40B4-BE49-F238E27FC236}">
                  <a16:creationId xmlns:a16="http://schemas.microsoft.com/office/drawing/2014/main" id="{D06B65AA-78A1-C743-AAE0-79E1DA295F0C}"/>
                </a:ext>
              </a:extLst>
            </p:cNvPr>
            <p:cNvSpPr/>
            <p:nvPr/>
          </p:nvSpPr>
          <p:spPr>
            <a:xfrm>
              <a:off x="11019899" y="6880608"/>
              <a:ext cx="80998" cy="207214"/>
            </a:xfrm>
            <a:prstGeom prst="rightArrow">
              <a:avLst>
                <a:gd name="adj1" fmla="val 26623"/>
                <a:gd name="adj2" fmla="val 50000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310" name="箭头: 圆角右 1039">
              <a:extLst>
                <a:ext uri="{FF2B5EF4-FFF2-40B4-BE49-F238E27FC236}">
                  <a16:creationId xmlns:a16="http://schemas.microsoft.com/office/drawing/2014/main" id="{9F4EDA81-A6FC-634C-85AA-1B4324314D73}"/>
                </a:ext>
              </a:extLst>
            </p:cNvPr>
            <p:cNvSpPr/>
            <p:nvPr/>
          </p:nvSpPr>
          <p:spPr>
            <a:xfrm rot="10800000">
              <a:off x="12520750" y="7382948"/>
              <a:ext cx="586243" cy="491115"/>
            </a:xfrm>
            <a:prstGeom prst="bentArrow">
              <a:avLst>
                <a:gd name="adj1" fmla="val 30606"/>
                <a:gd name="adj2" fmla="val 29672"/>
                <a:gd name="adj3" fmla="val 25000"/>
                <a:gd name="adj4" fmla="val 43750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11" name="文本框 144">
              <a:extLst>
                <a:ext uri="{FF2B5EF4-FFF2-40B4-BE49-F238E27FC236}">
                  <a16:creationId xmlns:a16="http://schemas.microsoft.com/office/drawing/2014/main" id="{2E60061B-C26A-6640-8006-43B7495AF873}"/>
                </a:ext>
              </a:extLst>
            </p:cNvPr>
            <p:cNvSpPr txBox="1"/>
            <p:nvPr/>
          </p:nvSpPr>
          <p:spPr>
            <a:xfrm>
              <a:off x="8938972" y="7850353"/>
              <a:ext cx="1428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400" dirty="0"/>
                <a:t>Pixel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文本框 146">
                  <a:extLst>
                    <a:ext uri="{FF2B5EF4-FFF2-40B4-BE49-F238E27FC236}">
                      <a16:creationId xmlns:a16="http://schemas.microsoft.com/office/drawing/2014/main" id="{B3B60D03-DA7A-4649-976D-E5B8A0FD7993}"/>
                    </a:ext>
                  </a:extLst>
                </p:cNvPr>
                <p:cNvSpPr txBox="1"/>
                <p:nvPr/>
              </p:nvSpPr>
              <p:spPr>
                <a:xfrm>
                  <a:off x="12922581" y="7482509"/>
                  <a:ext cx="14158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Ensemble</a:t>
                  </a:r>
                </a:p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with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2" name="文本框 146">
                  <a:extLst>
                    <a:ext uri="{FF2B5EF4-FFF2-40B4-BE49-F238E27FC236}">
                      <a16:creationId xmlns:a16="http://schemas.microsoft.com/office/drawing/2014/main" id="{B3B60D03-DA7A-4649-976D-E5B8A0F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2581" y="7482509"/>
                  <a:ext cx="1415872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任意多边形: 形状 382">
              <a:extLst>
                <a:ext uri="{FF2B5EF4-FFF2-40B4-BE49-F238E27FC236}">
                  <a16:creationId xmlns:a16="http://schemas.microsoft.com/office/drawing/2014/main" id="{9D17B6CE-41B5-EF42-90D1-4B19D9C3D217}"/>
                </a:ext>
              </a:extLst>
            </p:cNvPr>
            <p:cNvSpPr/>
            <p:nvPr/>
          </p:nvSpPr>
          <p:spPr>
            <a:xfrm>
              <a:off x="10572895" y="7187047"/>
              <a:ext cx="1685117" cy="984252"/>
            </a:xfrm>
            <a:custGeom>
              <a:avLst/>
              <a:gdLst>
                <a:gd name="connsiteX0" fmla="*/ 0 w 3514725"/>
                <a:gd name="connsiteY0" fmla="*/ 1018636 h 1050876"/>
                <a:gd name="connsiteX1" fmla="*/ 685800 w 3514725"/>
                <a:gd name="connsiteY1" fmla="*/ 28036 h 1050876"/>
                <a:gd name="connsiteX2" fmla="*/ 1162050 w 3514725"/>
                <a:gd name="connsiteY2" fmla="*/ 332836 h 1050876"/>
                <a:gd name="connsiteX3" fmla="*/ 1428750 w 3514725"/>
                <a:gd name="connsiteY3" fmla="*/ 971011 h 1050876"/>
                <a:gd name="connsiteX4" fmla="*/ 1866900 w 3514725"/>
                <a:gd name="connsiteY4" fmla="*/ 1009111 h 1050876"/>
                <a:gd name="connsiteX5" fmla="*/ 2514600 w 3514725"/>
                <a:gd name="connsiteY5" fmla="*/ 675736 h 1050876"/>
                <a:gd name="connsiteX6" fmla="*/ 3514725 w 3514725"/>
                <a:gd name="connsiteY6" fmla="*/ 1028161 h 1050876"/>
                <a:gd name="connsiteX0" fmla="*/ 0 w 3514725"/>
                <a:gd name="connsiteY0" fmla="*/ 1020674 h 1052914"/>
                <a:gd name="connsiteX1" fmla="*/ 685800 w 3514725"/>
                <a:gd name="connsiteY1" fmla="*/ 30074 h 1052914"/>
                <a:gd name="connsiteX2" fmla="*/ 1162050 w 3514725"/>
                <a:gd name="connsiteY2" fmla="*/ 334874 h 1052914"/>
                <a:gd name="connsiteX3" fmla="*/ 1428750 w 3514725"/>
                <a:gd name="connsiteY3" fmla="*/ 973049 h 1052914"/>
                <a:gd name="connsiteX4" fmla="*/ 1866900 w 3514725"/>
                <a:gd name="connsiteY4" fmla="*/ 1011149 h 1052914"/>
                <a:gd name="connsiteX5" fmla="*/ 2514600 w 3514725"/>
                <a:gd name="connsiteY5" fmla="*/ 677774 h 1052914"/>
                <a:gd name="connsiteX6" fmla="*/ 3514725 w 3514725"/>
                <a:gd name="connsiteY6" fmla="*/ 1030199 h 105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4725" h="1052914">
                  <a:moveTo>
                    <a:pt x="0" y="1020674"/>
                  </a:moveTo>
                  <a:cubicBezTo>
                    <a:pt x="246062" y="582524"/>
                    <a:pt x="492125" y="144374"/>
                    <a:pt x="685800" y="30074"/>
                  </a:cubicBezTo>
                  <a:cubicBezTo>
                    <a:pt x="879475" y="-84226"/>
                    <a:pt x="1069147" y="151208"/>
                    <a:pt x="1162050" y="334874"/>
                  </a:cubicBezTo>
                  <a:cubicBezTo>
                    <a:pt x="1254953" y="518540"/>
                    <a:pt x="1311275" y="860337"/>
                    <a:pt x="1428750" y="973049"/>
                  </a:cubicBezTo>
                  <a:cubicBezTo>
                    <a:pt x="1546225" y="1085761"/>
                    <a:pt x="1685925" y="1060361"/>
                    <a:pt x="1866900" y="1011149"/>
                  </a:cubicBezTo>
                  <a:cubicBezTo>
                    <a:pt x="2047875" y="961937"/>
                    <a:pt x="2239963" y="674599"/>
                    <a:pt x="2514600" y="677774"/>
                  </a:cubicBezTo>
                  <a:cubicBezTo>
                    <a:pt x="2789237" y="680949"/>
                    <a:pt x="3151981" y="855574"/>
                    <a:pt x="3514725" y="1030199"/>
                  </a:cubicBezTo>
                </a:path>
              </a:pathLst>
            </a:cu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314" name="文本框 383">
              <a:extLst>
                <a:ext uri="{FF2B5EF4-FFF2-40B4-BE49-F238E27FC236}">
                  <a16:creationId xmlns:a16="http://schemas.microsoft.com/office/drawing/2014/main" id="{ECDE936B-846D-CD44-8D5D-1AAF7922CBEE}"/>
                </a:ext>
              </a:extLst>
            </p:cNvPr>
            <p:cNvSpPr txBox="1"/>
            <p:nvPr/>
          </p:nvSpPr>
          <p:spPr>
            <a:xfrm>
              <a:off x="12522155" y="8029868"/>
              <a:ext cx="1340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400" dirty="0"/>
                <a:t>Pixel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本框 384">
                  <a:extLst>
                    <a:ext uri="{FF2B5EF4-FFF2-40B4-BE49-F238E27FC236}">
                      <a16:creationId xmlns:a16="http://schemas.microsoft.com/office/drawing/2014/main" id="{C87C5736-D5F2-A644-9DB6-9CFC821918D4}"/>
                    </a:ext>
                  </a:extLst>
                </p:cNvPr>
                <p:cNvSpPr txBox="1"/>
                <p:nvPr/>
              </p:nvSpPr>
              <p:spPr>
                <a:xfrm>
                  <a:off x="10102532" y="7077953"/>
                  <a:ext cx="5474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400"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n-US" sz="1400" dirty="0"/>
                    <a:t>P(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𝜒</m:t>
                      </m:r>
                    </m:oMath>
                  </a14:m>
                  <a:r>
                    <a:rPr lang="en-US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315" name="文本框 384">
                  <a:extLst>
                    <a:ext uri="{FF2B5EF4-FFF2-40B4-BE49-F238E27FC236}">
                      <a16:creationId xmlns:a16="http://schemas.microsoft.com/office/drawing/2014/main" id="{C87C5736-D5F2-A644-9DB6-9CFC82191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532" y="7077953"/>
                  <a:ext cx="547445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222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6" name="直接箭头连接符 385">
              <a:extLst>
                <a:ext uri="{FF2B5EF4-FFF2-40B4-BE49-F238E27FC236}">
                  <a16:creationId xmlns:a16="http://schemas.microsoft.com/office/drawing/2014/main" id="{2488557E-13FF-D64E-A702-ED20E3DDB6DE}"/>
                </a:ext>
              </a:extLst>
            </p:cNvPr>
            <p:cNvCxnSpPr/>
            <p:nvPr/>
          </p:nvCxnSpPr>
          <p:spPr>
            <a:xfrm flipV="1">
              <a:off x="10561898" y="7067919"/>
              <a:ext cx="0" cy="120122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箭头连接符 386">
              <a:extLst>
                <a:ext uri="{FF2B5EF4-FFF2-40B4-BE49-F238E27FC236}">
                  <a16:creationId xmlns:a16="http://schemas.microsoft.com/office/drawing/2014/main" id="{A4030185-8BCC-3C40-BAB2-BFC42F3207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6922" y="8195356"/>
              <a:ext cx="2047543" cy="629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3F0BCB4-CC21-984C-B1A7-AB59CB8D71BA}"/>
                </a:ext>
              </a:extLst>
            </p:cNvPr>
            <p:cNvSpPr txBox="1"/>
            <p:nvPr/>
          </p:nvSpPr>
          <p:spPr>
            <a:xfrm>
              <a:off x="7902341" y="8050372"/>
              <a:ext cx="2291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B050"/>
                  </a:solidFill>
                </a:rPr>
                <a:t>ASR: Attack Success Rate</a:t>
              </a:r>
            </a:p>
          </p:txBody>
        </p:sp>
      </p:grpSp>
      <p:pic>
        <p:nvPicPr>
          <p:cNvPr id="639" name="Picture 638">
            <a:extLst>
              <a:ext uri="{FF2B5EF4-FFF2-40B4-BE49-F238E27FC236}">
                <a16:creationId xmlns:a16="http://schemas.microsoft.com/office/drawing/2014/main" id="{491CC88F-58FB-054E-AEB2-1CA2287C2B9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71918" y="10127183"/>
            <a:ext cx="5018698" cy="3235639"/>
          </a:xfrm>
          <a:prstGeom prst="rect">
            <a:avLst/>
          </a:prstGeom>
        </p:spPr>
      </p:pic>
      <p:sp>
        <p:nvSpPr>
          <p:cNvPr id="671" name="Rectangle 670">
            <a:extLst>
              <a:ext uri="{FF2B5EF4-FFF2-40B4-BE49-F238E27FC236}">
                <a16:creationId xmlns:a16="http://schemas.microsoft.com/office/drawing/2014/main" id="{459385F8-CB01-FA40-8542-3761DA9D69B6}"/>
              </a:ext>
            </a:extLst>
          </p:cNvPr>
          <p:cNvSpPr/>
          <p:nvPr/>
        </p:nvSpPr>
        <p:spPr>
          <a:xfrm>
            <a:off x="8121290" y="15789847"/>
            <a:ext cx="4738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aseline="30000" dirty="0">
                <a:latin typeface="Arial Narrow" panose="020B0604020202020204" pitchFamily="34" charset="0"/>
              </a:rPr>
              <a:t>[1] </a:t>
            </a:r>
            <a:r>
              <a:rPr lang="en-US" altLang="en-US" sz="2000" baseline="30000" dirty="0" err="1">
                <a:latin typeface="Arial Narrow" panose="020B0604020202020204" pitchFamily="34" charset="0"/>
              </a:rPr>
              <a:t>Belghazi</a:t>
            </a:r>
            <a:r>
              <a:rPr lang="en-US" altLang="en-US" sz="2000" baseline="30000" dirty="0">
                <a:latin typeface="Arial Narrow" panose="020B0604020202020204" pitchFamily="34" charset="0"/>
              </a:rPr>
              <a:t> et al., Mine: mutual information neural estimation, ICML 2018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A449C302-AB84-EE4F-B473-ECBCF0E537C0}"/>
                  </a:ext>
                </a:extLst>
              </p:cNvPr>
              <p:cNvSpPr txBox="1"/>
              <p:nvPr/>
            </p:nvSpPr>
            <p:spPr>
              <a:xfrm>
                <a:off x="8561189" y="13791259"/>
                <a:ext cx="5086970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A449C302-AB84-EE4F-B473-ECBCF0E53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89" y="13791259"/>
                <a:ext cx="5086970" cy="382156"/>
              </a:xfrm>
              <a:prstGeom prst="rect">
                <a:avLst/>
              </a:prstGeom>
              <a:blipFill>
                <a:blip r:embed="rId25"/>
                <a:stretch>
                  <a:fillRect l="-746" t="-967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" name="TextBox 674">
            <a:extLst>
              <a:ext uri="{FF2B5EF4-FFF2-40B4-BE49-F238E27FC236}">
                <a16:creationId xmlns:a16="http://schemas.microsoft.com/office/drawing/2014/main" id="{1C211015-E599-F645-A573-CB75B2512DC8}"/>
              </a:ext>
            </a:extLst>
          </p:cNvPr>
          <p:cNvSpPr txBox="1"/>
          <p:nvPr/>
        </p:nvSpPr>
        <p:spPr>
          <a:xfrm>
            <a:off x="10418194" y="14198157"/>
            <a:ext cx="1415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Estimated ASR</a:t>
            </a:r>
          </a:p>
        </p:txBody>
      </p:sp>
      <p:sp>
        <p:nvSpPr>
          <p:cNvPr id="676" name="Left Brace 675">
            <a:extLst>
              <a:ext uri="{FF2B5EF4-FFF2-40B4-BE49-F238E27FC236}">
                <a16:creationId xmlns:a16="http://schemas.microsoft.com/office/drawing/2014/main" id="{0B0C7C1A-F419-3F4F-AF6D-B4F47118B86B}"/>
              </a:ext>
            </a:extLst>
          </p:cNvPr>
          <p:cNvSpPr/>
          <p:nvPr/>
        </p:nvSpPr>
        <p:spPr bwMode="auto">
          <a:xfrm rot="16200000">
            <a:off x="12875771" y="13596757"/>
            <a:ext cx="109991" cy="125394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E9BBDA17-E49F-A445-BD94-872B3CFC0024}"/>
              </a:ext>
            </a:extLst>
          </p:cNvPr>
          <p:cNvSpPr txBox="1"/>
          <p:nvPr/>
        </p:nvSpPr>
        <p:spPr>
          <a:xfrm>
            <a:off x="12275138" y="14210809"/>
            <a:ext cx="1311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Estimated 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0" name="TextBox 679">
                <a:extLst>
                  <a:ext uri="{FF2B5EF4-FFF2-40B4-BE49-F238E27FC236}">
                    <a16:creationId xmlns:a16="http://schemas.microsoft.com/office/drawing/2014/main" id="{6B6DE559-9E35-C444-9F4E-2F3316340377}"/>
                  </a:ext>
                </a:extLst>
              </p:cNvPr>
              <p:cNvSpPr txBox="1"/>
              <p:nvPr/>
            </p:nvSpPr>
            <p:spPr>
              <a:xfrm>
                <a:off x="9563083" y="14581481"/>
                <a:ext cx="1781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</a:rPr>
                  <a:t>Penalty on ASR&lt;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80" name="TextBox 679">
                <a:extLst>
                  <a:ext uri="{FF2B5EF4-FFF2-40B4-BE49-F238E27FC236}">
                    <a16:creationId xmlns:a16="http://schemas.microsoft.com/office/drawing/2014/main" id="{6B6DE559-9E35-C444-9F4E-2F3316340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083" y="14581481"/>
                <a:ext cx="1781642" cy="338554"/>
              </a:xfrm>
              <a:prstGeom prst="rect">
                <a:avLst/>
              </a:prstGeom>
              <a:blipFill>
                <a:blip r:embed="rId26"/>
                <a:stretch>
                  <a:fillRect l="-1418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1" name="TextBox 680">
            <a:extLst>
              <a:ext uri="{FF2B5EF4-FFF2-40B4-BE49-F238E27FC236}">
                <a16:creationId xmlns:a16="http://schemas.microsoft.com/office/drawing/2014/main" id="{B3EB5A6B-251B-EF49-AA68-E4390E2752E2}"/>
              </a:ext>
            </a:extLst>
          </p:cNvPr>
          <p:cNvSpPr txBox="1"/>
          <p:nvPr/>
        </p:nvSpPr>
        <p:spPr>
          <a:xfrm>
            <a:off x="11833646" y="14579367"/>
            <a:ext cx="2075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Entropy regularization</a:t>
            </a:r>
          </a:p>
        </p:txBody>
      </p:sp>
      <p:sp>
        <p:nvSpPr>
          <p:cNvPr id="682" name="Left Brace 681">
            <a:extLst>
              <a:ext uri="{FF2B5EF4-FFF2-40B4-BE49-F238E27FC236}">
                <a16:creationId xmlns:a16="http://schemas.microsoft.com/office/drawing/2014/main" id="{57098724-C7CA-644B-B7B7-D18C9A50B0C0}"/>
              </a:ext>
            </a:extLst>
          </p:cNvPr>
          <p:cNvSpPr/>
          <p:nvPr/>
        </p:nvSpPr>
        <p:spPr bwMode="auto">
          <a:xfrm rot="16200000">
            <a:off x="11087916" y="13709166"/>
            <a:ext cx="109991" cy="101456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83" name="Left Brace 682">
            <a:extLst>
              <a:ext uri="{FF2B5EF4-FFF2-40B4-BE49-F238E27FC236}">
                <a16:creationId xmlns:a16="http://schemas.microsoft.com/office/drawing/2014/main" id="{936E39EA-A0FE-9A46-9365-E45A78130FB9}"/>
              </a:ext>
            </a:extLst>
          </p:cNvPr>
          <p:cNvSpPr/>
          <p:nvPr/>
        </p:nvSpPr>
        <p:spPr bwMode="auto">
          <a:xfrm rot="16200000">
            <a:off x="12794856" y="13863498"/>
            <a:ext cx="109991" cy="1473087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84" name="Left Brace 683">
            <a:extLst>
              <a:ext uri="{FF2B5EF4-FFF2-40B4-BE49-F238E27FC236}">
                <a16:creationId xmlns:a16="http://schemas.microsoft.com/office/drawing/2014/main" id="{2004E820-00B7-8243-B67E-B63D8BE5103D}"/>
              </a:ext>
            </a:extLst>
          </p:cNvPr>
          <p:cNvSpPr/>
          <p:nvPr/>
        </p:nvSpPr>
        <p:spPr bwMode="auto">
          <a:xfrm rot="16200000">
            <a:off x="10383472" y="13295413"/>
            <a:ext cx="109991" cy="2598527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E0BB74A0-3154-BF48-B229-1A997E74ADB7}"/>
              </a:ext>
            </a:extLst>
          </p:cNvPr>
          <p:cNvGrpSpPr/>
          <p:nvPr/>
        </p:nvGrpSpPr>
        <p:grpSpPr>
          <a:xfrm>
            <a:off x="15023894" y="2581362"/>
            <a:ext cx="6400059" cy="4547447"/>
            <a:chOff x="1720857" y="664742"/>
            <a:chExt cx="6079471" cy="4319658"/>
          </a:xfrm>
        </p:grpSpPr>
        <p:pic>
          <p:nvPicPr>
            <p:cNvPr id="686" name="Picture 685" descr="A screenshot of a map&#10;&#10;Description automatically generated">
              <a:extLst>
                <a:ext uri="{FF2B5EF4-FFF2-40B4-BE49-F238E27FC236}">
                  <a16:creationId xmlns:a16="http://schemas.microsoft.com/office/drawing/2014/main" id="{9F25BF4C-DD77-3144-A661-B2B568317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r="66411"/>
            <a:stretch/>
          </p:blipFill>
          <p:spPr>
            <a:xfrm>
              <a:off x="4726824" y="664742"/>
              <a:ext cx="3071404" cy="2164887"/>
            </a:xfrm>
            <a:prstGeom prst="rect">
              <a:avLst/>
            </a:prstGeom>
          </p:spPr>
        </p:pic>
        <p:pic>
          <p:nvPicPr>
            <p:cNvPr id="687" name="Picture 686" descr="A screenshot of a map&#10;&#10;Description automatically generated">
              <a:extLst>
                <a:ext uri="{FF2B5EF4-FFF2-40B4-BE49-F238E27FC236}">
                  <a16:creationId xmlns:a16="http://schemas.microsoft.com/office/drawing/2014/main" id="{9C5B0D1E-1EF3-9147-9EA1-29BA1C396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l="32732" r="33678"/>
            <a:stretch/>
          </p:blipFill>
          <p:spPr>
            <a:xfrm>
              <a:off x="1720857" y="2819513"/>
              <a:ext cx="3071404" cy="2164887"/>
            </a:xfrm>
            <a:prstGeom prst="rect">
              <a:avLst/>
            </a:prstGeom>
          </p:spPr>
        </p:pic>
        <p:pic>
          <p:nvPicPr>
            <p:cNvPr id="688" name="Picture 687" descr="A screenshot of a map&#10;&#10;Description automatically generated">
              <a:extLst>
                <a:ext uri="{FF2B5EF4-FFF2-40B4-BE49-F238E27FC236}">
                  <a16:creationId xmlns:a16="http://schemas.microsoft.com/office/drawing/2014/main" id="{7E321447-D5B2-4241-AE44-ADD13F5EA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l="66411"/>
            <a:stretch/>
          </p:blipFill>
          <p:spPr>
            <a:xfrm>
              <a:off x="4728924" y="2814332"/>
              <a:ext cx="3071404" cy="2164887"/>
            </a:xfrm>
            <a:prstGeom prst="rect">
              <a:avLst/>
            </a:prstGeom>
          </p:spPr>
        </p:pic>
      </p:grpSp>
      <p:sp>
        <p:nvSpPr>
          <p:cNvPr id="83" name="Text Box 34">
            <a:extLst>
              <a:ext uri="{FF2B5EF4-FFF2-40B4-BE49-F238E27FC236}">
                <a16:creationId xmlns:a16="http://schemas.microsoft.com/office/drawing/2014/main" id="{F05CC1C5-DD39-B648-A430-8C17FAB9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8662" y="7495531"/>
            <a:ext cx="6701951" cy="39990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252" tIns="45618" rIns="91252" bIns="45618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2000" b="1" dirty="0">
                <a:solidFill>
                  <a:srgbClr val="F8F8F8"/>
                </a:solidFill>
                <a:latin typeface="Arial Narrow" panose="020B0604020202020204" pitchFamily="34" charset="0"/>
              </a:rPr>
              <a:t>Backdoor Defense</a:t>
            </a:r>
          </a:p>
        </p:txBody>
      </p:sp>
      <p:sp>
        <p:nvSpPr>
          <p:cNvPr id="236" name="Text Box 14">
            <a:extLst>
              <a:ext uri="{FF2B5EF4-FFF2-40B4-BE49-F238E27FC236}">
                <a16:creationId xmlns:a16="http://schemas.microsoft.com/office/drawing/2014/main" id="{1F2C30CF-B653-B24F-8CB7-71B04D438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8662" y="7897198"/>
            <a:ext cx="6701952" cy="829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274320" tIns="274320" rIns="274320" bIns="50292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Retrain the model with the reversed trigger distribution gives more robust defense (baseline: single reversed trigger)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CIFAR10 with black-white triggers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4020202020204" pitchFamily="34" charset="0"/>
              </a:rPr>
              <a:t>CIFAR10/100 with random color triggers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 Narrow" panose="020B0604020202020204" pitchFamily="34" charset="0"/>
            </a:endParaRPr>
          </a:p>
        </p:txBody>
      </p:sp>
      <p:pic>
        <p:nvPicPr>
          <p:cNvPr id="728" name="Picture 727">
            <a:extLst>
              <a:ext uri="{FF2B5EF4-FFF2-40B4-BE49-F238E27FC236}">
                <a16:creationId xmlns:a16="http://schemas.microsoft.com/office/drawing/2014/main" id="{24E17DCB-3DDD-E144-B47B-EC5DBA15D0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4856794" y="9230516"/>
            <a:ext cx="6796591" cy="2939066"/>
          </a:xfrm>
          <a:prstGeom prst="rect">
            <a:avLst/>
          </a:prstGeom>
        </p:spPr>
      </p:pic>
      <p:pic>
        <p:nvPicPr>
          <p:cNvPr id="729" name="Picture 72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4DC884D-5679-F64A-B193-D5551C9BA64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5263141" y="12664927"/>
            <a:ext cx="5983663" cy="33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5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386</Words>
  <Application>Microsoft Macintosh PowerPoint</Application>
  <PresentationFormat>自定义</PresentationFormat>
  <Paragraphs>208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Narrow</vt:lpstr>
      <vt:lpstr>Calibri</vt:lpstr>
      <vt:lpstr>Calibri Light</vt:lpstr>
      <vt:lpstr>Cambria Math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Ximing Qiao</dc:creator>
  <cp:lastModifiedBy>Yukun Yang</cp:lastModifiedBy>
  <cp:revision>14</cp:revision>
  <dcterms:created xsi:type="dcterms:W3CDTF">2019-10-21T14:11:57Z</dcterms:created>
  <dcterms:modified xsi:type="dcterms:W3CDTF">2019-10-21T19:13:37Z</dcterms:modified>
</cp:coreProperties>
</file>