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b76306adb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b76306adb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FYC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76306adb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76306adb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FYC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76306adb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76306adb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FYC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76306adb_1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76306adb_1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FYC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b76306adb_1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b76306adb_1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FYC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76306adb_1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b76306adb_1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FYC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405b400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405b400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FYChang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76306adb_1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76306adb_1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FYChang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Data-1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96350" y="819975"/>
            <a:ext cx="11682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 Alabama Capital City, Montgomery Police Department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1512750"/>
            <a:ext cx="12191999" cy="4903978"/>
            <a:chOff x="0" y="1512750"/>
            <a:chExt cx="12191999" cy="4903978"/>
          </a:xfrm>
        </p:grpSpPr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512750"/>
              <a:ext cx="12191999" cy="49039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6"/>
            <p:cNvSpPr txBox="1"/>
            <p:nvPr/>
          </p:nvSpPr>
          <p:spPr>
            <a:xfrm>
              <a:off x="1542700" y="4039075"/>
              <a:ext cx="2496300" cy="238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1542700" y="4648675"/>
              <a:ext cx="2496300" cy="238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Data-2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l="10237" t="12242" r="976"/>
          <a:stretch/>
        </p:blipFill>
        <p:spPr>
          <a:xfrm>
            <a:off x="112175" y="659150"/>
            <a:ext cx="11948924" cy="59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Data-3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1655722" y="1174352"/>
            <a:ext cx="9546891" cy="5683918"/>
            <a:chOff x="1917563" y="603000"/>
            <a:chExt cx="8356872" cy="6255000"/>
          </a:xfrm>
        </p:grpSpPr>
        <p:pic>
          <p:nvPicPr>
            <p:cNvPr id="120" name="Google Shape;12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563" y="603000"/>
              <a:ext cx="8356872" cy="625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8"/>
            <p:cNvSpPr txBox="1"/>
            <p:nvPr/>
          </p:nvSpPr>
          <p:spPr>
            <a:xfrm>
              <a:off x="3728575" y="4403675"/>
              <a:ext cx="845700" cy="2454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8"/>
          <p:cNvSpPr txBox="1"/>
          <p:nvPr/>
        </p:nvSpPr>
        <p:spPr>
          <a:xfrm>
            <a:off x="196350" y="667575"/>
            <a:ext cx="11682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 Dataframe of 10 States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Data-4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96350" y="667575"/>
            <a:ext cx="11682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Example: Alabama Capital City, Montgomery Police Department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52400" y="1219575"/>
            <a:ext cx="11204182" cy="5562224"/>
            <a:chOff x="152400" y="1219575"/>
            <a:chExt cx="11204182" cy="5562224"/>
          </a:xfrm>
        </p:grpSpPr>
        <p:pic>
          <p:nvPicPr>
            <p:cNvPr id="130" name="Google Shape;13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19575"/>
              <a:ext cx="10792225" cy="501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65425" y="1927525"/>
              <a:ext cx="3491157" cy="4854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9"/>
            <p:cNvSpPr txBox="1"/>
            <p:nvPr/>
          </p:nvSpPr>
          <p:spPr>
            <a:xfrm>
              <a:off x="8014575" y="5237450"/>
              <a:ext cx="1855500" cy="199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 rot="10800000" flipH="1">
              <a:off x="8044050" y="5742450"/>
              <a:ext cx="1937700" cy="359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Data-5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75" y="603000"/>
            <a:ext cx="10194099" cy="6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Data-6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7400"/>
            <a:ext cx="11990026" cy="39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196350" y="667575"/>
            <a:ext cx="11682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 Dataframe of 10 States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Data-7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50" y="1589625"/>
            <a:ext cx="9305000" cy="5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196350" y="667575"/>
            <a:ext cx="11682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 Dataframe of 10 States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Coding reference: Python-APIs 09-Stu_Census_API_Gmap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60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Data-8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96350" y="438975"/>
            <a:ext cx="118050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 for School Rating: Alabama Capital City, Montgomery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https://www.greatschools.org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181900" y="1252500"/>
            <a:ext cx="11937024" cy="5567401"/>
            <a:chOff x="181900" y="1252500"/>
            <a:chExt cx="11937024" cy="5567401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00" y="1252500"/>
              <a:ext cx="11937024" cy="5567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1808450" y="1373925"/>
              <a:ext cx="411000" cy="328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196350" y="2019825"/>
              <a:ext cx="343800" cy="38517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Getting Data-1</vt:lpstr>
      <vt:lpstr>Getting Data-2</vt:lpstr>
      <vt:lpstr>Getting Data-3</vt:lpstr>
      <vt:lpstr>Getting Data-4</vt:lpstr>
      <vt:lpstr>Getting Data-5</vt:lpstr>
      <vt:lpstr>Getting Data-6</vt:lpstr>
      <vt:lpstr>Getting Data-7</vt:lpstr>
      <vt:lpstr>Getting Data-8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Data-1</dc:title>
  <cp:lastModifiedBy>Fang-Yu Chang</cp:lastModifiedBy>
  <cp:revision>1</cp:revision>
  <dcterms:modified xsi:type="dcterms:W3CDTF">2020-10-06T18:13:51Z</dcterms:modified>
</cp:coreProperties>
</file>