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 varScale="1">
        <p:scale>
          <a:sx n="133" d="100"/>
          <a:sy n="133" d="100"/>
        </p:scale>
        <p:origin x="4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Tensorflow&amp;Keras</a:t>
            </a:r>
            <a:br>
              <a:rPr lang="en-US" dirty="0"/>
            </a:br>
            <a:r>
              <a:rPr lang="en-US" dirty="0"/>
              <a:t>-Python 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Introduction</a:t>
            </a:r>
          </a:p>
          <a:p>
            <a:r>
              <a:rPr lang="en-US" dirty="0"/>
              <a:t>Install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247B2-5B9B-814C-8E82-E56E4241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TW" dirty="0">
                <a:solidFill>
                  <a:srgbClr val="FFC000"/>
                </a:solidFill>
              </a:rPr>
              <a:t>Introduction</a:t>
            </a:r>
            <a:endParaRPr kumimoji="1" lang="zh-TW" altLang="en-US" dirty="0">
              <a:solidFill>
                <a:srgbClr val="FFC000"/>
              </a:solidFill>
            </a:endParaRP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A521D7-DFAD-7743-8CAB-857CFBD48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467853"/>
            <a:ext cx="8229600" cy="3394472"/>
          </a:xfrm>
        </p:spPr>
        <p:txBody>
          <a:bodyPr vert="horz">
            <a:normAutofit fontScale="77500" lnSpcReduction="20000"/>
          </a:bodyPr>
          <a:lstStyle/>
          <a:p>
            <a:pPr fontAlgn="base"/>
            <a:r>
              <a:rPr lang="en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Python 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是物件導向程式級高階程式語言，以強調對程式語言的語句易讀、易懂、易學及加快程式開發的時效，可以完成各種難度的應用。</a:t>
            </a:r>
          </a:p>
          <a:p>
            <a:pPr fontAlgn="base"/>
            <a:r>
              <a:rPr lang="en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Python 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同時支援 </a:t>
            </a:r>
            <a:r>
              <a:rPr lang="en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modules 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和 </a:t>
            </a:r>
            <a:r>
              <a:rPr lang="en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packages </a:t>
            </a:r>
            <a:r>
              <a:rPr lang="zh-TW" altLang="en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，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另外 </a:t>
            </a:r>
            <a:r>
              <a:rPr lang="en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Python 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為跨平台程式語言也支援 </a:t>
            </a:r>
            <a:r>
              <a:rPr lang="en" altLang="zh-TW" sz="2900" dirty="0" err="1">
                <a:solidFill>
                  <a:schemeClr val="bg1"/>
                </a:solidFill>
                <a:ea typeface="微軟正黑體" panose="020B0604030504040204" pitchFamily="34" charset="-120"/>
              </a:rPr>
              <a:t>unicode</a:t>
            </a:r>
            <a:r>
              <a:rPr lang="en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字元。功能強大而完善的通用型語言，可以用於很多種軟體開發動態程式，使得 </a:t>
            </a:r>
            <a:r>
              <a:rPr lang="en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Python 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非常有吸引力。</a:t>
            </a:r>
          </a:p>
          <a:p>
            <a:pPr fontAlgn="base"/>
            <a:r>
              <a:rPr lang="en-US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Python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提供了許多自行開發的  </a:t>
            </a:r>
            <a:r>
              <a:rPr lang="en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library(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函式庫</a:t>
            </a:r>
            <a:r>
              <a:rPr lang="en-US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以提供其他 </a:t>
            </a:r>
            <a:r>
              <a:rPr lang="en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Python 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程式設計者下載使用，所以具有豐富和龐大的類別函式庫，可以負荷支持平常大部份的應用，使得現今 </a:t>
            </a:r>
            <a:r>
              <a:rPr lang="en" altLang="zh-TW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Python </a:t>
            </a:r>
            <a:r>
              <a:rPr lang="zh-TW" altLang="en-US" sz="2900" dirty="0">
                <a:solidFill>
                  <a:schemeClr val="bg1"/>
                </a:solidFill>
                <a:ea typeface="微軟正黑體" panose="020B0604030504040204" pitchFamily="34" charset="-120"/>
              </a:rPr>
              <a:t>發展迅速及使用廣泛，相關資源也相當豐富。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5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247B2-5B9B-814C-8E82-E56E4241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TW" dirty="0">
                <a:solidFill>
                  <a:srgbClr val="FFC000"/>
                </a:solidFill>
              </a:rPr>
              <a:t>Introduction</a:t>
            </a:r>
            <a:endParaRPr kumimoji="1" lang="zh-TW" altLang="en-US" dirty="0">
              <a:solidFill>
                <a:srgbClr val="FFC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29A2C2-0364-1543-815B-FFAC8A69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556"/>
            <a:ext cx="9144000" cy="38250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5AF3A7-2D73-E34F-A482-EC3170A69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15" y="1205606"/>
            <a:ext cx="5488230" cy="39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4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247B2-5B9B-814C-8E82-E56E4241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TW" dirty="0">
                <a:solidFill>
                  <a:srgbClr val="FFC000"/>
                </a:solidFill>
              </a:rPr>
              <a:t>Introduction</a:t>
            </a:r>
            <a:endParaRPr kumimoji="1" lang="zh-TW" altLang="en-US" dirty="0">
              <a:solidFill>
                <a:srgbClr val="FFC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B7FAFE-A44C-0E47-96F5-03DCB33AA913}"/>
              </a:ext>
            </a:extLst>
          </p:cNvPr>
          <p:cNvSpPr txBox="1"/>
          <p:nvPr/>
        </p:nvSpPr>
        <p:spPr>
          <a:xfrm>
            <a:off x="2128720" y="1960930"/>
            <a:ext cx="1985165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常規軟體開發</a:t>
            </a:r>
            <a:endParaRPr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科學計算</a:t>
            </a:r>
            <a:endParaRPr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自動化運維</a:t>
            </a:r>
            <a:endParaRPr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雲端計算</a:t>
            </a:r>
            <a:endParaRPr kumimoji="1" lang="zh-TW" alt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5D30F8-702B-5C4D-991E-CBBB4138E8B3}"/>
              </a:ext>
            </a:extLst>
          </p:cNvPr>
          <p:cNvSpPr txBox="1"/>
          <p:nvPr/>
        </p:nvSpPr>
        <p:spPr>
          <a:xfrm>
            <a:off x="5030115" y="1969281"/>
            <a:ext cx="1985165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</a:t>
            </a:r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</a:t>
            </a:r>
            <a:endParaRPr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網路爬蟲</a:t>
            </a:r>
            <a:endParaRPr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資料分析</a:t>
            </a:r>
            <a:endParaRPr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人工智慧</a:t>
            </a:r>
            <a:endParaRPr kumimoji="1" lang="zh-TW" alt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723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247B2-5B9B-814C-8E82-E56E4241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TW" dirty="0">
                <a:solidFill>
                  <a:srgbClr val="FFC000"/>
                </a:solidFill>
              </a:rPr>
              <a:t>Install</a:t>
            </a:r>
            <a:endParaRPr kumimoji="1"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D8C3FE-629E-4345-8D65-D8EE9C5CD772}"/>
              </a:ext>
            </a:extLst>
          </p:cNvPr>
          <p:cNvSpPr txBox="1"/>
          <p:nvPr/>
        </p:nvSpPr>
        <p:spPr>
          <a:xfrm>
            <a:off x="457200" y="2419045"/>
            <a:ext cx="6108200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bg1"/>
                </a:solidFill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kumimoji="1" lang="zh-CN" altLang="en-US" dirty="0">
                <a:solidFill>
                  <a:schemeClr val="bg1"/>
                </a:solidFill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官網</a:t>
            </a:r>
            <a:endParaRPr kumimoji="1" lang="en-US" altLang="zh-CN" dirty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bg1"/>
                </a:solidFill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</a:t>
            </a:r>
            <a:endParaRPr kumimoji="1" lang="zh-TW" altLang="en-US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7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247B2-5B9B-814C-8E82-E56E4241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TW" dirty="0">
                <a:solidFill>
                  <a:srgbClr val="FFC000"/>
                </a:solidFill>
              </a:rPr>
              <a:t>Install</a:t>
            </a:r>
            <a:endParaRPr kumimoji="1"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D8C3FE-629E-4345-8D65-D8EE9C5CD772}"/>
              </a:ext>
            </a:extLst>
          </p:cNvPr>
          <p:cNvSpPr txBox="1"/>
          <p:nvPr/>
        </p:nvSpPr>
        <p:spPr>
          <a:xfrm>
            <a:off x="457200" y="2419045"/>
            <a:ext cx="6108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solidFill>
                  <a:schemeClr val="bg1"/>
                </a:solidFill>
                <a:ea typeface="微軟正黑體" panose="020B0604030504040204" pitchFamily="34" charset="-120"/>
              </a:rPr>
              <a:t>python --version</a:t>
            </a:r>
            <a:endParaRPr kumimoji="1" lang="zh-TW" altLang="en-US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F68673-2B43-5443-9994-06899B52396A}"/>
              </a:ext>
            </a:extLst>
          </p:cNvPr>
          <p:cNvSpPr txBox="1"/>
          <p:nvPr/>
        </p:nvSpPr>
        <p:spPr>
          <a:xfrm>
            <a:off x="457200" y="3182570"/>
            <a:ext cx="6108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solidFill>
                  <a:schemeClr val="bg1"/>
                </a:solidFill>
                <a:ea typeface="微軟正黑體" panose="020B0604030504040204" pitchFamily="34" charset="-120"/>
              </a:rPr>
              <a:t>pip install package name</a:t>
            </a:r>
            <a:endParaRPr kumimoji="1" lang="zh-TW" altLang="en-US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08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247B2-5B9B-814C-8E82-E56E4241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TW" dirty="0">
                <a:solidFill>
                  <a:srgbClr val="FFC000"/>
                </a:solidFill>
              </a:rPr>
              <a:t>Syntax</a:t>
            </a:r>
            <a:endParaRPr kumimoji="1"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D8C3FE-629E-4345-8D65-D8EE9C5CD772}"/>
              </a:ext>
            </a:extLst>
          </p:cNvPr>
          <p:cNvSpPr txBox="1"/>
          <p:nvPr/>
        </p:nvSpPr>
        <p:spPr>
          <a:xfrm>
            <a:off x="457200" y="2419045"/>
            <a:ext cx="6108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>
                <a:solidFill>
                  <a:schemeClr val="bg1"/>
                </a:solidFill>
                <a:ea typeface="微軟正黑體" panose="020B0604030504040204" pitchFamily="34" charset="-120"/>
              </a:rPr>
              <a:t>print(“welcome to python”)</a:t>
            </a:r>
            <a:endParaRPr kumimoji="1" lang="zh-TW" altLang="en-US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138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如螢幕大小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Office Theme</vt:lpstr>
      <vt:lpstr>Tensorflow&amp;Keras -Python syntax</vt:lpstr>
      <vt:lpstr>Content</vt:lpstr>
      <vt:lpstr>Introduction</vt:lpstr>
      <vt:lpstr>Introduction</vt:lpstr>
      <vt:lpstr>Introduction</vt:lpstr>
      <vt:lpstr>Install</vt:lpstr>
      <vt:lpstr>Install</vt:lpstr>
      <vt:lpstr>Syntax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2020-09-28T05:52:03Z</dcterms:modified>
</cp:coreProperties>
</file>