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2" r:id="rId4"/>
  </p:sldMasterIdLst>
  <p:notesMasterIdLst>
    <p:notesMasterId r:id="rId14"/>
  </p:notesMasterIdLst>
  <p:sldIdLst>
    <p:sldId id="615" r:id="rId5"/>
    <p:sldId id="618" r:id="rId6"/>
    <p:sldId id="619" r:id="rId7"/>
    <p:sldId id="616" r:id="rId8"/>
    <p:sldId id="617" r:id="rId9"/>
    <p:sldId id="620" r:id="rId10"/>
    <p:sldId id="621" r:id="rId11"/>
    <p:sldId id="622" r:id="rId12"/>
    <p:sldId id="623" r:id="rId13"/>
    <p:sldId id="624" r:id="rId15"/>
  </p:sldIdLst>
  <p:sldSz cx="9144000" cy="6858000" type="screen4x3"/>
  <p:notesSz cx="6858000" cy="9144000"/>
  <p:defaultTextStyle>
    <a:defPPr>
      <a:defRPr lang="en-US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00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0000CC"/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80" d="100"/>
          <a:sy n="80" d="100"/>
        </p:scale>
        <p:origin x="-864" y="-78"/>
      </p:cViewPr>
      <p:guideLst>
        <p:guide orient="horz" pos="2143"/>
        <p:guide pos="287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0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074" name="页眉占位符 3073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lvl="0" fontAlgn="base"/>
            <a:endParaRPr lang="zh-CN" altLang="en-US" sz="1200" strike="noStrike" noProof="1"/>
          </a:p>
        </p:txBody>
      </p:sp>
      <p:sp>
        <p:nvSpPr>
          <p:cNvPr id="3075" name="日期占位符 3074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lvl="0" algn="r" fontAlgn="base"/>
            <a:endParaRPr lang="en-US" altLang="zh-CN" sz="1200" strike="noStrike" noProof="1" dirty="0"/>
          </a:p>
        </p:txBody>
      </p:sp>
      <p:sp>
        <p:nvSpPr>
          <p:cNvPr id="3076" name="幻灯片图像占位符 3075"/>
          <p:cNvSpPr>
            <a:spLocks noGrp="1" noRo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3077" name="文本占位符 3076"/>
          <p:cNvSpPr>
            <a:spLocks noGrp="1" noRot="1"/>
          </p:cNvSpPr>
          <p:nvPr>
            <p:ph type="body" sz="quarter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0"/>
            <a:r>
              <a:rPr lang="zh-CN" altLang="en-US"/>
              <a:t>第二级</a:t>
            </a:r>
            <a:endParaRPr lang="zh-CN" altLang="en-US"/>
          </a:p>
          <a:p>
            <a:pPr lvl="2" indent="0"/>
            <a:r>
              <a:rPr lang="zh-CN" altLang="en-US"/>
              <a:t>第三级</a:t>
            </a:r>
            <a:endParaRPr lang="zh-CN" altLang="en-US"/>
          </a:p>
          <a:p>
            <a:pPr lvl="3" indent="0"/>
            <a:r>
              <a:rPr lang="zh-CN" altLang="en-US"/>
              <a:t>第四级</a:t>
            </a:r>
            <a:endParaRPr lang="zh-CN" altLang="en-US"/>
          </a:p>
          <a:p>
            <a:pPr lvl="4" indent="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078" name="页脚占位符 3077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lvl="0" fontAlgn="base"/>
            <a:endParaRPr lang="en-US" altLang="zh-CN" sz="1200" strike="noStrike" noProof="1" dirty="0"/>
          </a:p>
        </p:txBody>
      </p:sp>
      <p:sp>
        <p:nvSpPr>
          <p:cNvPr id="3079" name="灯片编号占位符 3078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lvl="0" algn="r" fontAlgn="base"/>
            <a:fld id="{9A0DB2DC-4C9A-4742-B13C-FB6460FD3503}" type="slidenum">
              <a:rPr lang="zh-CN" altLang="en-US" sz="12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en-US" altLang="zh-CN" sz="1200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lvl="0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Arial" panose="020B0604020202020204" pitchFamily="34" charset="0"/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Arial" panose="020B0604020202020204" pitchFamily="34" charset="0"/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Arial" panose="020B0604020202020204" pitchFamily="34" charset="0"/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Arial" panose="020B0604020202020204" pitchFamily="34" charset="0"/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Arial" panose="020B0604020202020204" pitchFamily="34" charset="0"/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Arial" panose="020B0604020202020204" pitchFamily="34" charset="0"/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Arial" panose="020B0604020202020204" pitchFamily="34" charset="0"/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Arial" panose="020B0604020202020204" pitchFamily="34" charset="0"/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Arial" panose="020B0604020202020204" pitchFamily="34" charset="0"/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tags" Target="../tags/tag1.xml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矩形 2049"/>
          <p:cNvSpPr/>
          <p:nvPr/>
        </p:nvSpPr>
        <p:spPr>
          <a:xfrm>
            <a:off x="533400" y="0"/>
            <a:ext cx="252413" cy="6858000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1" name="矩形 2050"/>
          <p:cNvSpPr/>
          <p:nvPr/>
        </p:nvSpPr>
        <p:spPr>
          <a:xfrm>
            <a:off x="0" y="1379538"/>
            <a:ext cx="9144000" cy="69850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2" name="矩形 2051"/>
          <p:cNvSpPr/>
          <p:nvPr/>
        </p:nvSpPr>
        <p:spPr>
          <a:xfrm>
            <a:off x="0" y="1484313"/>
            <a:ext cx="9144000" cy="252412"/>
          </a:xfrm>
          <a:prstGeom prst="rect">
            <a:avLst/>
          </a:prstGeom>
          <a:solidFill>
            <a:srgbClr val="074888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3" name="矩形 2052"/>
          <p:cNvSpPr/>
          <p:nvPr/>
        </p:nvSpPr>
        <p:spPr>
          <a:xfrm>
            <a:off x="0" y="1758950"/>
            <a:ext cx="9144000" cy="69850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4" name="矩形 2053"/>
          <p:cNvSpPr/>
          <p:nvPr/>
        </p:nvSpPr>
        <p:spPr>
          <a:xfrm flipH="1">
            <a:off x="393700" y="0"/>
            <a:ext cx="69850" cy="6858000"/>
          </a:xfrm>
          <a:prstGeom prst="rect">
            <a:avLst/>
          </a:prstGeom>
          <a:solidFill>
            <a:srgbClr val="074888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5" name="矩形 2054"/>
          <p:cNvSpPr/>
          <p:nvPr/>
        </p:nvSpPr>
        <p:spPr>
          <a:xfrm>
            <a:off x="533400" y="1479550"/>
            <a:ext cx="252413" cy="252413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6" name="标题 2055"/>
          <p:cNvSpPr/>
          <p:nvPr>
            <p:ph type="ctrTitle" sz="quarter"/>
          </p:nvPr>
        </p:nvSpPr>
        <p:spPr>
          <a:xfrm>
            <a:off x="903288" y="2130425"/>
            <a:ext cx="7772400" cy="14700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lvl="0" algn="ctr">
              <a:defRPr kern="1200">
                <a:effectLst>
                  <a:outerShdw blurRad="38100" dist="38100" dir="2700000">
                    <a:srgbClr val="C0C0C0"/>
                  </a:outerShdw>
                </a:effectLst>
              </a:defRPr>
            </a:lvl1pPr>
          </a:lstStyle>
          <a:p>
            <a:pPr lvl="0" fontAlgn="t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2057" name="副标题 2056"/>
          <p:cNvSpPr/>
          <p:nvPr>
            <p:ph type="subTitle" sz="quarter" idx="1"/>
          </p:nvPr>
        </p:nvSpPr>
        <p:spPr>
          <a:xfrm>
            <a:off x="1619250" y="3886200"/>
            <a:ext cx="6400800" cy="1127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ctr">
              <a:buNone/>
              <a:defRPr kern="1200"/>
            </a:lvl1pPr>
            <a:lvl2pPr marL="457200" lvl="1" indent="-457200" algn="ctr">
              <a:buNone/>
              <a:defRPr kern="1200"/>
            </a:lvl2pPr>
            <a:lvl3pPr marL="914400" lvl="2" indent="-914400" algn="ctr">
              <a:buNone/>
              <a:defRPr kern="1200"/>
            </a:lvl3pPr>
            <a:lvl4pPr marL="1371600" lvl="3" indent="-1371600" algn="ctr">
              <a:buNone/>
              <a:defRPr kern="1200"/>
            </a:lvl4pPr>
            <a:lvl5pPr marL="1828800" lvl="4" indent="-1828800" algn="ctr">
              <a:buNone/>
              <a:defRPr kern="1200"/>
            </a:lvl5pPr>
          </a:lstStyle>
          <a:p>
            <a:pPr lvl="0"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2058" name="日期占位符 2057"/>
          <p:cNvSpPr/>
          <p:nvPr>
            <p:ph type="dt" sz="quarter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pPr fontAlgn="base">
              <a:buFont typeface="Times New Roman" panose="02020603050405020304" pitchFamily="18" charset="0"/>
            </a:pPr>
            <a:endParaRPr lang="en-US" altLang="zh-CN" strike="noStrike" noProof="1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</p:txBody>
      </p:sp>
      <p:sp>
        <p:nvSpPr>
          <p:cNvPr id="2059" name="页脚占位符 2058"/>
          <p:cNvSpPr/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pPr fontAlgn="base">
              <a:buFont typeface="Times New Roman" panose="02020603050405020304" pitchFamily="18" charset="0"/>
            </a:pPr>
            <a:endParaRPr lang="en-US" altLang="zh-CN" strike="noStrike" noProof="1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</p:txBody>
      </p:sp>
      <p:sp>
        <p:nvSpPr>
          <p:cNvPr id="2060" name="灯片编号占位符 2059"/>
          <p:cNvSpPr/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pPr fontAlgn="base">
              <a:buFont typeface="Times New Roman" panose="02020603050405020304" pitchFamily="18" charset="0"/>
            </a:pPr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anose="02020500000000000000" pitchFamily="18" charset="-120"/>
                <a:cs typeface="+mn-ea"/>
              </a:rPr>
            </a:fld>
            <a:endParaRPr lang="en-US" altLang="zh-CN" strike="noStrike" noProof="1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anose="02020500000000000000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38950" y="198438"/>
            <a:ext cx="2000250" cy="5822950"/>
          </a:xfrm>
        </p:spPr>
        <p:txBody>
          <a:bodyPr vert="eaVert"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98438"/>
            <a:ext cx="5884793" cy="582295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anose="02020500000000000000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矩形 2049"/>
          <p:cNvSpPr/>
          <p:nvPr/>
        </p:nvSpPr>
        <p:spPr>
          <a:xfrm>
            <a:off x="533400" y="0"/>
            <a:ext cx="252413" cy="6858000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1" name="矩形 2050"/>
          <p:cNvSpPr/>
          <p:nvPr/>
        </p:nvSpPr>
        <p:spPr>
          <a:xfrm>
            <a:off x="0" y="1379538"/>
            <a:ext cx="9144000" cy="69850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2" name="矩形 2051"/>
          <p:cNvSpPr/>
          <p:nvPr/>
        </p:nvSpPr>
        <p:spPr>
          <a:xfrm>
            <a:off x="0" y="1484313"/>
            <a:ext cx="9144000" cy="252412"/>
          </a:xfrm>
          <a:prstGeom prst="rect">
            <a:avLst/>
          </a:prstGeom>
          <a:solidFill>
            <a:srgbClr val="074888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3" name="矩形 2052"/>
          <p:cNvSpPr/>
          <p:nvPr/>
        </p:nvSpPr>
        <p:spPr>
          <a:xfrm>
            <a:off x="0" y="1758950"/>
            <a:ext cx="9144000" cy="69850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4" name="矩形 2053"/>
          <p:cNvSpPr/>
          <p:nvPr/>
        </p:nvSpPr>
        <p:spPr>
          <a:xfrm flipH="1">
            <a:off x="393700" y="0"/>
            <a:ext cx="69850" cy="6858000"/>
          </a:xfrm>
          <a:prstGeom prst="rect">
            <a:avLst/>
          </a:prstGeom>
          <a:solidFill>
            <a:srgbClr val="074888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5" name="矩形 2054"/>
          <p:cNvSpPr/>
          <p:nvPr/>
        </p:nvSpPr>
        <p:spPr>
          <a:xfrm>
            <a:off x="533400" y="1479550"/>
            <a:ext cx="252413" cy="252413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6" name="标题 2055"/>
          <p:cNvSpPr/>
          <p:nvPr>
            <p:ph type="ctrTitle" sz="quarter"/>
          </p:nvPr>
        </p:nvSpPr>
        <p:spPr>
          <a:xfrm>
            <a:off x="903288" y="2130425"/>
            <a:ext cx="7772400" cy="14700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lvl="0" algn="ctr">
              <a:defRPr kern="1200">
                <a:effectLst>
                  <a:outerShdw blurRad="38100" dist="38100" dir="2700000">
                    <a:srgbClr val="C0C0C0"/>
                  </a:outerShdw>
                </a:effectLst>
              </a:defRPr>
            </a:lvl1pPr>
          </a:lstStyle>
          <a:p>
            <a:pPr lvl="0" fontAlgn="t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2057" name="副标题 2056"/>
          <p:cNvSpPr/>
          <p:nvPr>
            <p:ph type="subTitle" sz="quarter" idx="1"/>
          </p:nvPr>
        </p:nvSpPr>
        <p:spPr>
          <a:xfrm>
            <a:off x="1619250" y="3886200"/>
            <a:ext cx="6400800" cy="1127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ctr">
              <a:buNone/>
              <a:defRPr kern="1200"/>
            </a:lvl1pPr>
            <a:lvl2pPr marL="457200" lvl="1" indent="-457200" algn="ctr">
              <a:buNone/>
              <a:defRPr kern="1200"/>
            </a:lvl2pPr>
            <a:lvl3pPr marL="914400" lvl="2" indent="-914400" algn="ctr">
              <a:buNone/>
              <a:defRPr kern="1200"/>
            </a:lvl3pPr>
            <a:lvl4pPr marL="1371600" lvl="3" indent="-1371600" algn="ctr">
              <a:buNone/>
              <a:defRPr kern="1200"/>
            </a:lvl4pPr>
            <a:lvl5pPr marL="1828800" lvl="4" indent="-1828800" algn="ctr">
              <a:buNone/>
              <a:defRPr kern="1200"/>
            </a:lvl5pPr>
          </a:lstStyle>
          <a:p>
            <a:pPr lvl="0"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2058" name="日期占位符 2057"/>
          <p:cNvSpPr/>
          <p:nvPr>
            <p:ph type="dt" sz="quarter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pPr fontAlgn="base">
              <a:buFont typeface="Times New Roman" panose="02020603050405020304" pitchFamily="18" charset="0"/>
            </a:pPr>
            <a:endParaRPr lang="en-US" altLang="zh-CN" strike="noStrike" noProof="1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</p:txBody>
      </p:sp>
      <p:sp>
        <p:nvSpPr>
          <p:cNvPr id="2059" name="页脚占位符 2058"/>
          <p:cNvSpPr/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pPr fontAlgn="base">
              <a:buFont typeface="Times New Roman" panose="02020603050405020304" pitchFamily="18" charset="0"/>
            </a:pPr>
            <a:endParaRPr lang="en-US" altLang="zh-CN" strike="noStrike" noProof="1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</p:txBody>
      </p:sp>
      <p:sp>
        <p:nvSpPr>
          <p:cNvPr id="2060" name="灯片编号占位符 2059"/>
          <p:cNvSpPr/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pPr fontAlgn="base">
              <a:buFont typeface="Times New Roman" panose="02020603050405020304" pitchFamily="18" charset="0"/>
            </a:pPr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anose="02020500000000000000" pitchFamily="18" charset="-120"/>
                <a:cs typeface="+mn-ea"/>
              </a:rPr>
            </a:fld>
            <a:endParaRPr lang="en-US" altLang="zh-CN" strike="noStrike" noProof="1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anose="02020500000000000000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anose="02020500000000000000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555750"/>
            <a:ext cx="3920490" cy="44656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18710" y="1555750"/>
            <a:ext cx="3920490" cy="44656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anose="02020500000000000000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anose="02020500000000000000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anose="02020500000000000000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anose="02020500000000000000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anose="02020500000000000000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anose="02020500000000000000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anose="02020500000000000000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anose="02020500000000000000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38950" y="198438"/>
            <a:ext cx="2000250" cy="5822950"/>
          </a:xfrm>
        </p:spPr>
        <p:txBody>
          <a:bodyPr vert="eaVert"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98438"/>
            <a:ext cx="5884793" cy="582295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anose="02020500000000000000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97"/>
          <a:stretch>
            <a:fillRect/>
          </a:stretch>
        </p:blipFill>
        <p:spPr>
          <a:xfrm>
            <a:off x="183281" y="0"/>
            <a:ext cx="8960719" cy="6645154"/>
          </a:xfrm>
          <a:prstGeom prst="rect">
            <a:avLst/>
          </a:prstGeom>
        </p:spPr>
      </p:pic>
      <p:sp>
        <p:nvSpPr>
          <p:cNvPr id="3" name="KSO_CT2"/>
          <p:cNvSpPr>
            <a:spLocks noGrp="1"/>
          </p:cNvSpPr>
          <p:nvPr>
            <p:ph type="subTitle" idx="1" hasCustomPrompt="1"/>
          </p:nvPr>
        </p:nvSpPr>
        <p:spPr>
          <a:xfrm>
            <a:off x="71616" y="5592202"/>
            <a:ext cx="5153651" cy="766800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chemeClr val="accent4">
                    <a:lumMod val="50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单击此处添加您的副标题</a:t>
            </a:r>
            <a:endParaRPr lang="zh-CN" altLang="en-US" dirty="0" smtClean="0"/>
          </a:p>
        </p:txBody>
      </p:sp>
      <p:sp>
        <p:nvSpPr>
          <p:cNvPr id="7" name="KSO_CT1"/>
          <p:cNvSpPr>
            <a:spLocks noGrp="1"/>
          </p:cNvSpPr>
          <p:nvPr>
            <p:ph type="title" hasCustomPrompt="1"/>
          </p:nvPr>
        </p:nvSpPr>
        <p:spPr>
          <a:xfrm>
            <a:off x="75600" y="3835853"/>
            <a:ext cx="5144891" cy="1720077"/>
          </a:xfrm>
        </p:spPr>
        <p:txBody>
          <a:bodyPr>
            <a:normAutofit/>
          </a:bodyPr>
          <a:lstStyle>
            <a:lvl1pPr algn="ctr">
              <a:defRPr sz="3600" b="0" baseline="0">
                <a:solidFill>
                  <a:schemeClr val="accent1">
                    <a:lumMod val="75000"/>
                  </a:schemeClr>
                </a:solidFill>
                <a:effectLst/>
                <a:latin typeface="+mj-lt"/>
                <a:ea typeface="+mj-ea"/>
              </a:defRPr>
            </a:lvl1pPr>
          </a:lstStyle>
          <a:p>
            <a:r>
              <a:rPr lang="zh-CN" altLang="en-US" dirty="0" smtClean="0"/>
              <a:t>单击此处添加您的标题文字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914B9-F40B-4657-90B3-8AA5BF3599C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FB868-0FB9-41C7-B9A5-B83F3024AC3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419099" y="1112340"/>
            <a:ext cx="8292045" cy="5119127"/>
          </a:xfrm>
        </p:spPr>
        <p:txBody>
          <a:bodyPr>
            <a:normAutofit/>
          </a:bodyPr>
          <a:lstStyle>
            <a:lvl1pPr marL="0" indent="0" algn="l">
              <a:lnSpc>
                <a:spcPct val="170000"/>
              </a:lnSpc>
              <a:spcBef>
                <a:spcPts val="600"/>
              </a:spcBef>
              <a:spcAft>
                <a:spcPts val="0"/>
              </a:spcAft>
              <a:buFontTx/>
              <a:buNone/>
              <a:defRPr sz="2400">
                <a:solidFill>
                  <a:schemeClr val="tx1"/>
                </a:solidFill>
              </a:defRPr>
            </a:lvl1pPr>
            <a:lvl2pPr marL="575945" indent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2000">
                <a:solidFill>
                  <a:schemeClr val="tx1"/>
                </a:solidFill>
              </a:defRPr>
            </a:lvl2pPr>
            <a:lvl3pPr marL="914400" indent="0">
              <a:buFontTx/>
              <a:buNone/>
              <a:defRPr sz="18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914B9-F40B-4657-90B3-8AA5BF3599C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FB868-0FB9-41C7-B9A5-B83F3024AC3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0" y="0"/>
            <a:ext cx="9144000" cy="6863255"/>
            <a:chOff x="-10511" y="0"/>
            <a:chExt cx="9154511" cy="6863255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410" r="4697" b="15251"/>
            <a:stretch>
              <a:fillRect/>
            </a:stretch>
          </p:blipFill>
          <p:spPr>
            <a:xfrm>
              <a:off x="-10511" y="0"/>
              <a:ext cx="9154511" cy="6863255"/>
            </a:xfrm>
            <a:prstGeom prst="rect">
              <a:avLst/>
            </a:prstGeom>
          </p:spPr>
        </p:pic>
        <p:sp>
          <p:nvSpPr>
            <p:cNvPr id="8" name="矩形 7"/>
            <p:cNvSpPr/>
            <p:nvPr/>
          </p:nvSpPr>
          <p:spPr>
            <a:xfrm>
              <a:off x="-10511" y="100913"/>
              <a:ext cx="9154511" cy="6762342"/>
            </a:xfrm>
            <a:prstGeom prst="rect">
              <a:avLst/>
            </a:prstGeom>
            <a:solidFill>
              <a:srgbClr val="FFFFFF">
                <a:alpha val="9098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" name="KSO_ST1"/>
          <p:cNvSpPr>
            <a:spLocks noGrp="1"/>
          </p:cNvSpPr>
          <p:nvPr>
            <p:ph type="title" hasCustomPrompt="1"/>
          </p:nvPr>
        </p:nvSpPr>
        <p:spPr>
          <a:xfrm>
            <a:off x="1688400" y="2152800"/>
            <a:ext cx="4438800" cy="1235075"/>
          </a:xfrm>
        </p:spPr>
        <p:txBody>
          <a:bodyPr anchor="b">
            <a:normAutofit/>
          </a:bodyPr>
          <a:lstStyle>
            <a:lvl1pPr algn="r">
              <a:defRPr sz="2800" b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zh-CN" altLang="en-US" dirty="0" smtClean="0"/>
              <a:t>此处添加您的标题</a:t>
            </a:r>
            <a:endParaRPr lang="en-US" dirty="0"/>
          </a:p>
        </p:txBody>
      </p:sp>
      <p:sp>
        <p:nvSpPr>
          <p:cNvPr id="3" name="KSO_ST2"/>
          <p:cNvSpPr>
            <a:spLocks noGrp="1"/>
          </p:cNvSpPr>
          <p:nvPr>
            <p:ph type="body" idx="1" hasCustomPrompt="1"/>
          </p:nvPr>
        </p:nvSpPr>
        <p:spPr>
          <a:xfrm>
            <a:off x="1688400" y="3416400"/>
            <a:ext cx="4438800" cy="633600"/>
          </a:xfrm>
          <a:prstGeom prst="rect">
            <a:avLst/>
          </a:prstGeom>
          <a:blipFill dpi="0" rotWithShape="1">
            <a:blip r:embed="rId3"/>
            <a:srcRect/>
            <a:stretch>
              <a:fillRect t="-2000"/>
            </a:stretch>
          </a:blipFill>
        </p:spPr>
        <p:txBody>
          <a:bodyPr anchor="t" anchorCtr="0">
            <a:normAutofit/>
          </a:bodyPr>
          <a:lstStyle>
            <a:lvl1pPr marL="0" indent="0" algn="r"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单击此处添加您的副标题</a:t>
            </a:r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914B9-F40B-4657-90B3-8AA5BF3599C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FB868-0FB9-41C7-B9A5-B83F3024AC3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1072800" y="1416970"/>
            <a:ext cx="7002000" cy="2502000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 sz="240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defRPr sz="2000">
                <a:solidFill>
                  <a:schemeClr val="tx1"/>
                </a:solidFill>
              </a:defRPr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1072800" y="3960000"/>
            <a:ext cx="7002000" cy="2502000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defRPr sz="240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defRPr sz="2000">
                <a:solidFill>
                  <a:schemeClr val="tx1"/>
                </a:solidFill>
              </a:defRPr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914B9-F40B-4657-90B3-8AA5BF3599C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FB868-0FB9-41C7-B9A5-B83F3024AC3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727199" y="118532"/>
            <a:ext cx="6984076" cy="71702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4576" y="1376362"/>
            <a:ext cx="3868340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824576" y="2200274"/>
            <a:ext cx="3868340" cy="3684588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3884" y="1376362"/>
            <a:ext cx="3887391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4823884" y="2200274"/>
            <a:ext cx="3887391" cy="3684588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914B9-F40B-4657-90B3-8AA5BF3599C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FB868-0FB9-41C7-B9A5-B83F3024AC3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hasCustomPrompt="1"/>
          </p:nvPr>
        </p:nvSpPr>
        <p:spPr>
          <a:xfrm>
            <a:off x="1778400" y="2322000"/>
            <a:ext cx="5670000" cy="1198800"/>
          </a:xfrm>
        </p:spPr>
        <p:txBody>
          <a:bodyPr anchor="t" anchorCtr="0">
            <a:normAutofit/>
          </a:bodyPr>
          <a:lstStyle>
            <a:lvl1pPr algn="ctr">
              <a:defRPr sz="7200">
                <a:solidFill>
                  <a:schemeClr val="accent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914B9-F40B-4657-90B3-8AA5BF3599C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FB868-0FB9-41C7-B9A5-B83F3024AC3F}" type="slidenum">
              <a:rPr lang="zh-CN" altLang="en-US" smtClean="0"/>
            </a:fld>
            <a:endParaRPr lang="zh-CN" altLang="en-US"/>
          </a:p>
        </p:txBody>
      </p:sp>
      <p:sp>
        <p:nvSpPr>
          <p:cNvPr id="6" name="圆角矩形 5"/>
          <p:cNvSpPr/>
          <p:nvPr>
            <p:custDataLst>
              <p:tags r:id="rId2"/>
            </p:custDataLst>
          </p:nvPr>
        </p:nvSpPr>
        <p:spPr>
          <a:xfrm>
            <a:off x="2298700" y="3436044"/>
            <a:ext cx="4572000" cy="369332"/>
          </a:xfrm>
          <a:prstGeom prst="roundRect">
            <a:avLst>
              <a:gd name="adj" fmla="val 50000"/>
            </a:avLst>
          </a:prstGeom>
          <a:solidFill>
            <a:schemeClr val="accent2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62500" lnSpcReduction="20000"/>
          </a:bodyPr>
          <a:lstStyle/>
          <a:p>
            <a:pPr algn="ctr"/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ea typeface="黑体" panose="02010609060101010101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0" y="-1"/>
            <a:ext cx="9144000" cy="6863255"/>
            <a:chOff x="-10511" y="-8709"/>
            <a:chExt cx="9154511" cy="6871964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410" r="4697" b="15251"/>
            <a:stretch>
              <a:fillRect/>
            </a:stretch>
          </p:blipFill>
          <p:spPr>
            <a:xfrm>
              <a:off x="-10511" y="-8709"/>
              <a:ext cx="9154511" cy="6863255"/>
            </a:xfrm>
            <a:prstGeom prst="rect">
              <a:avLst/>
            </a:prstGeom>
          </p:spPr>
        </p:pic>
        <p:sp>
          <p:nvSpPr>
            <p:cNvPr id="6" name="矩形 5"/>
            <p:cNvSpPr/>
            <p:nvPr/>
          </p:nvSpPr>
          <p:spPr>
            <a:xfrm>
              <a:off x="-10511" y="100913"/>
              <a:ext cx="9154511" cy="6762342"/>
            </a:xfrm>
            <a:prstGeom prst="rect">
              <a:avLst/>
            </a:prstGeom>
            <a:solidFill>
              <a:srgbClr val="FFFFFF">
                <a:alpha val="9098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914B9-F40B-4657-90B3-8AA5BF3599CF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FB868-0FB9-41C7-B9A5-B83F3024AC3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anose="02020500000000000000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0" y="-1"/>
            <a:ext cx="9144000" cy="6863255"/>
            <a:chOff x="-10511" y="-8709"/>
            <a:chExt cx="9154511" cy="6871964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410" r="4697" b="15251"/>
            <a:stretch>
              <a:fillRect/>
            </a:stretch>
          </p:blipFill>
          <p:spPr>
            <a:xfrm>
              <a:off x="-10511" y="-8709"/>
              <a:ext cx="9154511" cy="6863255"/>
            </a:xfrm>
            <a:prstGeom prst="rect">
              <a:avLst/>
            </a:prstGeom>
          </p:spPr>
        </p:pic>
        <p:sp>
          <p:nvSpPr>
            <p:cNvPr id="10" name="矩形 9"/>
            <p:cNvSpPr/>
            <p:nvPr/>
          </p:nvSpPr>
          <p:spPr>
            <a:xfrm>
              <a:off x="-10511" y="100913"/>
              <a:ext cx="9154511" cy="6762342"/>
            </a:xfrm>
            <a:prstGeom prst="rect">
              <a:avLst/>
            </a:prstGeom>
            <a:solidFill>
              <a:srgbClr val="FFFFFF">
                <a:alpha val="9098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KSO_BT1"/>
          <p:cNvSpPr>
            <a:spLocks noGrp="1"/>
          </p:cNvSpPr>
          <p:nvPr>
            <p:ph type="title" hasCustomPrompt="1"/>
          </p:nvPr>
        </p:nvSpPr>
        <p:spPr>
          <a:xfrm>
            <a:off x="0" y="547200"/>
            <a:ext cx="3531600" cy="576000"/>
          </a:xfrm>
          <a:solidFill>
            <a:schemeClr val="accent1"/>
          </a:solidFill>
        </p:spPr>
        <p:txBody>
          <a:bodyPr lIns="0" tIns="0" rIns="180000" anchor="ctr" anchorCtr="0">
            <a:normAutofit/>
          </a:bodyPr>
          <a:lstStyle>
            <a:lvl1pPr algn="r">
              <a:defRPr sz="20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pic" idx="1"/>
          </p:nvPr>
        </p:nvSpPr>
        <p:spPr>
          <a:xfrm>
            <a:off x="4003200" y="547200"/>
            <a:ext cx="4874400" cy="5760000"/>
          </a:xfrm>
        </p:spPr>
        <p:txBody>
          <a:bodyPr anchor="ctr" anchorCtr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273600" y="1371600"/>
            <a:ext cx="3135600" cy="4914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914B9-F40B-4657-90B3-8AA5BF3599C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FB868-0FB9-41C7-B9A5-B83F3024AC3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7628467" y="365125"/>
            <a:ext cx="886883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1585381" y="365125"/>
            <a:ext cx="5949952" cy="5811838"/>
          </a:xfr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914B9-F40B-4657-90B3-8AA5BF3599C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FB868-0FB9-41C7-B9A5-B83F3024AC3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0" y="-1"/>
            <a:ext cx="9144000" cy="6863255"/>
            <a:chOff x="-10511" y="-8709"/>
            <a:chExt cx="9154511" cy="6871964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410" r="4697" b="15251"/>
            <a:stretch>
              <a:fillRect/>
            </a:stretch>
          </p:blipFill>
          <p:spPr>
            <a:xfrm>
              <a:off x="-10511" y="-8709"/>
              <a:ext cx="9154511" cy="6863255"/>
            </a:xfrm>
            <a:prstGeom prst="rect">
              <a:avLst/>
            </a:prstGeom>
          </p:spPr>
        </p:pic>
        <p:sp>
          <p:nvSpPr>
            <p:cNvPr id="12" name="矩形 11"/>
            <p:cNvSpPr/>
            <p:nvPr/>
          </p:nvSpPr>
          <p:spPr>
            <a:xfrm>
              <a:off x="-10511" y="100913"/>
              <a:ext cx="9154511" cy="6762342"/>
            </a:xfrm>
            <a:prstGeom prst="rect">
              <a:avLst/>
            </a:prstGeom>
            <a:solidFill>
              <a:srgbClr val="FFFFFF">
                <a:alpha val="9098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  <p:sp>
        <p:nvSpPr>
          <p:cNvPr id="9" name="内容占位符 7"/>
          <p:cNvSpPr>
            <a:spLocks noGrp="1"/>
          </p:cNvSpPr>
          <p:nvPr>
            <p:ph sz="quarter" idx="13"/>
          </p:nvPr>
        </p:nvSpPr>
        <p:spPr>
          <a:xfrm>
            <a:off x="628650" y="571502"/>
            <a:ext cx="7886701" cy="56499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555750"/>
            <a:ext cx="3920490" cy="44656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18710" y="1555750"/>
            <a:ext cx="3920490" cy="44656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anose="02020500000000000000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anose="02020500000000000000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anose="02020500000000000000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anose="02020500000000000000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anose="02020500000000000000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anose="02020500000000000000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2.pn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4" Type="http://schemas.openxmlformats.org/officeDocument/2006/relationships/theme" Target="../theme/theme2.xml"/><Relationship Id="rId13" Type="http://schemas.openxmlformats.org/officeDocument/2006/relationships/image" Target="../media/image2.pn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2" Type="http://schemas.openxmlformats.org/officeDocument/2006/relationships/theme" Target="../theme/theme3.xml"/><Relationship Id="rId11" Type="http://schemas.openxmlformats.org/officeDocument/2006/relationships/image" Target="../media/image3.png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矩形 1025"/>
          <p:cNvSpPr/>
          <p:nvPr/>
        </p:nvSpPr>
        <p:spPr>
          <a:xfrm>
            <a:off x="0" y="0"/>
            <a:ext cx="762000" cy="6858000"/>
          </a:xfrm>
          <a:prstGeom prst="rect">
            <a:avLst/>
          </a:prstGeom>
          <a:solidFill>
            <a:srgbClr val="074888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533400" y="0"/>
            <a:ext cx="252413" cy="6858000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0" y="6324600"/>
            <a:ext cx="762000" cy="252413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29" name="矩形 1028"/>
          <p:cNvSpPr/>
          <p:nvPr/>
        </p:nvSpPr>
        <p:spPr>
          <a:xfrm>
            <a:off x="533400" y="6324600"/>
            <a:ext cx="252413" cy="252413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30" name="矩形 1029"/>
          <p:cNvSpPr/>
          <p:nvPr/>
        </p:nvSpPr>
        <p:spPr>
          <a:xfrm>
            <a:off x="0" y="3795713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31" name="标题 1030"/>
          <p:cNvSpPr/>
          <p:nvPr>
            <p:ph type="title"/>
          </p:nvPr>
        </p:nvSpPr>
        <p:spPr>
          <a:xfrm>
            <a:off x="838200" y="198438"/>
            <a:ext cx="80010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2" name="文本占位符 1031"/>
          <p:cNvSpPr/>
          <p:nvPr>
            <p:ph type="body"/>
          </p:nvPr>
        </p:nvSpPr>
        <p:spPr>
          <a:xfrm>
            <a:off x="838200" y="1555750"/>
            <a:ext cx="8001000" cy="446563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33" name="日期占位符 1032"/>
          <p:cNvSpPr/>
          <p:nvPr>
            <p:ph type="dt" sz="half" idx="2"/>
          </p:nvPr>
        </p:nvSpPr>
        <p:spPr>
          <a:xfrm>
            <a:off x="854075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buFont typeface="Times New Roman" panose="02020603050405020304" pitchFamily="18" charset="0"/>
              <a:defRPr sz="1400">
                <a:latin typeface="Times New Roman" panose="02020603050405020304" pitchFamily="18" charset="0"/>
                <a:ea typeface="PMingLiU" panose="02020500000000000000" pitchFamily="18" charset="-120"/>
              </a:defRPr>
            </a:lvl1pPr>
          </a:lstStyle>
          <a:p>
            <a:pPr lvl="0" fontAlgn="base"/>
            <a:endParaRPr lang="zh-CN" altLang="en-US" strike="noStrike" noProof="1" dirty="0"/>
          </a:p>
        </p:txBody>
      </p:sp>
      <p:sp>
        <p:nvSpPr>
          <p:cNvPr id="1034" name="页脚占位符 1033"/>
          <p:cNvSpPr/>
          <p:nvPr>
            <p:ph type="ftr" sz="quarter" idx="3"/>
          </p:nvPr>
        </p:nvSpPr>
        <p:spPr>
          <a:xfrm>
            <a:off x="3556000" y="6245225"/>
            <a:ext cx="2600325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>
              <a:buFont typeface="Times New Roman" panose="02020603050405020304" pitchFamily="18" charset="0"/>
              <a:defRPr sz="1400">
                <a:latin typeface="Times New Roman" panose="02020603050405020304" pitchFamily="18" charset="0"/>
                <a:ea typeface="PMingLiU" panose="02020500000000000000" pitchFamily="18" charset="-120"/>
              </a:defRPr>
            </a:lvl1pPr>
          </a:lstStyle>
          <a:p>
            <a:pPr lvl="0" fontAlgn="base"/>
            <a:endParaRPr lang="zh-CN" altLang="en-US" strike="noStrike" noProof="1" dirty="0"/>
          </a:p>
        </p:txBody>
      </p:sp>
      <p:sp>
        <p:nvSpPr>
          <p:cNvPr id="1035" name="灯片编号占位符 1034"/>
          <p:cNvSpPr/>
          <p:nvPr>
            <p:ph type="sldNum" sz="quarter" idx="4"/>
          </p:nvPr>
        </p:nvSpPr>
        <p:spPr>
          <a:xfrm>
            <a:off x="6686550" y="6237288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>
              <a:buFont typeface="Times New Roman" panose="02020603050405020304" pitchFamily="18" charset="0"/>
              <a:defRPr sz="1400">
                <a:latin typeface="Times New Roman" panose="02020603050405020304" pitchFamily="18" charset="0"/>
                <a:ea typeface="PMingLiU" panose="02020500000000000000" pitchFamily="18" charset="-120"/>
              </a:defRPr>
            </a:lvl1pPr>
          </a:lstStyle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anose="02020500000000000000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random/>
  </p:transition>
  <p:hf sldNum="0" hdr="0" ftr="0" dt="0"/>
  <p:txStyles>
    <p:titleStyle>
      <a:lvl1pPr marL="0" lvl="0" indent="0" algn="l" defTabSz="914400" eaLnBrk="1" fontAlgn="t" latinLnBrk="0" hangingPunct="1">
        <a:lnSpc>
          <a:spcPts val="32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4400" b="1" i="0" u="none" kern="1200" baseline="0">
          <a:solidFill>
            <a:srgbClr val="074888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chemeClr val="accent1"/>
        </a:buClr>
        <a:buSzPct val="110000"/>
        <a:buFont typeface="Wingdings" panose="05000000000000000000" pitchFamily="2" charset="2"/>
        <a:buBlip>
          <a:blip r:embed="rId12"/>
        </a:buBlip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3"/>
        </a:buBlip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chemeClr val="tx1"/>
        </a:buClr>
        <a:buSzPct val="115000"/>
        <a:buFont typeface="Wingdings" panose="05000000000000000000" pitchFamily="2" charset="2"/>
        <a:buBlip>
          <a:blip r:embed="rId12"/>
        </a:buBlip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chemeClr val="tx1"/>
        </a:buClr>
        <a:buSzPct val="130000"/>
        <a:buFont typeface="Wingdings" panose="05000000000000000000" pitchFamily="2" charset="2"/>
        <a:buBlip>
          <a:blip r:embed="rId13"/>
        </a:buBlip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矩形 1025"/>
          <p:cNvSpPr/>
          <p:nvPr/>
        </p:nvSpPr>
        <p:spPr>
          <a:xfrm>
            <a:off x="0" y="0"/>
            <a:ext cx="762000" cy="6858000"/>
          </a:xfrm>
          <a:prstGeom prst="rect">
            <a:avLst/>
          </a:prstGeom>
          <a:solidFill>
            <a:srgbClr val="074888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533400" y="0"/>
            <a:ext cx="252413" cy="6858000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0" y="6324600"/>
            <a:ext cx="762000" cy="252413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29" name="矩形 1028"/>
          <p:cNvSpPr/>
          <p:nvPr/>
        </p:nvSpPr>
        <p:spPr>
          <a:xfrm>
            <a:off x="533400" y="6324600"/>
            <a:ext cx="252413" cy="252413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30" name="矩形 1029"/>
          <p:cNvSpPr/>
          <p:nvPr/>
        </p:nvSpPr>
        <p:spPr>
          <a:xfrm>
            <a:off x="0" y="3795713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31" name="标题 1030"/>
          <p:cNvSpPr/>
          <p:nvPr>
            <p:ph type="title"/>
          </p:nvPr>
        </p:nvSpPr>
        <p:spPr>
          <a:xfrm>
            <a:off x="838200" y="198438"/>
            <a:ext cx="80010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2" name="文本占位符 1031"/>
          <p:cNvSpPr/>
          <p:nvPr>
            <p:ph type="body"/>
          </p:nvPr>
        </p:nvSpPr>
        <p:spPr>
          <a:xfrm>
            <a:off x="838200" y="1555750"/>
            <a:ext cx="8001000" cy="446563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33" name="日期占位符 1032"/>
          <p:cNvSpPr/>
          <p:nvPr>
            <p:ph type="dt" sz="half" idx="2"/>
          </p:nvPr>
        </p:nvSpPr>
        <p:spPr>
          <a:xfrm>
            <a:off x="854075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buFont typeface="Times New Roman" panose="02020603050405020304" pitchFamily="18" charset="0"/>
              <a:defRPr sz="1400">
                <a:latin typeface="Times New Roman" panose="02020603050405020304" pitchFamily="18" charset="0"/>
                <a:ea typeface="PMingLiU" panose="02020500000000000000" pitchFamily="18" charset="-120"/>
              </a:defRPr>
            </a:lvl1pPr>
          </a:lstStyle>
          <a:p>
            <a:pPr lvl="0" fontAlgn="base"/>
            <a:endParaRPr lang="zh-CN" altLang="en-US" strike="noStrike" noProof="1" dirty="0"/>
          </a:p>
        </p:txBody>
      </p:sp>
      <p:sp>
        <p:nvSpPr>
          <p:cNvPr id="1034" name="页脚占位符 1033"/>
          <p:cNvSpPr/>
          <p:nvPr>
            <p:ph type="ftr" sz="quarter" idx="3"/>
          </p:nvPr>
        </p:nvSpPr>
        <p:spPr>
          <a:xfrm>
            <a:off x="3556000" y="6245225"/>
            <a:ext cx="2600325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>
              <a:buFont typeface="Times New Roman" panose="02020603050405020304" pitchFamily="18" charset="0"/>
              <a:defRPr sz="1400">
                <a:latin typeface="Times New Roman" panose="02020603050405020304" pitchFamily="18" charset="0"/>
                <a:ea typeface="PMingLiU" panose="02020500000000000000" pitchFamily="18" charset="-120"/>
              </a:defRPr>
            </a:lvl1pPr>
          </a:lstStyle>
          <a:p>
            <a:pPr lvl="0" fontAlgn="base"/>
            <a:endParaRPr lang="zh-CN" altLang="en-US" strike="noStrike" noProof="1" dirty="0"/>
          </a:p>
        </p:txBody>
      </p:sp>
      <p:sp>
        <p:nvSpPr>
          <p:cNvPr id="1035" name="灯片编号占位符 1034"/>
          <p:cNvSpPr/>
          <p:nvPr>
            <p:ph type="sldNum" sz="quarter" idx="4"/>
          </p:nvPr>
        </p:nvSpPr>
        <p:spPr>
          <a:xfrm>
            <a:off x="6686550" y="6237288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>
              <a:buFont typeface="Times New Roman" panose="02020603050405020304" pitchFamily="18" charset="0"/>
              <a:defRPr sz="1400">
                <a:latin typeface="Times New Roman" panose="02020603050405020304" pitchFamily="18" charset="0"/>
                <a:ea typeface="PMingLiU" panose="02020500000000000000" pitchFamily="18" charset="-120"/>
              </a:defRPr>
            </a:lvl1pPr>
          </a:lstStyle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anose="02020500000000000000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random/>
  </p:transition>
  <p:hf sldNum="0" hdr="0" ftr="0" dt="0"/>
  <p:txStyles>
    <p:titleStyle>
      <a:lvl1pPr marL="0" lvl="0" indent="0" algn="l" defTabSz="914400" eaLnBrk="1" fontAlgn="t" latinLnBrk="0" hangingPunct="1">
        <a:lnSpc>
          <a:spcPts val="32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4400" b="1" i="0" u="none" kern="1200" baseline="0">
          <a:solidFill>
            <a:srgbClr val="074888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chemeClr val="accent1"/>
        </a:buClr>
        <a:buSzPct val="110000"/>
        <a:buFont typeface="Wingdings" panose="05000000000000000000" pitchFamily="2" charset="2"/>
        <a:buBlip>
          <a:blip r:embed="rId12"/>
        </a:buBlip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3"/>
        </a:buBlip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chemeClr val="tx1"/>
        </a:buClr>
        <a:buSzPct val="115000"/>
        <a:buFont typeface="Wingdings" panose="05000000000000000000" pitchFamily="2" charset="2"/>
        <a:buBlip>
          <a:blip r:embed="rId12"/>
        </a:buBlip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chemeClr val="tx1"/>
        </a:buClr>
        <a:buSzPct val="130000"/>
        <a:buFont typeface="Wingdings" panose="05000000000000000000" pitchFamily="2" charset="2"/>
        <a:buBlip>
          <a:blip r:embed="rId13"/>
        </a:buBlip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10" r="4697" b="15251"/>
          <a:stretch>
            <a:fillRect/>
          </a:stretch>
        </p:blipFill>
        <p:spPr>
          <a:xfrm>
            <a:off x="0" y="0"/>
            <a:ext cx="9144000" cy="6863255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-10511" y="-233464"/>
            <a:ext cx="9144000" cy="6863255"/>
          </a:xfrm>
          <a:prstGeom prst="rect">
            <a:avLst/>
          </a:prstGeom>
          <a:solidFill>
            <a:srgbClr val="FFFFFF">
              <a:alpha val="9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419098" y="100913"/>
            <a:ext cx="8292045" cy="699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idx="1"/>
          </p:nvPr>
        </p:nvSpPr>
        <p:spPr>
          <a:xfrm>
            <a:off x="1072800" y="1249200"/>
            <a:ext cx="7002000" cy="50076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cxnSp>
        <p:nvCxnSpPr>
          <p:cNvPr id="10" name="直接连接符 9"/>
          <p:cNvCxnSpPr/>
          <p:nvPr/>
        </p:nvCxnSpPr>
        <p:spPr>
          <a:xfrm>
            <a:off x="-10511" y="862151"/>
            <a:ext cx="9154511" cy="0"/>
          </a:xfrm>
          <a:prstGeom prst="line">
            <a:avLst/>
          </a:prstGeom>
          <a:ln w="19050">
            <a:gradFill flip="none" rotWithShape="1">
              <a:gsLst>
                <a:gs pos="0">
                  <a:schemeClr val="accent1"/>
                </a:gs>
                <a:gs pos="100000">
                  <a:schemeClr val="accent4"/>
                </a:gs>
                <a:gs pos="26000">
                  <a:schemeClr val="accent2"/>
                </a:gs>
                <a:gs pos="58000">
                  <a:schemeClr val="accent3"/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2914B9-F40B-4657-90B3-8AA5BF3599C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DFB868-0FB9-41C7-B9A5-B83F3024AC3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i="0" kern="1200" baseline="0">
          <a:gradFill>
            <a:gsLst>
              <a:gs pos="0">
                <a:schemeClr val="accent4">
                  <a:lumMod val="75000"/>
                </a:schemeClr>
              </a:gs>
              <a:gs pos="97248">
                <a:schemeClr val="accent2"/>
              </a:gs>
              <a:gs pos="51000">
                <a:schemeClr val="accent3">
                  <a:lumMod val="75000"/>
                </a:schemeClr>
              </a:gs>
            </a:gsLst>
            <a:lin ang="10800000" scaled="1"/>
          </a:gradFill>
          <a:effectLst/>
          <a:latin typeface="+mj-lt"/>
          <a:ea typeface="+mj-ea"/>
          <a:cs typeface="+mj-cs"/>
        </a:defRPr>
      </a:lvl1pPr>
    </p:titleStyle>
    <p:bodyStyle>
      <a:lvl1pPr marL="0" indent="0" algn="just" defTabSz="914400" rtl="0" eaLnBrk="1" latinLnBrk="0" hangingPunct="1">
        <a:lnSpc>
          <a:spcPct val="170000"/>
        </a:lnSpc>
        <a:spcBef>
          <a:spcPts val="600"/>
        </a:spcBef>
        <a:spcAft>
          <a:spcPts val="600"/>
        </a:spcAft>
        <a:buClr>
          <a:schemeClr val="bg1">
            <a:lumMod val="50000"/>
          </a:schemeClr>
        </a:buClr>
        <a:buSzPct val="70000"/>
        <a:buFontTx/>
        <a:buNone/>
        <a:defRPr sz="24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75945" indent="0" algn="just" defTabSz="914400" rtl="0" eaLnBrk="1" latinLnBrk="0" hangingPunct="1">
        <a:lnSpc>
          <a:spcPct val="130000"/>
        </a:lnSpc>
        <a:spcBef>
          <a:spcPts val="0"/>
        </a:spcBef>
        <a:spcAft>
          <a:spcPts val="0"/>
        </a:spcAft>
        <a:buClr>
          <a:schemeClr val="accent2">
            <a:lumMod val="60000"/>
            <a:lumOff val="40000"/>
          </a:schemeClr>
        </a:buClr>
        <a:buFontTx/>
        <a:buNone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4.xml"/><Relationship Id="rId4" Type="http://schemas.openxmlformats.org/officeDocument/2006/relationships/tags" Target="../tags/tag4.xml"/><Relationship Id="rId3" Type="http://schemas.openxmlformats.org/officeDocument/2006/relationships/image" Target="../media/image1.png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tags" Target="../tags/tag13.xml"/><Relationship Id="rId1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tags" Target="../tags/tag5.xml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tags" Target="../tags/tag6.xml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tags" Target="../tags/tag7.xml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tags" Target="../tags/tag8.xml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tags" Target="../tags/tag9.xml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tags" Target="../tags/tag10.xml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tags" Target="../tags/tag11.xml"/><Relationship Id="rId1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4.xml"/><Relationship Id="rId2" Type="http://schemas.openxmlformats.org/officeDocument/2006/relationships/tags" Target="../tags/tag12.xml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标题 1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pPr algn="ctr" eaLnBrk="1" hangingPunct="1">
              <a:lnSpc>
                <a:spcPct val="100000"/>
              </a:lnSpc>
            </a:pPr>
            <a:r>
              <a:rPr lang="en-US" altLang="zh-CN" smtClean="0">
                <a:sym typeface="+mn-ea"/>
              </a:rPr>
              <a:t>IM</a:t>
            </a:r>
            <a:r>
              <a:rPr lang="zh-CN" altLang="en-US" smtClean="0">
                <a:sym typeface="+mn-ea"/>
              </a:rPr>
              <a:t>产品发展历程</a:t>
            </a:r>
            <a:endParaRPr lang="zh-CN" altLang="en-US" smtClean="0"/>
          </a:p>
        </p:txBody>
      </p:sp>
      <p:sp>
        <p:nvSpPr>
          <p:cNvPr id="16" name="内容占位符 15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p>
            <a:pPr marL="342900" indent="-342900" algn="just">
              <a:lnSpc>
                <a:spcPct val="120000"/>
              </a:lnSpc>
              <a:buClr>
                <a:schemeClr val="accent1"/>
              </a:buClr>
              <a:buSzTx/>
              <a:buFont typeface="Wingdings" panose="05000000000000000000" pitchFamily="2" charset="2"/>
              <a:buBlip>
                <a:blip r:embed="rId3"/>
              </a:buBlip>
            </a:pPr>
            <a:r>
              <a:rPr lang="en-US" altLang="zh-CN" smtClean="0"/>
              <a:t>1.</a:t>
            </a:r>
            <a:r>
              <a:rPr lang="zh-CN" altLang="en-US">
                <a:sym typeface="+mn-ea"/>
              </a:rPr>
              <a:t>中国</a:t>
            </a:r>
            <a:r>
              <a:rPr lang="en-US" altLang="zh-CN">
                <a:sym typeface="+mn-ea"/>
              </a:rPr>
              <a:t>IM</a:t>
            </a:r>
            <a:r>
              <a:rPr lang="zh-CN" altLang="en-US">
                <a:sym typeface="+mn-ea"/>
              </a:rPr>
              <a:t>发展史</a:t>
            </a:r>
            <a:endParaRPr lang="zh-CN" altLang="en-US" smtClean="0">
              <a:sym typeface="+mn-ea"/>
            </a:endParaRPr>
          </a:p>
          <a:p>
            <a:pPr marL="342900" indent="-342900" algn="just">
              <a:lnSpc>
                <a:spcPct val="120000"/>
              </a:lnSpc>
              <a:buClr>
                <a:schemeClr val="accent1"/>
              </a:buClr>
              <a:buSzTx/>
              <a:buFont typeface="Wingdings" panose="05000000000000000000" pitchFamily="2" charset="2"/>
              <a:buBlip>
                <a:blip r:embed="rId3"/>
              </a:buBlip>
            </a:pPr>
            <a:r>
              <a:rPr lang="en-US" altLang="zh-CN" smtClean="0"/>
              <a:t>2.</a:t>
            </a:r>
            <a:r>
              <a:rPr lang="zh-CN" altLang="en-US" smtClean="0"/>
              <a:t>移动</a:t>
            </a:r>
            <a:r>
              <a:rPr lang="en-US" altLang="zh-CN" smtClean="0"/>
              <a:t>IM</a:t>
            </a:r>
            <a:r>
              <a:rPr lang="zh-CN" altLang="en-US" smtClean="0"/>
              <a:t>产品发展历程</a:t>
            </a:r>
            <a:endParaRPr lang="zh-CN" altLang="en-US" smtClean="0"/>
          </a:p>
          <a:p>
            <a:pPr marL="342900" indent="-342900" algn="just">
              <a:lnSpc>
                <a:spcPct val="120000"/>
              </a:lnSpc>
              <a:buClr>
                <a:schemeClr val="accent1"/>
              </a:buClr>
              <a:buSzTx/>
              <a:buFont typeface="Wingdings" panose="05000000000000000000" pitchFamily="2" charset="2"/>
              <a:buBlip>
                <a:blip r:embed="rId3"/>
              </a:buBlip>
            </a:pPr>
            <a:r>
              <a:rPr lang="en-US" altLang="zh-CN">
                <a:sym typeface="+mn-ea"/>
              </a:rPr>
              <a:t>3.</a:t>
            </a:r>
            <a:r>
              <a:rPr lang="zh-CN" altLang="en-US">
                <a:sym typeface="+mn-ea"/>
              </a:rPr>
              <a:t>垂直类</a:t>
            </a:r>
            <a:r>
              <a:rPr lang="en-US" altLang="zh-CN">
                <a:sym typeface="+mn-ea"/>
              </a:rPr>
              <a:t>IM</a:t>
            </a:r>
            <a:r>
              <a:rPr lang="zh-CN" altLang="en-US">
                <a:sym typeface="+mn-ea"/>
              </a:rPr>
              <a:t>产品分析</a:t>
            </a:r>
            <a:endParaRPr lang="zh-CN" altLang="en-US">
              <a:sym typeface="+mn-ea"/>
            </a:endParaRPr>
          </a:p>
          <a:p>
            <a:pPr marL="342900" indent="-342900" algn="just">
              <a:lnSpc>
                <a:spcPct val="120000"/>
              </a:lnSpc>
              <a:buClr>
                <a:schemeClr val="accent1"/>
              </a:buClr>
              <a:buSzTx/>
              <a:buFont typeface="Wingdings" panose="05000000000000000000" pitchFamily="2" charset="2"/>
              <a:buBlip>
                <a:blip r:embed="rId3"/>
              </a:buBlip>
            </a:pPr>
            <a:r>
              <a:rPr lang="en-US" altLang="zh-CN">
                <a:sym typeface="+mn-ea"/>
              </a:rPr>
              <a:t>4.</a:t>
            </a:r>
            <a:r>
              <a:rPr lang="zh-CN" altLang="en-US">
                <a:sym typeface="+mn-ea"/>
              </a:rPr>
              <a:t>曾风靡一时的功能</a:t>
            </a:r>
            <a:endParaRPr lang="zh-CN" altLang="en-US">
              <a:sym typeface="+mn-ea"/>
            </a:endParaRPr>
          </a:p>
          <a:p>
            <a:pPr marL="342900" indent="-342900" algn="just">
              <a:lnSpc>
                <a:spcPct val="120000"/>
              </a:lnSpc>
              <a:buClr>
                <a:schemeClr val="accent1"/>
              </a:buClr>
              <a:buSzTx/>
              <a:buFont typeface="Wingdings" panose="05000000000000000000" pitchFamily="2" charset="2"/>
              <a:buBlip>
                <a:blip r:embed="rId3"/>
              </a:buBlip>
            </a:pPr>
            <a:r>
              <a:rPr lang="en-US" altLang="zh-CN">
                <a:sym typeface="+mn-ea"/>
              </a:rPr>
              <a:t>5.</a:t>
            </a:r>
            <a:r>
              <a:rPr lang="zh-CN" altLang="en-US">
                <a:sym typeface="+mn-ea"/>
              </a:rPr>
              <a:t>为什么需要</a:t>
            </a:r>
            <a:r>
              <a:rPr lang="en-US" altLang="zh-CN">
                <a:sym typeface="+mn-ea"/>
              </a:rPr>
              <a:t>IM</a:t>
            </a:r>
            <a:endParaRPr lang="en-US" altLang="zh-CN">
              <a:sym typeface="+mn-ea"/>
            </a:endParaRPr>
          </a:p>
          <a:p>
            <a:pPr marL="342900" indent="-342900" algn="just">
              <a:lnSpc>
                <a:spcPct val="120000"/>
              </a:lnSpc>
              <a:buClr>
                <a:schemeClr val="accent1"/>
              </a:buClr>
              <a:buSzTx/>
              <a:buFont typeface="Wingdings" panose="05000000000000000000" pitchFamily="2" charset="2"/>
              <a:buBlip>
                <a:blip r:embed="rId3"/>
              </a:buBlip>
            </a:pPr>
            <a:endParaRPr lang="zh-CN" altLang="en-US">
              <a:sym typeface="+mn-ea"/>
            </a:endParaRPr>
          </a:p>
          <a:p>
            <a:pPr marL="342900" indent="-342900" algn="just">
              <a:lnSpc>
                <a:spcPct val="120000"/>
              </a:lnSpc>
              <a:buClr>
                <a:schemeClr val="accent1"/>
              </a:buClr>
              <a:buSzTx/>
              <a:buFont typeface="Wingdings" panose="05000000000000000000" pitchFamily="2" charset="2"/>
              <a:buBlip>
                <a:blip r:embed="rId3"/>
              </a:buBlip>
            </a:pPr>
            <a:endParaRPr lang="zh-CN" altLang="en-US" smtClean="0"/>
          </a:p>
          <a:p>
            <a:pPr algn="just">
              <a:lnSpc>
                <a:spcPct val="120000"/>
              </a:lnSpc>
              <a:buClr>
                <a:schemeClr val="accent1"/>
              </a:buClr>
              <a:buSzTx/>
              <a:buFont typeface="Wingdings" panose="05000000000000000000" pitchFamily="2" charset="2"/>
            </a:pPr>
            <a:endParaRPr lang="en-US" altLang="zh-CN" smtClean="0"/>
          </a:p>
        </p:txBody>
      </p:sp>
    </p:spTree>
    <p:custDataLst>
      <p:tags r:id="rId4"/>
    </p:custData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9750" y="851535"/>
            <a:ext cx="5161915" cy="2552065"/>
          </a:xfrm>
          <a:prstGeom prst="rect">
            <a:avLst/>
          </a:prstGeom>
        </p:spPr>
      </p:pic>
      <p:graphicFrame>
        <p:nvGraphicFramePr>
          <p:cNvPr id="0" name="表格 -1"/>
          <p:cNvGraphicFramePr/>
          <p:nvPr/>
        </p:nvGraphicFramePr>
        <p:xfrm>
          <a:off x="629285" y="3403600"/>
          <a:ext cx="8081010" cy="2956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81010"/>
              </a:tblGrid>
              <a:tr h="18288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200" b="1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如何确保信息的可靠传输？</a:t>
                      </a:r>
                      <a:endParaRPr lang="zh-CN" altLang="en-US" sz="1200" b="1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0" marR="0" marT="0" marB="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6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1.</a:t>
                      </a: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可靠的消息传输是指：</a:t>
                      </a:r>
                      <a:r>
                        <a:rPr lang="zh-CN" altLang="en-US" sz="1000" b="1">
                          <a:solidFill>
                            <a:srgbClr val="C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数据要端对端的保持一致性</a:t>
                      </a: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。这意味着消息的传输是有序的，不可丢，不重复，容错。</a:t>
                      </a:r>
                      <a:endParaRPr lang="zh-CN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2.</a:t>
                      </a: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消息协议设计序号</a:t>
                      </a: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ID</a:t>
                      </a: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由发送端生成保证递增，消息</a:t>
                      </a: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ID</a:t>
                      </a: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由服务端生成保证全局唯一。接收端通过序号</a:t>
                      </a: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ID</a:t>
                      </a: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排重、排序。</a:t>
                      </a:r>
                      <a:endParaRPr lang="zh-CN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3.</a:t>
                      </a: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消息投递机制遵循“</a:t>
                      </a: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at least once”</a:t>
                      </a: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确保消息一定投递到服务端，服务端通过多副本机制确保消息的不丢失。</a:t>
                      </a:r>
                      <a:endParaRPr lang="zh-CN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4.</a:t>
                      </a: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通过全局唯一的消息</a:t>
                      </a: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id</a:t>
                      </a: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，去定位云端的一条消息，完成消息的同步或状态更新。</a:t>
                      </a:r>
                      <a:endParaRPr lang="zh-CN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200" b="1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全局唯一消息</a:t>
                      </a:r>
                      <a:r>
                        <a:rPr lang="en-US" altLang="zh-CN" sz="1200" b="1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ID</a:t>
                      </a:r>
                      <a:r>
                        <a:rPr lang="zh-CN" altLang="en-US" sz="1200" b="1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的如何设计？</a:t>
                      </a:r>
                      <a:endParaRPr lang="zh-CN" altLang="en-US" sz="1200" b="1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0" marR="0" marT="0" marB="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668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0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方案</a:t>
                      </a:r>
                      <a:r>
                        <a:rPr lang="en-US" altLang="zh-CN" sz="10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r>
                        <a:rPr lang="zh-CN" altLang="en-US" sz="10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：</a:t>
                      </a:r>
                      <a:r>
                        <a:rPr lang="en-US" altLang="zh-CN" sz="1000" b="0">
                          <a:solidFill>
                            <a:srgbClr val="C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1.</a:t>
                      </a:r>
                      <a:r>
                        <a:rPr lang="zh-CN" altLang="en-US" sz="1000" b="0">
                          <a:solidFill>
                            <a:srgbClr val="C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消息</a:t>
                      </a:r>
                      <a:r>
                        <a:rPr lang="en-US" altLang="zh-CN" sz="1000" b="0">
                          <a:solidFill>
                            <a:srgbClr val="C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id</a:t>
                      </a:r>
                      <a:r>
                        <a:rPr lang="zh-CN" altLang="en-US" sz="1000" b="0">
                          <a:solidFill>
                            <a:srgbClr val="C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是一个</a:t>
                      </a:r>
                      <a:r>
                        <a:rPr lang="en-US" altLang="zh-CN" sz="1000" b="0">
                          <a:solidFill>
                            <a:srgbClr val="C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64</a:t>
                      </a:r>
                      <a:r>
                        <a:rPr lang="zh-CN" altLang="en-US" sz="1000" b="0">
                          <a:solidFill>
                            <a:srgbClr val="C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位的无符号整型，取前</a:t>
                      </a:r>
                      <a:r>
                        <a:rPr lang="en-US" altLang="zh-CN" sz="1000" b="0">
                          <a:solidFill>
                            <a:srgbClr val="C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</a:t>
                      </a:r>
                      <a:r>
                        <a:rPr lang="zh-CN" altLang="en-US" sz="1000" b="0">
                          <a:solidFill>
                            <a:srgbClr val="C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位标识服务节点</a:t>
                      </a:r>
                      <a:r>
                        <a:rPr lang="en-US" altLang="zh-CN" sz="1000" b="0">
                          <a:solidFill>
                            <a:srgbClr val="C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id</a:t>
                      </a:r>
                      <a:r>
                        <a:rPr lang="zh-CN" altLang="en-US" sz="1000" b="0">
                          <a:solidFill>
                            <a:srgbClr val="C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，取后</a:t>
                      </a:r>
                      <a:r>
                        <a:rPr lang="en-US" altLang="zh-CN" sz="1000" b="0">
                          <a:solidFill>
                            <a:srgbClr val="C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56</a:t>
                      </a:r>
                      <a:r>
                        <a:rPr lang="zh-CN" altLang="en-US" sz="1000" b="0">
                          <a:solidFill>
                            <a:srgbClr val="C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位为递增</a:t>
                      </a:r>
                      <a:r>
                        <a:rPr lang="en-US" altLang="zh-CN" sz="1000" b="0">
                          <a:solidFill>
                            <a:srgbClr val="C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id</a:t>
                      </a:r>
                      <a:r>
                        <a:rPr lang="zh-CN" altLang="en-US" sz="1000" b="0">
                          <a:solidFill>
                            <a:srgbClr val="C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。</a:t>
                      </a:r>
                      <a:endParaRPr lang="zh-CN" altLang="en-US" sz="1000" b="0">
                        <a:solidFill>
                          <a:srgbClr val="C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altLang="zh-CN" sz="1000" b="0">
                          <a:solidFill>
                            <a:srgbClr val="C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2.</a:t>
                      </a:r>
                      <a:r>
                        <a:rPr lang="zh-CN" altLang="en-US" sz="1000" b="0">
                          <a:solidFill>
                            <a:srgbClr val="C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消息服务节点初始化时获取属于自己的节点的消息</a:t>
                      </a:r>
                      <a:r>
                        <a:rPr lang="en-US" altLang="zh-CN" sz="1000" b="0">
                          <a:solidFill>
                            <a:srgbClr val="C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id</a:t>
                      </a:r>
                      <a:r>
                        <a:rPr lang="zh-CN" altLang="en-US" sz="1000" b="0">
                          <a:solidFill>
                            <a:srgbClr val="C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范围，每接收一个有效消息就在前一个消息</a:t>
                      </a:r>
                      <a:r>
                        <a:rPr lang="en-US" altLang="zh-CN" sz="1000" b="0">
                          <a:solidFill>
                            <a:srgbClr val="C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id+1</a:t>
                      </a:r>
                      <a:r>
                        <a:rPr lang="zh-CN" altLang="en-US" sz="1000" b="0">
                          <a:solidFill>
                            <a:srgbClr val="C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作为新消息</a:t>
                      </a:r>
                      <a:r>
                        <a:rPr lang="en-US" altLang="zh-CN" sz="1000" b="0">
                          <a:solidFill>
                            <a:srgbClr val="C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id</a:t>
                      </a:r>
                      <a:r>
                        <a:rPr lang="zh-CN" altLang="en-US" sz="1000" b="0">
                          <a:solidFill>
                            <a:srgbClr val="C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。</a:t>
                      </a: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方案</a:t>
                      </a: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</a:t>
                      </a: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：</a:t>
                      </a:r>
                      <a:endParaRPr lang="zh-CN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1.</a:t>
                      </a: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做一个消息</a:t>
                      </a: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id</a:t>
                      </a: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生成器服务器，各服务节点按需到</a:t>
                      </a: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id</a:t>
                      </a: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服务器预取一批</a:t>
                      </a: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id</a:t>
                      </a: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使用。单点瓶颈。</a:t>
                      </a:r>
                      <a:endParaRPr lang="zh-CN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方案</a:t>
                      </a: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</a:t>
                      </a: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：</a:t>
                      </a:r>
                      <a:endParaRPr lang="zh-CN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2.</a:t>
                      </a: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做一个消息</a:t>
                      </a: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id</a:t>
                      </a: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生成服务器，服务端节点每次需要都</a:t>
                      </a: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RPC</a:t>
                      </a: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请求一个消息</a:t>
                      </a: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id</a:t>
                      </a: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。性能太低，但是可以确保有序。</a:t>
                      </a:r>
                      <a:endParaRPr lang="zh-CN" altLang="en-US" sz="10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总体架构设计</a:t>
            </a:r>
            <a:r>
              <a:rPr lang="en-US" altLang="zh-CN"/>
              <a:t>1-</a:t>
            </a:r>
            <a:r>
              <a:rPr lang="zh-CN" altLang="en-US"/>
              <a:t>合久必分</a:t>
            </a:r>
            <a:endParaRPr lang="zh-CN" altLang="en-US"/>
          </a:p>
        </p:txBody>
      </p:sp>
      <p:pic>
        <p:nvPicPr>
          <p:cNvPr id="7" name="内容占位符 6" descr="总体设计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72415" y="982345"/>
            <a:ext cx="6355080" cy="511937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482715" y="1254125"/>
            <a:ext cx="2522855" cy="43503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p>
            <a:pPr>
              <a:lnSpc>
                <a:spcPct val="130000"/>
              </a:lnSpc>
            </a:pPr>
            <a:r>
              <a:rPr lang="zh-CN" altLang="en-US" sz="1000" b="1" dirty="0" smtClean="0">
                <a:latin typeface="Arial" panose="020B0604020202020204" pitchFamily="34" charset="0"/>
                <a:ea typeface="微软雅黑" panose="020B0503020204020204" charset="-122"/>
              </a:rPr>
              <a:t>1、高可扩展性</a:t>
            </a:r>
            <a:endParaRPr lang="zh-CN" altLang="en-US" sz="1000" b="1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000" dirty="0" smtClean="0">
                <a:latin typeface="Arial" panose="020B0604020202020204" pitchFamily="34" charset="0"/>
                <a:ea typeface="微软雅黑" panose="020B0503020204020204" charset="-122"/>
              </a:rPr>
              <a:t>通过消息总线，各个业务逻辑单元从代码层面完全独立，可以独立部署。</a:t>
            </a:r>
            <a:endParaRPr lang="zh-CN" altLang="en-US" sz="10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000" dirty="0" smtClean="0">
                <a:latin typeface="Arial" panose="020B0604020202020204" pitchFamily="34" charset="0"/>
                <a:ea typeface="微软雅黑" panose="020B0503020204020204" charset="-122"/>
              </a:rPr>
              <a:t>即插即拔</a:t>
            </a:r>
            <a:endParaRPr lang="zh-CN" altLang="en-US" sz="10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endParaRPr lang="zh-CN" altLang="en-US" sz="9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endParaRPr lang="zh-CN" altLang="en-US" sz="8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000" b="1" dirty="0" smtClean="0">
                <a:latin typeface="Arial" panose="020B0604020202020204" pitchFamily="34" charset="0"/>
                <a:ea typeface="微软雅黑" panose="020B0503020204020204" charset="-122"/>
              </a:rPr>
              <a:t>2、高性能</a:t>
            </a:r>
            <a:endParaRPr lang="zh-CN" altLang="en-US" sz="1000" b="1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000" dirty="0" smtClean="0">
                <a:latin typeface="Arial" panose="020B0604020202020204" pitchFamily="34" charset="0"/>
                <a:ea typeface="微软雅黑" panose="020B0503020204020204" charset="-122"/>
              </a:rPr>
              <a:t>（1）Kafka适配逻辑单元处理速度的差异</a:t>
            </a:r>
            <a:endParaRPr lang="zh-CN" altLang="en-US" sz="10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000" dirty="0" smtClean="0">
                <a:latin typeface="Arial" panose="020B0604020202020204" pitchFamily="34" charset="0"/>
                <a:ea typeface="微软雅黑" panose="020B0503020204020204" charset="-122"/>
              </a:rPr>
              <a:t>（2）各层节点、各业务逻辑单元实现水平扩展</a:t>
            </a:r>
            <a:endParaRPr lang="zh-CN" altLang="en-US" sz="10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000" dirty="0" smtClean="0">
                <a:latin typeface="Arial" panose="020B0604020202020204" pitchFamily="34" charset="0"/>
                <a:ea typeface="微软雅黑" panose="020B0503020204020204" charset="-122"/>
              </a:rPr>
              <a:t>（3）数据库和Redis缓存都采用hash水平分库</a:t>
            </a:r>
            <a:endParaRPr lang="zh-CN" altLang="en-US" sz="10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endParaRPr lang="zh-CN" altLang="en-US" sz="9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000" b="1" dirty="0" smtClean="0">
                <a:latin typeface="Arial" panose="020B0604020202020204" pitchFamily="34" charset="0"/>
                <a:ea typeface="微软雅黑" panose="020B0503020204020204" charset="-122"/>
              </a:rPr>
              <a:t>3、维护成本低</a:t>
            </a:r>
            <a:endParaRPr lang="zh-CN" altLang="en-US" sz="1000" b="1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000" dirty="0" smtClean="0">
                <a:latin typeface="Arial" panose="020B0604020202020204" pitchFamily="34" charset="0"/>
                <a:ea typeface="微软雅黑" panose="020B0503020204020204" charset="-122"/>
              </a:rPr>
              <a:t>开发新需求时开发只需关注自己的处理单元。</a:t>
            </a:r>
            <a:endParaRPr lang="zh-CN" altLang="en-US" sz="10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endParaRPr lang="zh-CN" altLang="en-US" sz="9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endParaRPr lang="zh-CN" altLang="en-US" sz="8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000" dirty="0" smtClean="0">
                <a:latin typeface="Arial" panose="020B0604020202020204" pitchFamily="34" charset="0"/>
                <a:ea typeface="微软雅黑" panose="020B0503020204020204" charset="-122"/>
              </a:rPr>
              <a:t>很容易解决</a:t>
            </a:r>
            <a:endParaRPr lang="zh-CN" altLang="en-US" sz="10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000" dirty="0" smtClean="0">
                <a:latin typeface="Arial" panose="020B0604020202020204" pitchFamily="34" charset="0"/>
                <a:ea typeface="微软雅黑" panose="020B0503020204020204" charset="-122"/>
              </a:rPr>
              <a:t>万人大群，大家活跃时，会面临消息延迟的问题</a:t>
            </a:r>
            <a:endParaRPr lang="zh-CN" altLang="en-US" sz="10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endParaRPr lang="zh-CN" altLang="en-US" sz="1000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总体架构设计</a:t>
            </a:r>
            <a:r>
              <a:rPr lang="en-US" altLang="zh-CN"/>
              <a:t>2-</a:t>
            </a:r>
            <a:r>
              <a:rPr lang="zh-CN" altLang="en-US"/>
              <a:t>分久必合</a:t>
            </a:r>
            <a:endParaRPr lang="zh-CN" altLang="en-US"/>
          </a:p>
        </p:txBody>
      </p:sp>
      <p:pic>
        <p:nvPicPr>
          <p:cNvPr id="4" name="图片 3" descr="art_design_0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7175" y="1139190"/>
            <a:ext cx="6297295" cy="550481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482715" y="1246505"/>
            <a:ext cx="2522855" cy="36925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p>
            <a:pPr>
              <a:lnSpc>
                <a:spcPct val="130000"/>
              </a:lnSpc>
            </a:pPr>
            <a:r>
              <a:rPr lang="zh-CN" altLang="en-US" sz="1000" b="1" dirty="0" smtClean="0">
                <a:latin typeface="Arial" panose="020B0604020202020204" pitchFamily="34" charset="0"/>
                <a:ea typeface="微软雅黑" panose="020B0503020204020204" charset="-122"/>
              </a:rPr>
              <a:t>改动：</a:t>
            </a:r>
            <a:endParaRPr lang="zh-CN" altLang="en-US" sz="1000" b="1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000" dirty="0" smtClean="0">
                <a:latin typeface="Arial" panose="020B0604020202020204" pitchFamily="34" charset="0"/>
                <a:ea typeface="微软雅黑" panose="020B0503020204020204" charset="-122"/>
              </a:rPr>
              <a:t>1.</a:t>
            </a:r>
            <a:r>
              <a:rPr lang="zh-CN" altLang="en-US" sz="1000" dirty="0" smtClean="0">
                <a:latin typeface="Arial" panose="020B0604020202020204" pitchFamily="34" charset="0"/>
                <a:ea typeface="微软雅黑" panose="020B0503020204020204" charset="-122"/>
              </a:rPr>
              <a:t>接入层兼职了逻辑处理工作     </a:t>
            </a:r>
            <a:endParaRPr lang="zh-CN" altLang="en-US" sz="10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000" dirty="0" smtClean="0">
                <a:latin typeface="Arial" panose="020B0604020202020204" pitchFamily="34" charset="0"/>
                <a:ea typeface="微软雅黑" panose="020B0503020204020204" charset="-122"/>
              </a:rPr>
              <a:t>2.</a:t>
            </a:r>
            <a:r>
              <a:rPr lang="zh-CN" altLang="en-US" sz="1000" dirty="0" smtClean="0">
                <a:latin typeface="Arial" panose="020B0604020202020204" pitchFamily="34" charset="0"/>
                <a:ea typeface="微软雅黑" panose="020B0503020204020204" charset="-122"/>
              </a:rPr>
              <a:t>逻辑层兼职了缓存处理工作</a:t>
            </a:r>
            <a:endParaRPr lang="zh-CN" altLang="en-US" sz="10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endParaRPr lang="zh-CN" altLang="en-US" sz="1000" b="1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000" b="1" dirty="0" smtClean="0">
                <a:latin typeface="Arial" panose="020B0604020202020204" pitchFamily="34" charset="0"/>
                <a:ea typeface="微软雅黑" panose="020B0503020204020204" charset="-122"/>
              </a:rPr>
              <a:t>优化</a:t>
            </a:r>
            <a:endParaRPr lang="zh-CN" altLang="en-US" sz="1000" b="1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000" dirty="0" smtClean="0">
                <a:latin typeface="Arial" panose="020B0604020202020204" pitchFamily="34" charset="0"/>
                <a:ea typeface="微软雅黑" panose="020B0503020204020204" charset="-122"/>
              </a:rPr>
              <a:t>1、缩短访问路径，响应更实时</a:t>
            </a:r>
            <a:endParaRPr lang="zh-CN" altLang="en-US" sz="8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000" dirty="0" smtClean="0">
                <a:latin typeface="Arial" panose="020B0604020202020204" pitchFamily="34" charset="0"/>
                <a:ea typeface="微软雅黑" panose="020B0503020204020204" charset="-122"/>
              </a:rPr>
              <a:t>2、方便调试，快速开发</a:t>
            </a:r>
            <a:endParaRPr lang="zh-CN" altLang="en-US" sz="10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000" dirty="0" smtClean="0">
                <a:latin typeface="Arial" panose="020B0604020202020204" pitchFamily="34" charset="0"/>
                <a:ea typeface="微软雅黑" panose="020B0503020204020204" charset="-122"/>
              </a:rPr>
              <a:t>3</a:t>
            </a:r>
            <a:r>
              <a:rPr lang="zh-CN" altLang="en-US" sz="1000" dirty="0" smtClean="0">
                <a:latin typeface="Arial" panose="020B0604020202020204" pitchFamily="34" charset="0"/>
                <a:ea typeface="微软雅黑" panose="020B0503020204020204" charset="-122"/>
              </a:rPr>
              <a:t>、减少</a:t>
            </a:r>
            <a:r>
              <a:rPr lang="en-US" altLang="zh-CN" sz="1000" dirty="0" smtClean="0">
                <a:latin typeface="Arial" panose="020B0604020202020204" pitchFamily="34" charset="0"/>
                <a:ea typeface="微软雅黑" panose="020B0503020204020204" charset="-122"/>
              </a:rPr>
              <a:t>IT</a:t>
            </a:r>
            <a:r>
              <a:rPr lang="zh-CN" altLang="en-US" sz="1000" dirty="0" smtClean="0">
                <a:latin typeface="Arial" panose="020B0604020202020204" pitchFamily="34" charset="0"/>
                <a:ea typeface="微软雅黑" panose="020B0503020204020204" charset="-122"/>
              </a:rPr>
              <a:t>成本</a:t>
            </a:r>
            <a:endParaRPr lang="zh-CN" altLang="en-US" sz="10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endParaRPr lang="zh-CN" altLang="en-US" sz="10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endParaRPr lang="zh-CN" altLang="en-US" sz="10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000" b="1" dirty="0" smtClean="0">
                <a:latin typeface="Arial" panose="020B0604020202020204" pitchFamily="34" charset="0"/>
                <a:ea typeface="微软雅黑" panose="020B0503020204020204" charset="-122"/>
              </a:rPr>
              <a:t>代价：</a:t>
            </a:r>
            <a:endParaRPr lang="zh-CN" altLang="en-US" sz="1000" b="1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000" dirty="0" smtClean="0">
                <a:latin typeface="Arial" panose="020B0604020202020204" pitchFamily="34" charset="0"/>
                <a:ea typeface="微软雅黑" panose="020B0503020204020204" charset="-122"/>
              </a:rPr>
              <a:t>1.</a:t>
            </a:r>
            <a:r>
              <a:rPr lang="zh-CN" altLang="en-US" sz="1000" dirty="0" smtClean="0">
                <a:latin typeface="Arial" panose="020B0604020202020204" pitchFamily="34" charset="0"/>
                <a:ea typeface="微软雅黑" panose="020B0503020204020204" charset="-122"/>
              </a:rPr>
              <a:t>对整体业务架构与协作流程很熟悉</a:t>
            </a:r>
            <a:endParaRPr lang="zh-CN" altLang="en-US" sz="10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000" dirty="0" smtClean="0">
                <a:latin typeface="Arial" panose="020B0604020202020204" pitchFamily="34" charset="0"/>
                <a:ea typeface="微软雅黑" panose="020B0503020204020204" charset="-122"/>
              </a:rPr>
              <a:t>2.</a:t>
            </a:r>
            <a:r>
              <a:rPr lang="zh-CN" altLang="en-US" sz="1000" dirty="0" smtClean="0">
                <a:latin typeface="Arial" panose="020B0604020202020204" pitchFamily="34" charset="0"/>
                <a:ea typeface="微软雅黑" panose="020B0503020204020204" charset="-122"/>
              </a:rPr>
              <a:t>接入层要做动态负载均衡的策略</a:t>
            </a:r>
            <a:endParaRPr lang="zh-CN" altLang="en-US" sz="10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000" dirty="0" smtClean="0">
                <a:latin typeface="Arial" panose="020B0604020202020204" pitchFamily="34" charset="0"/>
                <a:ea typeface="微软雅黑" panose="020B0503020204020204" charset="-122"/>
              </a:rPr>
              <a:t>3.</a:t>
            </a:r>
            <a:r>
              <a:rPr lang="zh-CN" altLang="en-US" sz="1000" dirty="0" smtClean="0">
                <a:latin typeface="Arial" panose="020B0604020202020204" pitchFamily="34" charset="0"/>
                <a:ea typeface="微软雅黑" panose="020B0503020204020204" charset="-122"/>
              </a:rPr>
              <a:t>逻辑层要支持异步事务机制</a:t>
            </a:r>
            <a:endParaRPr lang="zh-CN" altLang="en-US" sz="10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000" dirty="0" smtClean="0">
                <a:latin typeface="Arial" panose="020B0604020202020204" pitchFamily="34" charset="0"/>
                <a:ea typeface="微软雅黑" panose="020B0503020204020204" charset="-122"/>
              </a:rPr>
              <a:t>4.</a:t>
            </a:r>
            <a:r>
              <a:rPr lang="zh-CN" altLang="en-US" sz="1000" dirty="0" smtClean="0">
                <a:latin typeface="Arial" panose="020B0604020202020204" pitchFamily="34" charset="0"/>
                <a:ea typeface="微软雅黑" panose="020B0503020204020204" charset="-122"/>
              </a:rPr>
              <a:t>要设计更高效的数据结构与算法</a:t>
            </a:r>
            <a:endParaRPr lang="zh-CN" altLang="en-US" sz="10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000" dirty="0" smtClean="0">
                <a:latin typeface="Arial" panose="020B0604020202020204" pitchFamily="34" charset="0"/>
                <a:ea typeface="微软雅黑" panose="020B0503020204020204" charset="-122"/>
              </a:rPr>
              <a:t>5.</a:t>
            </a:r>
            <a:r>
              <a:rPr lang="zh-CN" altLang="en-US" sz="1000" dirty="0" smtClean="0">
                <a:latin typeface="Arial" panose="020B0604020202020204" pitchFamily="34" charset="0"/>
                <a:ea typeface="微软雅黑" panose="020B0503020204020204" charset="-122"/>
              </a:rPr>
              <a:t>需要具备全栈开发能力</a:t>
            </a:r>
            <a:endParaRPr lang="zh-CN" altLang="en-US" sz="10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000" dirty="0" smtClean="0">
                <a:latin typeface="Arial" panose="020B0604020202020204" pitchFamily="34" charset="0"/>
                <a:ea typeface="微软雅黑" panose="020B0503020204020204" charset="-122"/>
              </a:rPr>
              <a:t>6.</a:t>
            </a:r>
            <a:r>
              <a:rPr lang="zh-CN" altLang="en-US" sz="1000" dirty="0" smtClean="0">
                <a:latin typeface="Arial" panose="020B0604020202020204" pitchFamily="34" charset="0"/>
                <a:ea typeface="微软雅黑" panose="020B0503020204020204" charset="-122"/>
              </a:rPr>
              <a:t>容错难</a:t>
            </a:r>
            <a:endParaRPr lang="zh-CN" altLang="en-US" sz="10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endParaRPr lang="zh-CN" altLang="en-US" sz="1000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流程：登录与鉴权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955155" y="980440"/>
            <a:ext cx="1951990" cy="31667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1400" b="1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charset="-122"/>
              </a:rPr>
              <a:t>登录方式：</a:t>
            </a:r>
            <a:endParaRPr lang="zh-CN" altLang="en-US" sz="1400" b="1" dirty="0" smtClean="0">
              <a:solidFill>
                <a:srgbClr val="FF0000"/>
              </a:solidFill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1.</a:t>
            </a: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账号密码登录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2.</a:t>
            </a: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手机验证登录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3.</a:t>
            </a: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二维码登录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b="1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charset="-122"/>
              </a:rPr>
              <a:t>登录问题：</a:t>
            </a:r>
            <a:endParaRPr lang="zh-CN" altLang="en-US" sz="1400" b="1" dirty="0" smtClean="0">
              <a:solidFill>
                <a:srgbClr val="FF0000"/>
              </a:solidFill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1.SSO</a:t>
            </a: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系统挂了或太慢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2.</a:t>
            </a: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同账号多端登录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3.</a:t>
            </a: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重复登录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4.</a:t>
            </a: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登录不上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5.</a:t>
            </a: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踢人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3715" y="980440"/>
            <a:ext cx="6238240" cy="473329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流程：</a:t>
            </a:r>
            <a:r>
              <a:rPr lang="en-US" altLang="zh-CN"/>
              <a:t>C2S</a:t>
            </a:r>
            <a:r>
              <a:rPr lang="zh-CN" altLang="en-US"/>
              <a:t>上报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1660" y="956310"/>
            <a:ext cx="5431790" cy="351345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466840" y="1083310"/>
            <a:ext cx="2540000" cy="20478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1、客户端向gate发送数据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2、Gate回一个ack包，向客户端确认已经收到数据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3、Gate将数据包传递给logic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4、Logic根据数据投递目的地，选择对应的mq队列进行投递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5、业务服务器得到数据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流程：推送(s2c)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4035" y="959485"/>
            <a:ext cx="4808220" cy="419227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444490" y="1035050"/>
            <a:ext cx="3727450" cy="31667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1、业务调用push数据接口sendMsg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2、Logic向redis检索目标用户状态。如果目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标用户不在线，丢弃数据（未来可根据业务场景定制化逻辑）；如果用户在线，查询到用户连接的接入层gate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3、Logic向用户所在的gate发送数据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4、Gate向用户推送数据。（如果用户不在线，通知logic用户不在线）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5、客户端收到数据后向gate发送ack反馈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6、Gate将ack信息传递给logic层，用于其他可能的逻辑处理（如日志，确认送达等）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流程：单对单聊天(c2c)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6085" y="890270"/>
            <a:ext cx="5138420" cy="434530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483225" y="950595"/>
            <a:ext cx="3728085" cy="4647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</a:pPr>
            <a:r>
              <a:rPr lang="zh-CN" altLang="en-US" sz="1200" dirty="0" smtClean="0">
                <a:latin typeface="Arial" panose="020B0604020202020204" pitchFamily="34" charset="0"/>
                <a:ea typeface="微软雅黑" panose="020B0503020204020204" charset="-122"/>
              </a:rPr>
              <a:t>1、App1向gate1发送信息（信息最终要发给App2）    </a:t>
            </a:r>
            <a:r>
              <a:rPr lang="zh-CN" altLang="en-US" sz="1200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charset="-122"/>
              </a:rPr>
              <a:t> 2、Gate1将信息投递给logic</a:t>
            </a:r>
            <a:endParaRPr lang="zh-CN" altLang="en-US" sz="1200" dirty="0" smtClean="0">
              <a:solidFill>
                <a:srgbClr val="FF0000"/>
              </a:solidFill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200" dirty="0" smtClean="0">
                <a:latin typeface="Arial" panose="020B0604020202020204" pitchFamily="34" charset="0"/>
                <a:ea typeface="微软雅黑" panose="020B0503020204020204" charset="-122"/>
              </a:rPr>
              <a:t>3、Logic收到信息后，将信息进行存储   </a:t>
            </a:r>
            <a:endParaRPr lang="zh-CN" altLang="en-US" sz="12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200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charset="-122"/>
              </a:rPr>
              <a:t> 4、存储成功后，logic向gate1发送ack  </a:t>
            </a:r>
            <a:endParaRPr lang="zh-CN" altLang="en-US" sz="1200" dirty="0" smtClean="0">
              <a:solidFill>
                <a:srgbClr val="FF0000"/>
              </a:solidFill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200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charset="-122"/>
              </a:rPr>
              <a:t> 5、Gate1将ack信息发给App1</a:t>
            </a:r>
            <a:r>
              <a:rPr lang="zh-CN" altLang="en-US" sz="1200" dirty="0" smtClean="0">
                <a:latin typeface="Arial" panose="020B0604020202020204" pitchFamily="34" charset="0"/>
                <a:ea typeface="微软雅黑" panose="020B0503020204020204" charset="-122"/>
              </a:rPr>
              <a:t> </a:t>
            </a:r>
            <a:endParaRPr lang="zh-CN" altLang="en-US" sz="12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200" dirty="0" smtClean="0">
                <a:solidFill>
                  <a:srgbClr val="0000CC"/>
                </a:solidFill>
                <a:latin typeface="Arial" panose="020B0604020202020204" pitchFamily="34" charset="0"/>
                <a:ea typeface="微软雅黑" panose="020B0503020204020204" charset="-122"/>
              </a:rPr>
              <a:t>6、Logic检索redis，查找App2状态。如果App2未登录，流程结束</a:t>
            </a:r>
            <a:endParaRPr lang="zh-CN" altLang="en-US" sz="1200" dirty="0" smtClean="0">
              <a:solidFill>
                <a:srgbClr val="0000CC"/>
              </a:solidFill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200" dirty="0" smtClean="0">
                <a:solidFill>
                  <a:srgbClr val="0000CC"/>
                </a:solidFill>
                <a:latin typeface="Arial" panose="020B0604020202020204" pitchFamily="34" charset="0"/>
                <a:ea typeface="微软雅黑" panose="020B0503020204020204" charset="-122"/>
              </a:rPr>
              <a:t>7、如果App2登录到了gate2，logic将消息发往gate2</a:t>
            </a:r>
            <a:endParaRPr lang="zh-CN" altLang="en-US" sz="1200" dirty="0" smtClean="0">
              <a:solidFill>
                <a:srgbClr val="0000CC"/>
              </a:solidFill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200" dirty="0" smtClean="0">
                <a:latin typeface="Arial" panose="020B0604020202020204" pitchFamily="34" charset="0"/>
                <a:ea typeface="微软雅黑" panose="020B0503020204020204" charset="-122"/>
              </a:rPr>
              <a:t>8、Gate2将消息发给App2（如果发现App2不在线，丢弃消息即可，这种概率极低，后续离线消息可保证消息不丢）</a:t>
            </a:r>
            <a:endParaRPr lang="zh-CN" altLang="en-US" sz="12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200" dirty="0" smtClean="0">
                <a:latin typeface="Arial" panose="020B0604020202020204" pitchFamily="34" charset="0"/>
                <a:ea typeface="微软雅黑" panose="020B0503020204020204" charset="-122"/>
              </a:rPr>
              <a:t>9、App2向gate2发送ack  </a:t>
            </a:r>
            <a:endParaRPr lang="zh-CN" altLang="en-US" sz="12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200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charset="-122"/>
              </a:rPr>
              <a:t> 10、Gate2将ack信息发给logic  </a:t>
            </a:r>
            <a:endParaRPr lang="zh-CN" altLang="en-US" sz="1200" dirty="0" smtClean="0">
              <a:solidFill>
                <a:srgbClr val="FF0000"/>
              </a:solidFill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200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charset="-122"/>
              </a:rPr>
              <a:t>11、Logic将消息状态设置为已送达。</a:t>
            </a:r>
            <a:endParaRPr lang="zh-CN" altLang="en-US" sz="1200" dirty="0" smtClean="0">
              <a:solidFill>
                <a:srgbClr val="FF0000"/>
              </a:solidFill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endParaRPr lang="zh-CN" altLang="en-US" sz="1200" dirty="0" smtClean="0">
              <a:solidFill>
                <a:srgbClr val="FF0000"/>
              </a:solidFill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200" dirty="0" smtClean="0">
                <a:latin typeface="Arial" panose="020B0604020202020204" pitchFamily="34" charset="0"/>
                <a:ea typeface="微软雅黑" panose="020B0503020204020204" charset="-122"/>
              </a:rPr>
              <a:t>注：在第6步和第7步之间，启动计时器（DelayedQueue或哈希环，时间如5秒），</a:t>
            </a:r>
            <a:endParaRPr lang="zh-CN" altLang="en-US" sz="12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200" dirty="0" smtClean="0">
                <a:latin typeface="Arial" panose="020B0604020202020204" pitchFamily="34" charset="0"/>
                <a:ea typeface="微软雅黑" panose="020B0503020204020204" charset="-122"/>
              </a:rPr>
              <a:t>计时器时间到后，探测该条消息状态，如果消息未送达，考虑通过APNS、米推、个推进行推送</a:t>
            </a:r>
            <a:endParaRPr lang="zh-CN" altLang="en-US" sz="1200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流程：群聊(c2g)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9100" y="991235"/>
            <a:ext cx="4876165" cy="464629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295265" y="861060"/>
            <a:ext cx="3974465" cy="56826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1、X向gate发送信息（信息最终要发给这个群，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A、B在线）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2、Gate将消息发给logic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3、存储消息到im_message_send表，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按照msg_from水平分库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4、回ack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5、回ack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6、Logic检索数据库（需要使用缓存），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获得群成员列表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7、存储每个用户的消息数据（用户视图），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按照msg_to水平分库(并发、批量写入)。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8、查询用户在线状态及位置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9、Logic向gate投递消息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10、Gate向用户投递消息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11、App返回收到消息的ack信息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12、Gate向logic传递ack信息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13、向缓存（Hash）中更新收到ack的时间。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然后在通过一个定时任务，每隔一定时间，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将数据更新到数据库（注意只需要写入时间段内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有变化的数据）。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流程：拉取离线消息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8955" y="719455"/>
            <a:ext cx="6755130" cy="289941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21970" y="3415665"/>
            <a:ext cx="8086090" cy="34486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</a:pPr>
            <a:r>
              <a:rPr lang="zh-CN" altLang="en-US" sz="1200" dirty="0" smtClean="0">
                <a:latin typeface="Arial" panose="020B0604020202020204" pitchFamily="34" charset="0"/>
                <a:ea typeface="微软雅黑" panose="020B0503020204020204" charset="-122"/>
              </a:rPr>
              <a:t>1、App端登录成功后（或业务触发拉取离线消息），向IM系统发起拉离线消息请求。传递3个主要参数，uid表明用户；msgid表明当前收到的最大消息id（如果没收到过消息，或拿不到最大消息id则msgid=0）即可；size表示每次拉取条数（这个值也可以由服务器端控制）。</a:t>
            </a:r>
            <a:endParaRPr lang="zh-CN" altLang="en-US" sz="12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200" dirty="0" smtClean="0">
                <a:latin typeface="Arial" panose="020B0604020202020204" pitchFamily="34" charset="0"/>
                <a:ea typeface="微软雅黑" panose="020B0503020204020204" charset="-122"/>
              </a:rPr>
              <a:t>2、假设msgid==0，什么都不做。（参看第6步骤）</a:t>
            </a:r>
            <a:endParaRPr lang="zh-CN" altLang="en-US" sz="12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200" dirty="0" smtClean="0">
                <a:latin typeface="Arial" panose="020B0604020202020204" pitchFamily="34" charset="0"/>
                <a:ea typeface="微软雅黑" panose="020B0503020204020204" charset="-122"/>
              </a:rPr>
              <a:t>3、Im-server查询用户前10条离线消息</a:t>
            </a:r>
            <a:endParaRPr lang="zh-CN" altLang="en-US" sz="12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200" dirty="0" smtClean="0">
                <a:latin typeface="Arial" panose="020B0604020202020204" pitchFamily="34" charset="0"/>
                <a:ea typeface="微软雅黑" panose="020B0503020204020204" charset="-122"/>
              </a:rPr>
              <a:t>4、将离线消息推给用户。假设这10条离线消息最大msgid=110。</a:t>
            </a:r>
            <a:endParaRPr lang="zh-CN" altLang="en-US" sz="12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200" dirty="0" smtClean="0">
                <a:latin typeface="Arial" panose="020B0604020202020204" pitchFamily="34" charset="0"/>
                <a:ea typeface="微软雅黑" panose="020B0503020204020204" charset="-122"/>
              </a:rPr>
              <a:t>5、App得到数据，判断得到的数据不为空（表明可能没有拉完离线数据，不用&lt;10条做判断拉完条件,因为服务端需要下下次拉离线的请求来确定这次数据已送达），继续发起拉取操作。Msgid=110(取得到的离线消息中最大的msgid)。</a:t>
            </a:r>
            <a:endParaRPr lang="zh-CN" altLang="en-US" sz="12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200" dirty="0" smtClean="0">
                <a:latin typeface="Arial" panose="020B0604020202020204" pitchFamily="34" charset="0"/>
                <a:ea typeface="微软雅黑" panose="020B0503020204020204" charset="-122"/>
              </a:rPr>
              <a:t>6、Im-server删除该用户msgid&lt;110的离线消息（或者标记为已送达）。</a:t>
            </a:r>
            <a:endParaRPr lang="zh-CN" altLang="en-US" sz="12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200" dirty="0" smtClean="0">
                <a:latin typeface="Arial" panose="020B0604020202020204" pitchFamily="34" charset="0"/>
                <a:ea typeface="微软雅黑" panose="020B0503020204020204" charset="-122"/>
              </a:rPr>
              <a:t>7、查询msgid&gt;110的钱10条离线数据。</a:t>
            </a:r>
            <a:endParaRPr lang="zh-CN" altLang="en-US" sz="12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200" dirty="0" smtClean="0">
                <a:latin typeface="Arial" panose="020B0604020202020204" pitchFamily="34" charset="0"/>
                <a:ea typeface="微软雅黑" panose="020B0503020204020204" charset="-122"/>
              </a:rPr>
              <a:t>8、返回给App</a:t>
            </a:r>
            <a:endParaRPr lang="zh-CN" altLang="en-US" sz="12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200" dirty="0" smtClean="0">
                <a:latin typeface="Arial" panose="020B0604020202020204" pitchFamily="34" charset="0"/>
                <a:ea typeface="微软雅黑" panose="020B0503020204020204" charset="-122"/>
              </a:rPr>
              <a:t>……</a:t>
            </a:r>
            <a:endParaRPr lang="zh-CN" altLang="en-US" sz="12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200" dirty="0" smtClean="0">
                <a:latin typeface="Arial" panose="020B0604020202020204" pitchFamily="34" charset="0"/>
                <a:ea typeface="微软雅黑" panose="020B0503020204020204" charset="-122"/>
              </a:rPr>
              <a:t>N-1、查询msgid&gt;140的离线数据，0条（没有离线数据了）。</a:t>
            </a:r>
            <a:endParaRPr lang="zh-CN" altLang="en-US" sz="12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200" dirty="0" smtClean="0">
                <a:latin typeface="Arial" panose="020B0604020202020204" pitchFamily="34" charset="0"/>
                <a:ea typeface="微软雅黑" panose="020B0503020204020204" charset="-122"/>
              </a:rPr>
              <a:t>N  、将数据返回App，App判断拉取到0条数据，结束离线拉取过程。</a:t>
            </a:r>
            <a:endParaRPr lang="zh-CN" altLang="en-US" sz="1200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85_29*i*0"/>
  <p:tag name="KSO_WM_TEMPLATE_CATEGORY" val="custom"/>
  <p:tag name="KSO_WM_TEMPLATE_INDEX" val="185"/>
  <p:tag name="KSO_WM_UNIT_INDEX" val="0"/>
</p:tagLst>
</file>

<file path=ppt/tags/tag10.xml><?xml version="1.0" encoding="utf-8"?>
<p:tagLst xmlns:p="http://schemas.openxmlformats.org/presentationml/2006/main">
  <p:tag name="KSO_WM_BEAUTIFY_FLAG" val="#wm#"/>
  <p:tag name="KSO_WM_TEMPLATE_CATEGORY" val="custom"/>
  <p:tag name="KSO_WM_TEMPLATE_INDEX" val="185"/>
</p:tagLst>
</file>

<file path=ppt/tags/tag11.xml><?xml version="1.0" encoding="utf-8"?>
<p:tagLst xmlns:p="http://schemas.openxmlformats.org/presentationml/2006/main">
  <p:tag name="KSO_WM_BEAUTIFY_FLAG" val="#wm#"/>
  <p:tag name="KSO_WM_TEMPLATE_CATEGORY" val="custom"/>
  <p:tag name="KSO_WM_TEMPLATE_INDEX" val="185"/>
</p:tagLst>
</file>

<file path=ppt/tags/tag12.xml><?xml version="1.0" encoding="utf-8"?>
<p:tagLst xmlns:p="http://schemas.openxmlformats.org/presentationml/2006/main">
  <p:tag name="KSO_WM_BEAUTIFY_FLAG" val="#wm#"/>
  <p:tag name="KSO_WM_TEMPLATE_CATEGORY" val="custom"/>
  <p:tag name="KSO_WM_TEMPLATE_INDEX" val="185"/>
</p:tagLst>
</file>

<file path=ppt/tags/tag13.xml><?xml version="1.0" encoding="utf-8"?>
<p:tagLst xmlns:p="http://schemas.openxmlformats.org/presentationml/2006/main">
  <p:tag name="KSO_WM_BEAUTIFY_FLAG" val="#wm#"/>
  <p:tag name="KSO_WM_TEMPLATE_CATEGORY" val="custom"/>
  <p:tag name="KSO_WM_TEMPLATE_INDEX" val="185"/>
</p:tagLst>
</file>

<file path=ppt/tags/tag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85"/>
  <p:tag name="KSO_WM_UNIT_TYPE" val="a"/>
  <p:tag name="KSO_WM_UNIT_INDEX" val="1"/>
  <p:tag name="KSO_WM_UNIT_ID" val="custom185_27*a*1"/>
  <p:tag name="KSO_WM_UNIT_CLEAR" val="1"/>
  <p:tag name="KSO_WM_UNIT_LAYERLEVEL" val="1"/>
  <p:tag name="KSO_WM_UNIT_VALUE" val="22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85"/>
  <p:tag name="KSO_WM_UNIT_TYPE" val="f"/>
  <p:tag name="KSO_WM_UNIT_INDEX" val="1"/>
  <p:tag name="KSO_WM_UNIT_ID" val="custom185_27*f*1"/>
  <p:tag name="KSO_WM_UNIT_CLEAR" val="1"/>
  <p:tag name="KSO_WM_UNIT_LAYERLEVEL" val="1"/>
  <p:tag name="KSO_WM_UNIT_VALUE" val="216"/>
  <p:tag name="KSO_WM_UNIT_HIGHLIGHT" val="0"/>
  <p:tag name="KSO_WM_UNIT_COMPATIBLE" val="0"/>
  <p:tag name="KSO_WM_UNIT_PRESET_TEXT_INDEX" val="5"/>
  <p:tag name="KSO_WM_UNIT_PRESET_TEXT_LEN" val="232"/>
</p:tagLst>
</file>

<file path=ppt/tags/tag4.xml><?xml version="1.0" encoding="utf-8"?>
<p:tagLst xmlns:p="http://schemas.openxmlformats.org/presentationml/2006/main">
  <p:tag name="KSO_WM_TEMPLATE_CATEGORY" val="custom"/>
  <p:tag name="KSO_WM_TEMPLATE_INDEX" val="185"/>
  <p:tag name="KSO_WM_TAG_VERSION" val="1.0"/>
  <p:tag name="KSO_WM_SLIDE_ID" val="custom185_27"/>
  <p:tag name="KSO_WM_SLIDE_INDEX" val="27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33*88"/>
  <p:tag name="KSO_WM_SLIDE_SIZE" val="653*403"/>
  <p:tag name="MH_TYPE" val="#NeiR#"/>
  <p:tag name="MH_NUMBER" val="1"/>
  <p:tag name="MH_CATEGORY" val="#QiTTB#"/>
  <p:tag name="MH_LAYOUT" val="Desc"/>
  <p:tag name="MH" val="20151028110923"/>
  <p:tag name="MH_LIBRARY" val="GRAPHIC"/>
</p:tagLst>
</file>

<file path=ppt/tags/tag5.xml><?xml version="1.0" encoding="utf-8"?>
<p:tagLst xmlns:p="http://schemas.openxmlformats.org/presentationml/2006/main">
  <p:tag name="KSO_WM_BEAUTIFY_FLAG" val="#wm#"/>
  <p:tag name="KSO_WM_TEMPLATE_CATEGORY" val="custom"/>
  <p:tag name="KSO_WM_TEMPLATE_INDEX" val="185"/>
</p:tagLst>
</file>

<file path=ppt/tags/tag6.xml><?xml version="1.0" encoding="utf-8"?>
<p:tagLst xmlns:p="http://schemas.openxmlformats.org/presentationml/2006/main">
  <p:tag name="KSO_WM_BEAUTIFY_FLAG" val="#wm#"/>
  <p:tag name="KSO_WM_TEMPLATE_CATEGORY" val="custom"/>
  <p:tag name="KSO_WM_TEMPLATE_INDEX" val="185"/>
</p:tagLst>
</file>

<file path=ppt/tags/tag7.xml><?xml version="1.0" encoding="utf-8"?>
<p:tagLst xmlns:p="http://schemas.openxmlformats.org/presentationml/2006/main">
  <p:tag name="KSO_WM_TEMPLATE_CATEGORY" val="custom"/>
  <p:tag name="KSO_WM_TEMPLATE_INDEX" val="185"/>
</p:tagLst>
</file>

<file path=ppt/tags/tag8.xml><?xml version="1.0" encoding="utf-8"?>
<p:tagLst xmlns:p="http://schemas.openxmlformats.org/presentationml/2006/main">
  <p:tag name="KSO_WM_BEAUTIFY_FLAG" val="#wm#"/>
  <p:tag name="KSO_WM_TEMPLATE_CATEGORY" val="custom"/>
  <p:tag name="KSO_WM_TEMPLATE_INDEX" val="185"/>
</p:tagLst>
</file>

<file path=ppt/tags/tag9.xml><?xml version="1.0" encoding="utf-8"?>
<p:tagLst xmlns:p="http://schemas.openxmlformats.org/presentationml/2006/main">
  <p:tag name="KSO_WM_BEAUTIFY_FLAG" val="#wm#"/>
  <p:tag name="KSO_WM_TEMPLATE_CATEGORY" val="custom"/>
  <p:tag name="KSO_WM_TEMPLATE_INDEX" val="185"/>
</p:tagLst>
</file>

<file path=ppt/theme/theme1.xml><?xml version="1.0" encoding="utf-8"?>
<a:theme xmlns:a="http://schemas.openxmlformats.org/drawingml/2006/main" name="通用_汇报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FFFFFF"/>
        </a:dk1>
        <a:lt1>
          <a:srgbClr val="0000FF"/>
        </a:lt1>
        <a:dk2>
          <a:srgbClr val="FFFF00"/>
        </a:dk2>
        <a:lt2>
          <a:srgbClr val="0000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CDCDC"/>
        </a:accent4>
        <a:accent5>
          <a:srgbClr val="FFCAAA"/>
        </a:accent5>
        <a:accent6>
          <a:srgbClr val="00E5E5"/>
        </a:accent6>
        <a:hlink>
          <a:srgbClr val="FF00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7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27272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2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9"/>
        </a:accent5>
        <a:accent6>
          <a:srgbClr val="0000E5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BE5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9E5B7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通用_汇报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FFFFFF"/>
        </a:dk1>
        <a:lt1>
          <a:srgbClr val="0000FF"/>
        </a:lt1>
        <a:dk2>
          <a:srgbClr val="FFFF00"/>
        </a:dk2>
        <a:lt2>
          <a:srgbClr val="0000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CDCDC"/>
        </a:accent4>
        <a:accent5>
          <a:srgbClr val="FFCAAA"/>
        </a:accent5>
        <a:accent6>
          <a:srgbClr val="00E5E5"/>
        </a:accent6>
        <a:hlink>
          <a:srgbClr val="FF00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7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27272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2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9"/>
        </a:accent5>
        <a:accent6>
          <a:srgbClr val="0000E5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BE5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9E5B7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A000120140530A99PPBG">
  <a:themeElements>
    <a:clrScheme name="自定义 1">
      <a:dk1>
        <a:srgbClr val="333333"/>
      </a:dk1>
      <a:lt1>
        <a:sysClr val="window" lastClr="FFFFFF"/>
      </a:lt1>
      <a:dk2>
        <a:srgbClr val="333333"/>
      </a:dk2>
      <a:lt2>
        <a:srgbClr val="FFFFFF"/>
      </a:lt2>
      <a:accent1>
        <a:srgbClr val="2CBEBB"/>
      </a:accent1>
      <a:accent2>
        <a:srgbClr val="269C6C"/>
      </a:accent2>
      <a:accent3>
        <a:srgbClr val="CFD80A"/>
      </a:accent3>
      <a:accent4>
        <a:srgbClr val="FFBE16"/>
      </a:accent4>
      <a:accent5>
        <a:srgbClr val="FF7F41"/>
      </a:accent5>
      <a:accent6>
        <a:srgbClr val="FFC000"/>
      </a:accent6>
      <a:hlink>
        <a:srgbClr val="00B0F0"/>
      </a:hlink>
      <a:folHlink>
        <a:srgbClr val="7F7F7F"/>
      </a:folHlink>
    </a:clrScheme>
    <a:fontScheme name="自定义 3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2477</Words>
  <Application>WPS 演示</Application>
  <PresentationFormat>在屏幕上显示</PresentationFormat>
  <Paragraphs>158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10</vt:i4>
      </vt:variant>
    </vt:vector>
  </HeadingPairs>
  <TitlesOfParts>
    <vt:vector size="22" baseType="lpstr">
      <vt:lpstr>Arial</vt:lpstr>
      <vt:lpstr>宋体</vt:lpstr>
      <vt:lpstr>Wingdings</vt:lpstr>
      <vt:lpstr>Times New Roman</vt:lpstr>
      <vt:lpstr>PMingLiU</vt:lpstr>
      <vt:lpstr>微软雅黑</vt:lpstr>
      <vt:lpstr>黑体</vt:lpstr>
      <vt:lpstr>Arial Unicode MS</vt:lpstr>
      <vt:lpstr>Calibri</vt:lpstr>
      <vt:lpstr>通用_汇报</vt:lpstr>
      <vt:lpstr>1_通用_汇报</vt:lpstr>
      <vt:lpstr>A000120140530A99PPBG</vt:lpstr>
      <vt:lpstr>IM产品发展历程</vt:lpstr>
      <vt:lpstr>总体架构设计1-合久必分</vt:lpstr>
      <vt:lpstr>总体架构设计2-分久必合</vt:lpstr>
      <vt:lpstr>流程：登录与鉴权</vt:lpstr>
      <vt:lpstr>流程：C2S上报</vt:lpstr>
      <vt:lpstr>流程：推送(s2c)</vt:lpstr>
      <vt:lpstr>流程：单对单聊天(c2c)</vt:lpstr>
      <vt:lpstr>流程：群聊(c2g)</vt:lpstr>
      <vt:lpstr>流程：拉取离线消息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培训主题内容</dc:title>
  <dc:creator>changshoumeng</dc:creator>
  <cp:lastModifiedBy>changshoumeng</cp:lastModifiedBy>
  <cp:revision>128</cp:revision>
  <dcterms:created xsi:type="dcterms:W3CDTF">2009-03-03T10:06:00Z</dcterms:created>
  <dcterms:modified xsi:type="dcterms:W3CDTF">2018-03-10T08:43:23Z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