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616" r:id="rId5"/>
    <p:sldId id="617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高性能与高可靠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高吞吐与低延迟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在屏幕上显示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高性能与高可靠</vt:lpstr>
      <vt:lpstr>高性能与高可靠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119</cp:revision>
  <dcterms:created xsi:type="dcterms:W3CDTF">2009-03-03T10:06:00Z</dcterms:created>
  <dcterms:modified xsi:type="dcterms:W3CDTF">2018-03-07T08:20:12Z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