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8"/>
  </p:notesMasterIdLst>
  <p:sldIdLst>
    <p:sldId id="618" r:id="rId5"/>
    <p:sldId id="616" r:id="rId6"/>
    <p:sldId id="619" r:id="rId7"/>
    <p:sldId id="617" r:id="rId8"/>
    <p:sldId id="621" r:id="rId9"/>
    <p:sldId id="623" r:id="rId10"/>
    <p:sldId id="632" r:id="rId11"/>
    <p:sldId id="625" r:id="rId12"/>
    <p:sldId id="628" r:id="rId13"/>
    <p:sldId id="629" r:id="rId14"/>
    <p:sldId id="626" r:id="rId15"/>
    <p:sldId id="627" r:id="rId16"/>
    <p:sldId id="633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43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精进 </a:t>
            </a:r>
            <a:r>
              <a:rPr lang="zh-CN" altLang="zh-CN" sz="1400">
                <a:solidFill>
                  <a:srgbClr val="FF0000"/>
                </a:solidFill>
              </a:rPr>
              <a:t>采铜，如何做一个厉害的人</a:t>
            </a:r>
            <a:endParaRPr lang="zh-CN" altLang="zh-CN" sz="1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1816100"/>
            <a:ext cx="7871460" cy="484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1. 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时间——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  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多做半衰期长的事情。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2. 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选择——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 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未来视角和当下视角自由切换，以高标准行事，学会悬置目标。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3. 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行动——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  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小事、琐事即刻行动，大任务拆解成三 明治块，用图层工作法。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4. 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学习——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  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解码、融合、 操练。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5. 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思维——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 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思维运筹学：组块、图像、栅格。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6. 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才能——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 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以8/2的比例来投入专业领域和扩展领域，把个人作为最小可行产品。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7.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成功——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 找到自己的独特性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100" y="800735"/>
            <a:ext cx="8420735" cy="1329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一个厉害的人，一定是一个具有某些</a:t>
            </a:r>
            <a:r>
              <a:rPr lang="zh-CN" altLang="en-US" sz="1200" dirty="0" smtClean="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「独一无二」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的东西的人，他不是「某某第二」，而是他自己。他一定有自己独特的知识体系、经历和对经历的反思、大局意识、方法论，乃至人生观，然后统和成一个整体，变成了自己的</a:t>
            </a:r>
            <a:r>
              <a:rPr lang="zh-CN" altLang="en-US" sz="1200" dirty="0" smtClean="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人生护城河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。当然他很可能有师承，有学习和效仿的对象，但最后他一定发现了</a:t>
            </a:r>
            <a:r>
              <a:rPr lang="zh-CN" altLang="en-US" sz="1200" dirty="0" smtClean="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一条别人没有走过的路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完美的</a:t>
            </a:r>
            <a:r>
              <a:rPr lang="zh-CN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发挥了自身的独特性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，同时反复训练，不断精进，使自己在任何时候保持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稳定的输出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完美与独特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完美是不存在的</a:t>
            </a:r>
            <a:endParaRPr lang="zh-CN" altLang="en-US"/>
          </a:p>
          <a:p>
            <a:r>
              <a:rPr lang="zh-CN" altLang="en-US"/>
              <a:t>力求完美，不如发现独特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今天、明天、昨天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19100" y="1060450"/>
            <a:ext cx="616331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今天连接着昨天与明天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今天的上半场不过是执行昨天的计划</a:t>
            </a:r>
            <a:endParaRPr lang="zh-CN" altLang="en-US" sz="16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今天的下半场不过是制定明天的计划</a:t>
            </a:r>
            <a:endParaRPr lang="zh-CN" altLang="en-US" sz="16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如果荒废了今天，会导致昨天的计划泡汤，导致明天的执行混乱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人生不过是今昨明的重复，这是一个定律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如果不能依律而行，明天复明日都重复的是一事无成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如果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依律而行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，你将收获复利的果实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技术人的出路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9100" y="981710"/>
            <a:ext cx="8193405" cy="3274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lang="zh-CN" altLang="en-US" sz="1400">
                <a:sym typeface="+mn-ea"/>
              </a:rPr>
              <a:t>提高技术，以期望谋求一份高薪的工作，并不是一条可以达到人生巅峰的途径。</a:t>
            </a:r>
            <a:endParaRPr lang="zh-CN" altLang="en-US" sz="1400"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130000"/>
              </a:lnSpc>
            </a:pPr>
            <a:r>
              <a:rPr lang="zh-CN" altLang="en-US" sz="1400">
                <a:sym typeface="+mn-ea"/>
              </a:rPr>
              <a:t>提高技术，致力于技术的落地与场景化，以期望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改变世界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ym typeface="+mn-ea"/>
              </a:rPr>
              <a:t>一个技术人应该把使用技术解决了现实问题，以及为技术找到了匹配场景作为自己的资本。哪怕只是极其简单的技术。</a:t>
            </a:r>
            <a:endParaRPr lang="zh-CN" altLang="en-US" sz="140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ym typeface="+mn-ea"/>
              </a:rPr>
              <a:t>能够做到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技术与场景的完美连接</a:t>
            </a:r>
            <a:r>
              <a:rPr lang="zh-CN" altLang="en-US" sz="1400">
                <a:sym typeface="+mn-ea"/>
              </a:rPr>
              <a:t>、融会贯通的人，他不应该贫穷。</a:t>
            </a:r>
            <a:endParaRPr lang="zh-CN" altLang="en-US" sz="140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>
                <a:sym typeface="+mn-ea"/>
              </a:rPr>
              <a:t>多积累场景。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问题</a:t>
            </a:r>
            <a:r>
              <a:rPr lang="zh-CN" altLang="en-US" sz="1400">
                <a:sym typeface="+mn-ea"/>
              </a:rPr>
              <a:t>比答案更重要。</a:t>
            </a:r>
            <a:endParaRPr lang="zh-CN" altLang="en-US" sz="140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6000" y="1076325"/>
            <a:ext cx="2540000" cy="400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我们2017年10月10日，达到270w日活高峰，当天没出现明显的卡断情况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2017年12月20日车主节，253w的日活，当日一大早就就app卡顿了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今年第一波春节后高峰预期在2018年2月22日-23日，预期270w日活以上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对系统级的，各位技术大大，还是多关注下咱们系统的承载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科学方法论：归纳与演绎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三思而行  </a:t>
            </a:r>
            <a:r>
              <a:rPr lang="zh-CN" altLang="zh-CN" sz="1400">
                <a:solidFill>
                  <a:srgbClr val="FF0000"/>
                </a:solidFill>
                <a:sym typeface="+mn-ea"/>
              </a:rPr>
              <a:t>思快言慢，谨言慎行</a:t>
            </a:r>
            <a:endParaRPr lang="zh-CN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1170" y="1209675"/>
            <a:ext cx="25400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800" b="1" dirty="0" smtClean="0">
                <a:latin typeface="Arial" panose="020B0604020202020204" pitchFamily="34" charset="0"/>
                <a:ea typeface="微软雅黑" panose="020B0503020204020204" charset="-122"/>
              </a:rPr>
              <a:t>思危，思退，思变</a:t>
            </a:r>
            <a:endParaRPr lang="zh-CN" altLang="en-US" sz="18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170" y="3194685"/>
            <a:ext cx="2540000" cy="41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思前，思后，思侧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170" y="5171440"/>
            <a:ext cx="2540000" cy="41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思正，思反，思合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刻意练习</a:t>
            </a:r>
            <a:endParaRPr lang="zh-CN" altLang="zh-CN"/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格局，格物致知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66115" y="1098550"/>
            <a:ext cx="7038340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一维思维：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把一个事物不断细分，在过程中获得了知识。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二维思维：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研究一个维度对另一个维度的影响，研究他们交互的作用方式和存在方式。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三维思维：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广度与深度</a:t>
            </a:r>
            <a:endParaRPr lang="zh-CN" altLang="zh-CN" sz="16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920" y="1014095"/>
            <a:ext cx="4133850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深度一个十成，可抵广度十个一成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下一步，直至穷尽，方见众生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不见众生，犹如沧海一粟，但有恐惧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见众生，沧海犹如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anose="020B0503020204020204" charset="-122"/>
                <a:sym typeface="+mn-ea"/>
              </a:rPr>
              <a:t>一粟，不过如此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节奏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趋势</a:t>
            </a:r>
            <a:endParaRPr lang="zh-CN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947420"/>
            <a:ext cx="7218045" cy="5497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恐惧</a:t>
            </a:r>
            <a:r>
              <a:rPr lang="en-US" altLang="zh-CN"/>
              <a:t>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2.xml><?xml version="1.0" encoding="utf-8"?>
<p:tagLst xmlns:p="http://schemas.openxmlformats.org/presentationml/2006/main">
  <p:tag name="KSO_WM_TEMPLATE_CATEGORY" val="custom"/>
  <p:tag name="KSO_WM_TEMPLATE_INDEX" val="18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.xml><?xml version="1.0" encoding="utf-8"?>
<p:tagLst xmlns:p="http://schemas.openxmlformats.org/presentationml/2006/main">
  <p:tag name="KSO_WM_TEMPLATE_CATEGORY" val="custom"/>
  <p:tag name="KSO_WM_TEMPLATE_INDEX" val="185"/>
</p:tagLst>
</file>

<file path=ppt/tags/tag3.xml><?xml version="1.0" encoding="utf-8"?>
<p:tagLst xmlns:p="http://schemas.openxmlformats.org/presentationml/2006/main">
  <p:tag name="KSO_WM_TEMPLATE_CATEGORY" val="custom"/>
  <p:tag name="KSO_WM_TEMPLATE_INDEX" val="185"/>
</p:tagLst>
</file>

<file path=ppt/tags/tag4.xml><?xml version="1.0" encoding="utf-8"?>
<p:tagLst xmlns:p="http://schemas.openxmlformats.org/presentationml/2006/main">
  <p:tag name="KSO_WM_TEMPLATE_CATEGORY" val="custom"/>
  <p:tag name="KSO_WM_TEMPLATE_INDEX" val="185"/>
</p:tagLst>
</file>

<file path=ppt/tags/tag5.xml><?xml version="1.0" encoding="utf-8"?>
<p:tagLst xmlns:p="http://schemas.openxmlformats.org/presentationml/2006/main">
  <p:tag name="KSO_WM_TEMPLATE_CATEGORY" val="custom"/>
  <p:tag name="KSO_WM_TEMPLATE_INDEX" val="185"/>
</p:tagLst>
</file>

<file path=ppt/tags/tag6.xml><?xml version="1.0" encoding="utf-8"?>
<p:tagLst xmlns:p="http://schemas.openxmlformats.org/presentationml/2006/main">
  <p:tag name="KSO_WM_TEMPLATE_CATEGORY" val="custom"/>
  <p:tag name="KSO_WM_TEMPLATE_INDEX" val="185"/>
</p:tagLst>
</file>

<file path=ppt/tags/tag7.xml><?xml version="1.0" encoding="utf-8"?>
<p:tagLst xmlns:p="http://schemas.openxmlformats.org/presentationml/2006/main">
  <p:tag name="KSO_WM_TEMPLATE_CATEGORY" val="custom"/>
  <p:tag name="KSO_WM_TEMPLATE_INDEX" val="18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9.xml><?xml version="1.0" encoding="utf-8"?>
<p:tagLst xmlns:p="http://schemas.openxmlformats.org/presentationml/2006/main"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WPS 演示</Application>
  <PresentationFormat>在屏幕上显示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华文行楷</vt:lpstr>
      <vt:lpstr>Arial Unicode MS</vt:lpstr>
      <vt:lpstr>Calibri</vt:lpstr>
      <vt:lpstr>通用_汇报</vt:lpstr>
      <vt:lpstr>1_通用_汇报</vt:lpstr>
      <vt:lpstr>A000120140530A99PPBG</vt:lpstr>
      <vt:lpstr>精进 采铜，如何做一个厉害的人</vt:lpstr>
      <vt:lpstr>科学方法论：归纳与演绎</vt:lpstr>
      <vt:lpstr>三思而行  思快言慢，谨言慎行</vt:lpstr>
      <vt:lpstr>刻意练习</vt:lpstr>
      <vt:lpstr>格局</vt:lpstr>
      <vt:lpstr>下一步  深度与广度</vt:lpstr>
      <vt:lpstr>PowerPoint 演示文稿</vt:lpstr>
      <vt:lpstr>趋势</vt:lpstr>
      <vt:lpstr>恐惧	</vt:lpstr>
      <vt:lpstr>完美与独特</vt:lpstr>
      <vt:lpstr>今天、明天、昨天</vt:lpstr>
      <vt:lpstr>技术人的出路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长寿鳄</cp:lastModifiedBy>
  <cp:revision>142</cp:revision>
  <dcterms:created xsi:type="dcterms:W3CDTF">2009-03-03T10:06:00Z</dcterms:created>
  <dcterms:modified xsi:type="dcterms:W3CDTF">2018-02-10T08:11:51Z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