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9"/>
  </p:notesMasterIdLst>
  <p:sldIdLst>
    <p:sldId id="615" r:id="rId5"/>
    <p:sldId id="618" r:id="rId6"/>
    <p:sldId id="617" r:id="rId7"/>
    <p:sldId id="616" r:id="rId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43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zh-CN" altLang="en-US" smtClean="0"/>
              <a:t>分布式系统</a:t>
            </a:r>
            <a:endParaRPr lang="zh-CN" altLang="en-US" smtClean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mtClean="0"/>
              <a:t>1.</a:t>
            </a:r>
            <a:r>
              <a:rPr lang="zh-CN" altLang="en-US">
                <a:sym typeface="+mn-ea"/>
              </a:rPr>
              <a:t>中国</a:t>
            </a:r>
            <a:r>
              <a:rPr lang="en-US" altLang="zh-CN">
                <a:sym typeface="+mn-ea"/>
              </a:rPr>
              <a:t>IM</a:t>
            </a:r>
            <a:r>
              <a:rPr lang="zh-CN" altLang="en-US">
                <a:sym typeface="+mn-ea"/>
              </a:rPr>
              <a:t>发展史</a:t>
            </a:r>
            <a:endParaRPr lang="zh-CN" altLang="en-US" smtClean="0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mtClean="0"/>
              <a:t>2.</a:t>
            </a:r>
            <a:r>
              <a:rPr lang="zh-CN" altLang="en-US" smtClean="0"/>
              <a:t>移动</a:t>
            </a:r>
            <a:r>
              <a:rPr lang="en-US" altLang="zh-CN" smtClean="0"/>
              <a:t>IM</a:t>
            </a:r>
            <a:r>
              <a:rPr lang="zh-CN" altLang="en-US" smtClean="0"/>
              <a:t>产品发展历程</a:t>
            </a:r>
            <a:endParaRPr lang="zh-CN" altLang="en-US" smtClean="0"/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垂直类</a:t>
            </a:r>
            <a:r>
              <a:rPr lang="en-US" altLang="zh-CN">
                <a:sym typeface="+mn-ea"/>
              </a:rPr>
              <a:t>IM</a:t>
            </a:r>
            <a:r>
              <a:rPr lang="zh-CN" altLang="en-US">
                <a:sym typeface="+mn-ea"/>
              </a:rPr>
              <a:t>产品分析</a:t>
            </a: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曾风靡一时的功能</a:t>
            </a: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为什么需要</a:t>
            </a:r>
            <a:r>
              <a:rPr lang="en-US" altLang="zh-CN">
                <a:sym typeface="+mn-ea"/>
              </a:rPr>
              <a:t>IM</a:t>
            </a:r>
            <a:endParaRPr lang="en-US" altLang="zh-CN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 smtClean="0"/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选举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14325" y="1043305"/>
            <a:ext cx="8562340" cy="1209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选举(election)是分布式系统实践中常见的问题，通过打破节点间的对等关系，选得的leader(或叫master、coordinator)有助于实现事务原子性、提升决议效率。 多数派(quorum)的思路帮助我们在网络分化的情况下达成决议一致性，在leader选举的场景下帮助我们选出唯一leader。租约(lease)在一定期限内给予节点特定权利，也可以用于实现leader选举。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选举： </a:t>
            </a:r>
            <a:r>
              <a:rPr lang="en-US" altLang="zh-CN"/>
              <a:t>Bully</a:t>
            </a:r>
            <a:r>
              <a:rPr lang="zh-CN" altLang="zh-CN"/>
              <a:t>算法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8440" y="1035050"/>
            <a:ext cx="827341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Bully算法[1]是最常见的选举算法，其要求每个节点对应一个序号，序号最高的节点为leader。leader宕机后次高序号的节点被重选为leader，过程如下：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1734185"/>
            <a:ext cx="4579620" cy="3602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8245" y="1685290"/>
            <a:ext cx="3800475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(a). 节点4发现leader不可达，向序号比自己高的节点发起重新选举，重新选举消息中带上自己的序号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(b)(c). 节点5、6接收到重选信息后进行序号比较，发现自身的序号更大，向节点4返回OK消息并各自向更高序号节点发起重新选举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(d). 节点5收到节点6的OK消息，而节点6经过超时时间后收不到更高序号节点的OK消息，则认为自己是leader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(e). 节点6把自己成为leader的信息广播到所有节点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f"/>
  <p:tag name="KSO_WM_UNIT_INDEX" val="1"/>
  <p:tag name="KSO_WM_UNIT_ID" val="custom185_27*f*1"/>
  <p:tag name="KSO_WM_UNIT_CLEAR" val="1"/>
  <p:tag name="KSO_WM_UNIT_LAYERLEVEL" val="1"/>
  <p:tag name="KSO_WM_UNIT_VALUE" val="216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6.xml><?xml version="1.0" encoding="utf-8"?>
<p:tagLst xmlns:p="http://schemas.openxmlformats.org/presentationml/2006/main"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演示</Application>
  <PresentationFormat>在屏幕上显示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通用_汇报</vt:lpstr>
      <vt:lpstr>1_通用_汇报</vt:lpstr>
      <vt:lpstr>A000120140530A99PPBG</vt:lpstr>
      <vt:lpstr>IM产品发展历程</vt:lpstr>
      <vt:lpstr>PowerPoint 演示文稿</vt:lpstr>
      <vt:lpstr>选举： Bully算法</vt:lpstr>
      <vt:lpstr>移动IM产品发展历程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长寿鳄</cp:lastModifiedBy>
  <cp:revision>118</cp:revision>
  <dcterms:created xsi:type="dcterms:W3CDTF">2009-03-03T10:06:00Z</dcterms:created>
  <dcterms:modified xsi:type="dcterms:W3CDTF">2018-02-11T09:31:24Z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