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2" r:id="rId4"/>
  </p:sldMasterIdLst>
  <p:notesMasterIdLst>
    <p:notesMasterId r:id="rId7"/>
  </p:notesMasterIdLst>
  <p:sldIdLst>
    <p:sldId id="616" r:id="rId5"/>
    <p:sldId id="617" r:id="rId6"/>
  </p:sldIdLst>
  <p:sldSz cx="9144000" cy="6858000" type="screen4x3"/>
  <p:notesSz cx="6858000" cy="9144000"/>
  <p:defaultTextStyle>
    <a:defPPr>
      <a:defRPr lang="en-US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00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0000CC"/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80" d="100"/>
          <a:sy n="80" d="100"/>
        </p:scale>
        <p:origin x="-864" y="-78"/>
      </p:cViewPr>
      <p:guideLst>
        <p:guide orient="horz" pos="2143"/>
        <p:guide pos="285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074" name="页眉占位符 3073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lvl="0" fontAlgn="base"/>
            <a:endParaRPr lang="zh-CN" altLang="en-US" sz="1200" strike="noStrike" noProof="1"/>
          </a:p>
        </p:txBody>
      </p:sp>
      <p:sp>
        <p:nvSpPr>
          <p:cNvPr id="3075" name="日期占位符 3074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lvl="0" algn="r" fontAlgn="base"/>
            <a:endParaRPr lang="en-US" altLang="zh-CN" sz="1200" strike="noStrike" noProof="1" dirty="0"/>
          </a:p>
        </p:txBody>
      </p:sp>
      <p:sp>
        <p:nvSpPr>
          <p:cNvPr id="3076" name="幻灯片图像占位符 3075"/>
          <p:cNvSpPr>
            <a:spLocks noGrp="1" noRo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3077" name="文本占位符 3076"/>
          <p:cNvSpPr>
            <a:spLocks noGrp="1" noRot="1"/>
          </p:cNvSpPr>
          <p:nvPr>
            <p:ph type="body" sz="quarter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0"/>
            <a:r>
              <a:rPr lang="zh-CN" altLang="en-US"/>
              <a:t>第二级</a:t>
            </a:r>
            <a:endParaRPr lang="zh-CN" altLang="en-US"/>
          </a:p>
          <a:p>
            <a:pPr lvl="2" indent="0"/>
            <a:r>
              <a:rPr lang="zh-CN" altLang="en-US"/>
              <a:t>第三级</a:t>
            </a:r>
            <a:endParaRPr lang="zh-CN" altLang="en-US"/>
          </a:p>
          <a:p>
            <a:pPr lvl="3" indent="0"/>
            <a:r>
              <a:rPr lang="zh-CN" altLang="en-US"/>
              <a:t>第四级</a:t>
            </a:r>
            <a:endParaRPr lang="zh-CN" altLang="en-US"/>
          </a:p>
          <a:p>
            <a:pPr lvl="4" indent="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078" name="页脚占位符 3077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lvl="0" fontAlgn="base"/>
            <a:endParaRPr lang="en-US" altLang="zh-CN" sz="1200" strike="noStrike" noProof="1" dirty="0"/>
          </a:p>
        </p:txBody>
      </p:sp>
      <p:sp>
        <p:nvSpPr>
          <p:cNvPr id="3079" name="灯片编号占位符 3078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lvl="0" algn="r" fontAlgn="base"/>
            <a:fld id="{9A0DB2DC-4C9A-4742-B13C-FB6460FD3503}" type="slidenum">
              <a:rPr lang="zh-CN" altLang="en-US" sz="12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en-US" altLang="zh-CN" sz="1200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lvl="0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Arial" panose="020B0604020202020204" pitchFamily="34" charset="0"/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Arial" panose="020B0604020202020204" pitchFamily="34" charset="0"/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Arial" panose="020B0604020202020204" pitchFamily="34" charset="0"/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Arial" panose="020B0604020202020204" pitchFamily="34" charset="0"/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Arial" panose="020B0604020202020204" pitchFamily="34" charset="0"/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Arial" panose="020B0604020202020204" pitchFamily="34" charset="0"/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Arial" panose="020B0604020202020204" pitchFamily="34" charset="0"/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Arial" panose="020B0604020202020204" pitchFamily="34" charset="0"/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Arial" panose="020B0604020202020204" pitchFamily="34" charset="0"/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tags" Target="../tags/tag1.xml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矩形 2049"/>
          <p:cNvSpPr/>
          <p:nvPr/>
        </p:nvSpPr>
        <p:spPr>
          <a:xfrm>
            <a:off x="533400" y="0"/>
            <a:ext cx="252413" cy="6858000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1" name="矩形 2050"/>
          <p:cNvSpPr/>
          <p:nvPr/>
        </p:nvSpPr>
        <p:spPr>
          <a:xfrm>
            <a:off x="0" y="1379538"/>
            <a:ext cx="9144000" cy="69850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2" name="矩形 2051"/>
          <p:cNvSpPr/>
          <p:nvPr/>
        </p:nvSpPr>
        <p:spPr>
          <a:xfrm>
            <a:off x="0" y="1484313"/>
            <a:ext cx="9144000" cy="252412"/>
          </a:xfrm>
          <a:prstGeom prst="rect">
            <a:avLst/>
          </a:prstGeom>
          <a:solidFill>
            <a:srgbClr val="074888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3" name="矩形 2052"/>
          <p:cNvSpPr/>
          <p:nvPr/>
        </p:nvSpPr>
        <p:spPr>
          <a:xfrm>
            <a:off x="0" y="1758950"/>
            <a:ext cx="9144000" cy="69850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4" name="矩形 2053"/>
          <p:cNvSpPr/>
          <p:nvPr/>
        </p:nvSpPr>
        <p:spPr>
          <a:xfrm flipH="1">
            <a:off x="393700" y="0"/>
            <a:ext cx="69850" cy="6858000"/>
          </a:xfrm>
          <a:prstGeom prst="rect">
            <a:avLst/>
          </a:prstGeom>
          <a:solidFill>
            <a:srgbClr val="074888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5" name="矩形 2054"/>
          <p:cNvSpPr/>
          <p:nvPr/>
        </p:nvSpPr>
        <p:spPr>
          <a:xfrm>
            <a:off x="533400" y="1479550"/>
            <a:ext cx="252413" cy="252413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6" name="标题 2055"/>
          <p:cNvSpPr/>
          <p:nvPr>
            <p:ph type="ctrTitle" sz="quarter"/>
          </p:nvPr>
        </p:nvSpPr>
        <p:spPr>
          <a:xfrm>
            <a:off x="903288" y="2130425"/>
            <a:ext cx="7772400" cy="14700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lvl="0" algn="ctr">
              <a:defRPr kern="1200">
                <a:effectLst>
                  <a:outerShdw blurRad="38100" dist="38100" dir="2700000">
                    <a:srgbClr val="C0C0C0"/>
                  </a:outerShdw>
                </a:effectLst>
              </a:defRPr>
            </a:lvl1pPr>
          </a:lstStyle>
          <a:p>
            <a:pPr lvl="0" fontAlgn="t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2057" name="副标题 2056"/>
          <p:cNvSpPr/>
          <p:nvPr>
            <p:ph type="subTitle" sz="quarter" idx="1"/>
          </p:nvPr>
        </p:nvSpPr>
        <p:spPr>
          <a:xfrm>
            <a:off x="1619250" y="3886200"/>
            <a:ext cx="6400800" cy="1127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ctr">
              <a:buNone/>
              <a:defRPr kern="1200"/>
            </a:lvl1pPr>
            <a:lvl2pPr marL="457200" lvl="1" indent="-457200" algn="ctr">
              <a:buNone/>
              <a:defRPr kern="1200"/>
            </a:lvl2pPr>
            <a:lvl3pPr marL="914400" lvl="2" indent="-914400" algn="ctr">
              <a:buNone/>
              <a:defRPr kern="1200"/>
            </a:lvl3pPr>
            <a:lvl4pPr marL="1371600" lvl="3" indent="-1371600" algn="ctr">
              <a:buNone/>
              <a:defRPr kern="1200"/>
            </a:lvl4pPr>
            <a:lvl5pPr marL="1828800" lvl="4" indent="-1828800" algn="ctr">
              <a:buNone/>
              <a:defRPr kern="1200"/>
            </a:lvl5pPr>
          </a:lstStyle>
          <a:p>
            <a:pPr lvl="0"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2058" name="日期占位符 2057"/>
          <p:cNvSpPr/>
          <p:nvPr>
            <p:ph type="dt" sz="quarter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pPr fontAlgn="base">
              <a:buFont typeface="Times New Roman" panose="02020603050405020304" pitchFamily="18" charset="0"/>
            </a:pPr>
            <a:endParaRPr lang="en-US" altLang="zh-CN" strike="noStrike" noProof="1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</p:txBody>
      </p:sp>
      <p:sp>
        <p:nvSpPr>
          <p:cNvPr id="2059" name="页脚占位符 2058"/>
          <p:cNvSpPr/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pPr fontAlgn="base">
              <a:buFont typeface="Times New Roman" panose="02020603050405020304" pitchFamily="18" charset="0"/>
            </a:pPr>
            <a:endParaRPr lang="en-US" altLang="zh-CN" strike="noStrike" noProof="1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</p:txBody>
      </p:sp>
      <p:sp>
        <p:nvSpPr>
          <p:cNvPr id="2060" name="灯片编号占位符 2059"/>
          <p:cNvSpPr/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pPr fontAlgn="base">
              <a:buFont typeface="Times New Roman" panose="02020603050405020304" pitchFamily="18" charset="0"/>
            </a:pPr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anose="02020500000000000000" pitchFamily="18" charset="-120"/>
                <a:cs typeface="+mn-ea"/>
              </a:rPr>
            </a:fld>
            <a:endParaRPr lang="en-US" altLang="zh-CN" strike="noStrike" noProof="1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anose="02020500000000000000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38950" y="198438"/>
            <a:ext cx="2000250" cy="5822950"/>
          </a:xfrm>
        </p:spPr>
        <p:txBody>
          <a:bodyPr vert="eaVert"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98438"/>
            <a:ext cx="5884793" cy="582295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anose="02020500000000000000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矩形 2049"/>
          <p:cNvSpPr/>
          <p:nvPr/>
        </p:nvSpPr>
        <p:spPr>
          <a:xfrm>
            <a:off x="533400" y="0"/>
            <a:ext cx="252413" cy="6858000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1" name="矩形 2050"/>
          <p:cNvSpPr/>
          <p:nvPr/>
        </p:nvSpPr>
        <p:spPr>
          <a:xfrm>
            <a:off x="0" y="1379538"/>
            <a:ext cx="9144000" cy="69850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2" name="矩形 2051"/>
          <p:cNvSpPr/>
          <p:nvPr/>
        </p:nvSpPr>
        <p:spPr>
          <a:xfrm>
            <a:off x="0" y="1484313"/>
            <a:ext cx="9144000" cy="252412"/>
          </a:xfrm>
          <a:prstGeom prst="rect">
            <a:avLst/>
          </a:prstGeom>
          <a:solidFill>
            <a:srgbClr val="074888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3" name="矩形 2052"/>
          <p:cNvSpPr/>
          <p:nvPr/>
        </p:nvSpPr>
        <p:spPr>
          <a:xfrm>
            <a:off x="0" y="1758950"/>
            <a:ext cx="9144000" cy="69850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4" name="矩形 2053"/>
          <p:cNvSpPr/>
          <p:nvPr/>
        </p:nvSpPr>
        <p:spPr>
          <a:xfrm flipH="1">
            <a:off x="393700" y="0"/>
            <a:ext cx="69850" cy="6858000"/>
          </a:xfrm>
          <a:prstGeom prst="rect">
            <a:avLst/>
          </a:prstGeom>
          <a:solidFill>
            <a:srgbClr val="074888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5" name="矩形 2054"/>
          <p:cNvSpPr/>
          <p:nvPr/>
        </p:nvSpPr>
        <p:spPr>
          <a:xfrm>
            <a:off x="533400" y="1479550"/>
            <a:ext cx="252413" cy="252413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6" name="标题 2055"/>
          <p:cNvSpPr/>
          <p:nvPr>
            <p:ph type="ctrTitle" sz="quarter"/>
          </p:nvPr>
        </p:nvSpPr>
        <p:spPr>
          <a:xfrm>
            <a:off x="903288" y="2130425"/>
            <a:ext cx="7772400" cy="14700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lvl="0" algn="ctr">
              <a:defRPr kern="1200">
                <a:effectLst>
                  <a:outerShdw blurRad="38100" dist="38100" dir="2700000">
                    <a:srgbClr val="C0C0C0"/>
                  </a:outerShdw>
                </a:effectLst>
              </a:defRPr>
            </a:lvl1pPr>
          </a:lstStyle>
          <a:p>
            <a:pPr lvl="0" fontAlgn="t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2057" name="副标题 2056"/>
          <p:cNvSpPr/>
          <p:nvPr>
            <p:ph type="subTitle" sz="quarter" idx="1"/>
          </p:nvPr>
        </p:nvSpPr>
        <p:spPr>
          <a:xfrm>
            <a:off x="1619250" y="3886200"/>
            <a:ext cx="6400800" cy="1127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ctr">
              <a:buNone/>
              <a:defRPr kern="1200"/>
            </a:lvl1pPr>
            <a:lvl2pPr marL="457200" lvl="1" indent="-457200" algn="ctr">
              <a:buNone/>
              <a:defRPr kern="1200"/>
            </a:lvl2pPr>
            <a:lvl3pPr marL="914400" lvl="2" indent="-914400" algn="ctr">
              <a:buNone/>
              <a:defRPr kern="1200"/>
            </a:lvl3pPr>
            <a:lvl4pPr marL="1371600" lvl="3" indent="-1371600" algn="ctr">
              <a:buNone/>
              <a:defRPr kern="1200"/>
            </a:lvl4pPr>
            <a:lvl5pPr marL="1828800" lvl="4" indent="-1828800" algn="ctr">
              <a:buNone/>
              <a:defRPr kern="1200"/>
            </a:lvl5pPr>
          </a:lstStyle>
          <a:p>
            <a:pPr lvl="0"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2058" name="日期占位符 2057"/>
          <p:cNvSpPr/>
          <p:nvPr>
            <p:ph type="dt" sz="quarter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pPr fontAlgn="base">
              <a:buFont typeface="Times New Roman" panose="02020603050405020304" pitchFamily="18" charset="0"/>
            </a:pPr>
            <a:endParaRPr lang="en-US" altLang="zh-CN" strike="noStrike" noProof="1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</p:txBody>
      </p:sp>
      <p:sp>
        <p:nvSpPr>
          <p:cNvPr id="2059" name="页脚占位符 2058"/>
          <p:cNvSpPr/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pPr fontAlgn="base">
              <a:buFont typeface="Times New Roman" panose="02020603050405020304" pitchFamily="18" charset="0"/>
            </a:pPr>
            <a:endParaRPr lang="en-US" altLang="zh-CN" strike="noStrike" noProof="1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</p:txBody>
      </p:sp>
      <p:sp>
        <p:nvSpPr>
          <p:cNvPr id="2060" name="灯片编号占位符 2059"/>
          <p:cNvSpPr/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pPr fontAlgn="base">
              <a:buFont typeface="Times New Roman" panose="02020603050405020304" pitchFamily="18" charset="0"/>
            </a:pPr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anose="02020500000000000000" pitchFamily="18" charset="-120"/>
                <a:cs typeface="+mn-ea"/>
              </a:rPr>
            </a:fld>
            <a:endParaRPr lang="en-US" altLang="zh-CN" strike="noStrike" noProof="1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anose="02020500000000000000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anose="02020500000000000000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555750"/>
            <a:ext cx="3920490" cy="44656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18710" y="1555750"/>
            <a:ext cx="3920490" cy="44656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anose="02020500000000000000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anose="02020500000000000000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anose="02020500000000000000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anose="02020500000000000000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anose="02020500000000000000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anose="02020500000000000000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anose="02020500000000000000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anose="02020500000000000000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38950" y="198438"/>
            <a:ext cx="2000250" cy="5822950"/>
          </a:xfrm>
        </p:spPr>
        <p:txBody>
          <a:bodyPr vert="eaVert"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98438"/>
            <a:ext cx="5884793" cy="582295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anose="02020500000000000000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97"/>
          <a:stretch>
            <a:fillRect/>
          </a:stretch>
        </p:blipFill>
        <p:spPr>
          <a:xfrm>
            <a:off x="183281" y="0"/>
            <a:ext cx="8960719" cy="6645154"/>
          </a:xfrm>
          <a:prstGeom prst="rect">
            <a:avLst/>
          </a:prstGeom>
        </p:spPr>
      </p:pic>
      <p:sp>
        <p:nvSpPr>
          <p:cNvPr id="3" name="KSO_CT2"/>
          <p:cNvSpPr>
            <a:spLocks noGrp="1"/>
          </p:cNvSpPr>
          <p:nvPr>
            <p:ph type="subTitle" idx="1" hasCustomPrompt="1"/>
          </p:nvPr>
        </p:nvSpPr>
        <p:spPr>
          <a:xfrm>
            <a:off x="71616" y="5592202"/>
            <a:ext cx="5153651" cy="766800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chemeClr val="accent4">
                    <a:lumMod val="50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单击此处添加您的副标题</a:t>
            </a:r>
            <a:endParaRPr lang="zh-CN" altLang="en-US" dirty="0" smtClean="0"/>
          </a:p>
        </p:txBody>
      </p:sp>
      <p:sp>
        <p:nvSpPr>
          <p:cNvPr id="7" name="KSO_CT1"/>
          <p:cNvSpPr>
            <a:spLocks noGrp="1"/>
          </p:cNvSpPr>
          <p:nvPr>
            <p:ph type="title" hasCustomPrompt="1"/>
          </p:nvPr>
        </p:nvSpPr>
        <p:spPr>
          <a:xfrm>
            <a:off x="75600" y="3835853"/>
            <a:ext cx="5144891" cy="1720077"/>
          </a:xfrm>
        </p:spPr>
        <p:txBody>
          <a:bodyPr>
            <a:normAutofit/>
          </a:bodyPr>
          <a:lstStyle>
            <a:lvl1pPr algn="ctr">
              <a:defRPr sz="3600" b="0" baseline="0">
                <a:solidFill>
                  <a:schemeClr val="accent1">
                    <a:lumMod val="75000"/>
                  </a:schemeClr>
                </a:solidFill>
                <a:effectLst/>
                <a:latin typeface="+mj-lt"/>
                <a:ea typeface="+mj-ea"/>
              </a:defRPr>
            </a:lvl1pPr>
          </a:lstStyle>
          <a:p>
            <a:r>
              <a:rPr lang="zh-CN" altLang="en-US" dirty="0" smtClean="0"/>
              <a:t>单击此处添加您的标题文字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914B9-F40B-4657-90B3-8AA5BF3599C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FB868-0FB9-41C7-B9A5-B83F3024AC3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419099" y="1112340"/>
            <a:ext cx="8292045" cy="5119127"/>
          </a:xfrm>
        </p:spPr>
        <p:txBody>
          <a:bodyPr>
            <a:normAutofit/>
          </a:bodyPr>
          <a:lstStyle>
            <a:lvl1pPr marL="0" indent="0" algn="l">
              <a:lnSpc>
                <a:spcPct val="170000"/>
              </a:lnSpc>
              <a:spcBef>
                <a:spcPts val="600"/>
              </a:spcBef>
              <a:spcAft>
                <a:spcPts val="0"/>
              </a:spcAft>
              <a:buFontTx/>
              <a:buNone/>
              <a:defRPr sz="2400">
                <a:solidFill>
                  <a:schemeClr val="tx1"/>
                </a:solidFill>
              </a:defRPr>
            </a:lvl1pPr>
            <a:lvl2pPr marL="575945" indent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2000">
                <a:solidFill>
                  <a:schemeClr val="tx1"/>
                </a:solidFill>
              </a:defRPr>
            </a:lvl2pPr>
            <a:lvl3pPr marL="914400" indent="0">
              <a:buFontTx/>
              <a:buNone/>
              <a:defRPr sz="18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914B9-F40B-4657-90B3-8AA5BF3599C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FB868-0FB9-41C7-B9A5-B83F3024AC3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0" y="0"/>
            <a:ext cx="9144000" cy="6863255"/>
            <a:chOff x="-10511" y="0"/>
            <a:chExt cx="9154511" cy="6863255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410" r="4697" b="15251"/>
            <a:stretch>
              <a:fillRect/>
            </a:stretch>
          </p:blipFill>
          <p:spPr>
            <a:xfrm>
              <a:off x="-10511" y="0"/>
              <a:ext cx="9154511" cy="6863255"/>
            </a:xfrm>
            <a:prstGeom prst="rect">
              <a:avLst/>
            </a:prstGeom>
          </p:spPr>
        </p:pic>
        <p:sp>
          <p:nvSpPr>
            <p:cNvPr id="8" name="矩形 7"/>
            <p:cNvSpPr/>
            <p:nvPr/>
          </p:nvSpPr>
          <p:spPr>
            <a:xfrm>
              <a:off x="-10511" y="100913"/>
              <a:ext cx="9154511" cy="6762342"/>
            </a:xfrm>
            <a:prstGeom prst="rect">
              <a:avLst/>
            </a:prstGeom>
            <a:solidFill>
              <a:srgbClr val="FFFFFF">
                <a:alpha val="9098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" name="KSO_ST1"/>
          <p:cNvSpPr>
            <a:spLocks noGrp="1"/>
          </p:cNvSpPr>
          <p:nvPr>
            <p:ph type="title" hasCustomPrompt="1"/>
          </p:nvPr>
        </p:nvSpPr>
        <p:spPr>
          <a:xfrm>
            <a:off x="1688400" y="2152800"/>
            <a:ext cx="4438800" cy="1235075"/>
          </a:xfrm>
        </p:spPr>
        <p:txBody>
          <a:bodyPr anchor="b">
            <a:normAutofit/>
          </a:bodyPr>
          <a:lstStyle>
            <a:lvl1pPr algn="r">
              <a:defRPr sz="2800" b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zh-CN" altLang="en-US" dirty="0" smtClean="0"/>
              <a:t>此处添加您的标题</a:t>
            </a:r>
            <a:endParaRPr lang="en-US" dirty="0"/>
          </a:p>
        </p:txBody>
      </p:sp>
      <p:sp>
        <p:nvSpPr>
          <p:cNvPr id="3" name="KSO_ST2"/>
          <p:cNvSpPr>
            <a:spLocks noGrp="1"/>
          </p:cNvSpPr>
          <p:nvPr>
            <p:ph type="body" idx="1" hasCustomPrompt="1"/>
          </p:nvPr>
        </p:nvSpPr>
        <p:spPr>
          <a:xfrm>
            <a:off x="1688400" y="3416400"/>
            <a:ext cx="4438800" cy="633600"/>
          </a:xfrm>
          <a:prstGeom prst="rect">
            <a:avLst/>
          </a:prstGeom>
          <a:blipFill dpi="0" rotWithShape="1">
            <a:blip r:embed="rId3"/>
            <a:srcRect/>
            <a:stretch>
              <a:fillRect t="-2000"/>
            </a:stretch>
          </a:blipFill>
        </p:spPr>
        <p:txBody>
          <a:bodyPr anchor="t" anchorCtr="0">
            <a:normAutofit/>
          </a:bodyPr>
          <a:lstStyle>
            <a:lvl1pPr marL="0" indent="0" algn="r"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单击此处添加您的副标题</a:t>
            </a:r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914B9-F40B-4657-90B3-8AA5BF3599C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FB868-0FB9-41C7-B9A5-B83F3024AC3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1072800" y="1416970"/>
            <a:ext cx="7002000" cy="2502000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 sz="240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defRPr sz="2000">
                <a:solidFill>
                  <a:schemeClr val="tx1"/>
                </a:solidFill>
              </a:defRPr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1072800" y="3960000"/>
            <a:ext cx="7002000" cy="2502000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defRPr sz="240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defRPr sz="2000">
                <a:solidFill>
                  <a:schemeClr val="tx1"/>
                </a:solidFill>
              </a:defRPr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914B9-F40B-4657-90B3-8AA5BF3599C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FB868-0FB9-41C7-B9A5-B83F3024AC3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727199" y="118532"/>
            <a:ext cx="6984076" cy="71702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4576" y="1376362"/>
            <a:ext cx="3868340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824576" y="2200274"/>
            <a:ext cx="3868340" cy="3684588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3884" y="1376362"/>
            <a:ext cx="3887391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4823884" y="2200274"/>
            <a:ext cx="3887391" cy="3684588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914B9-F40B-4657-90B3-8AA5BF3599C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FB868-0FB9-41C7-B9A5-B83F3024AC3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hasCustomPrompt="1"/>
          </p:nvPr>
        </p:nvSpPr>
        <p:spPr>
          <a:xfrm>
            <a:off x="1778400" y="2322000"/>
            <a:ext cx="5670000" cy="1198800"/>
          </a:xfrm>
        </p:spPr>
        <p:txBody>
          <a:bodyPr anchor="t" anchorCtr="0">
            <a:normAutofit/>
          </a:bodyPr>
          <a:lstStyle>
            <a:lvl1pPr algn="ctr">
              <a:defRPr sz="7200">
                <a:solidFill>
                  <a:schemeClr val="accent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914B9-F40B-4657-90B3-8AA5BF3599C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FB868-0FB9-41C7-B9A5-B83F3024AC3F}" type="slidenum">
              <a:rPr lang="zh-CN" altLang="en-US" smtClean="0"/>
            </a:fld>
            <a:endParaRPr lang="zh-CN" altLang="en-US"/>
          </a:p>
        </p:txBody>
      </p:sp>
      <p:sp>
        <p:nvSpPr>
          <p:cNvPr id="6" name="圆角矩形 5"/>
          <p:cNvSpPr/>
          <p:nvPr>
            <p:custDataLst>
              <p:tags r:id="rId2"/>
            </p:custDataLst>
          </p:nvPr>
        </p:nvSpPr>
        <p:spPr>
          <a:xfrm>
            <a:off x="2298700" y="3436044"/>
            <a:ext cx="4572000" cy="369332"/>
          </a:xfrm>
          <a:prstGeom prst="roundRect">
            <a:avLst>
              <a:gd name="adj" fmla="val 50000"/>
            </a:avLst>
          </a:prstGeom>
          <a:solidFill>
            <a:schemeClr val="accent2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62500" lnSpcReduction="20000"/>
          </a:bodyPr>
          <a:lstStyle/>
          <a:p>
            <a:pPr algn="ctr"/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ea typeface="黑体" panose="02010609060101010101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0" y="-1"/>
            <a:ext cx="9144000" cy="6863255"/>
            <a:chOff x="-10511" y="-8709"/>
            <a:chExt cx="9154511" cy="6871964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410" r="4697" b="15251"/>
            <a:stretch>
              <a:fillRect/>
            </a:stretch>
          </p:blipFill>
          <p:spPr>
            <a:xfrm>
              <a:off x="-10511" y="-8709"/>
              <a:ext cx="9154511" cy="6863255"/>
            </a:xfrm>
            <a:prstGeom prst="rect">
              <a:avLst/>
            </a:prstGeom>
          </p:spPr>
        </p:pic>
        <p:sp>
          <p:nvSpPr>
            <p:cNvPr id="6" name="矩形 5"/>
            <p:cNvSpPr/>
            <p:nvPr/>
          </p:nvSpPr>
          <p:spPr>
            <a:xfrm>
              <a:off x="-10511" y="100913"/>
              <a:ext cx="9154511" cy="6762342"/>
            </a:xfrm>
            <a:prstGeom prst="rect">
              <a:avLst/>
            </a:prstGeom>
            <a:solidFill>
              <a:srgbClr val="FFFFFF">
                <a:alpha val="9098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914B9-F40B-4657-90B3-8AA5BF3599CF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FB868-0FB9-41C7-B9A5-B83F3024AC3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anose="02020500000000000000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0" y="-1"/>
            <a:ext cx="9144000" cy="6863255"/>
            <a:chOff x="-10511" y="-8709"/>
            <a:chExt cx="9154511" cy="6871964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410" r="4697" b="15251"/>
            <a:stretch>
              <a:fillRect/>
            </a:stretch>
          </p:blipFill>
          <p:spPr>
            <a:xfrm>
              <a:off x="-10511" y="-8709"/>
              <a:ext cx="9154511" cy="6863255"/>
            </a:xfrm>
            <a:prstGeom prst="rect">
              <a:avLst/>
            </a:prstGeom>
          </p:spPr>
        </p:pic>
        <p:sp>
          <p:nvSpPr>
            <p:cNvPr id="10" name="矩形 9"/>
            <p:cNvSpPr/>
            <p:nvPr/>
          </p:nvSpPr>
          <p:spPr>
            <a:xfrm>
              <a:off x="-10511" y="100913"/>
              <a:ext cx="9154511" cy="6762342"/>
            </a:xfrm>
            <a:prstGeom prst="rect">
              <a:avLst/>
            </a:prstGeom>
            <a:solidFill>
              <a:srgbClr val="FFFFFF">
                <a:alpha val="9098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KSO_BT1"/>
          <p:cNvSpPr>
            <a:spLocks noGrp="1"/>
          </p:cNvSpPr>
          <p:nvPr>
            <p:ph type="title" hasCustomPrompt="1"/>
          </p:nvPr>
        </p:nvSpPr>
        <p:spPr>
          <a:xfrm>
            <a:off x="0" y="547200"/>
            <a:ext cx="3531600" cy="576000"/>
          </a:xfrm>
          <a:solidFill>
            <a:schemeClr val="accent1"/>
          </a:solidFill>
        </p:spPr>
        <p:txBody>
          <a:bodyPr lIns="0" tIns="0" rIns="180000" anchor="ctr" anchorCtr="0">
            <a:normAutofit/>
          </a:bodyPr>
          <a:lstStyle>
            <a:lvl1pPr algn="r">
              <a:defRPr sz="20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pic" idx="1"/>
          </p:nvPr>
        </p:nvSpPr>
        <p:spPr>
          <a:xfrm>
            <a:off x="4003200" y="547200"/>
            <a:ext cx="4874400" cy="5760000"/>
          </a:xfrm>
        </p:spPr>
        <p:txBody>
          <a:bodyPr anchor="ctr" anchorCtr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273600" y="1371600"/>
            <a:ext cx="3135600" cy="4914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914B9-F40B-4657-90B3-8AA5BF3599C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FB868-0FB9-41C7-B9A5-B83F3024AC3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7628467" y="365125"/>
            <a:ext cx="886883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1585381" y="365125"/>
            <a:ext cx="5949952" cy="5811838"/>
          </a:xfr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914B9-F40B-4657-90B3-8AA5BF3599C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FB868-0FB9-41C7-B9A5-B83F3024AC3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0" y="-1"/>
            <a:ext cx="9144000" cy="6863255"/>
            <a:chOff x="-10511" y="-8709"/>
            <a:chExt cx="9154511" cy="6871964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410" r="4697" b="15251"/>
            <a:stretch>
              <a:fillRect/>
            </a:stretch>
          </p:blipFill>
          <p:spPr>
            <a:xfrm>
              <a:off x="-10511" y="-8709"/>
              <a:ext cx="9154511" cy="6863255"/>
            </a:xfrm>
            <a:prstGeom prst="rect">
              <a:avLst/>
            </a:prstGeom>
          </p:spPr>
        </p:pic>
        <p:sp>
          <p:nvSpPr>
            <p:cNvPr id="12" name="矩形 11"/>
            <p:cNvSpPr/>
            <p:nvPr/>
          </p:nvSpPr>
          <p:spPr>
            <a:xfrm>
              <a:off x="-10511" y="100913"/>
              <a:ext cx="9154511" cy="6762342"/>
            </a:xfrm>
            <a:prstGeom prst="rect">
              <a:avLst/>
            </a:prstGeom>
            <a:solidFill>
              <a:srgbClr val="FFFFFF">
                <a:alpha val="9098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  <p:sp>
        <p:nvSpPr>
          <p:cNvPr id="9" name="内容占位符 7"/>
          <p:cNvSpPr>
            <a:spLocks noGrp="1"/>
          </p:cNvSpPr>
          <p:nvPr>
            <p:ph sz="quarter" idx="13"/>
          </p:nvPr>
        </p:nvSpPr>
        <p:spPr>
          <a:xfrm>
            <a:off x="628650" y="571502"/>
            <a:ext cx="7886701" cy="56499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555750"/>
            <a:ext cx="3920490" cy="44656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18710" y="1555750"/>
            <a:ext cx="3920490" cy="44656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anose="02020500000000000000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anose="02020500000000000000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anose="02020500000000000000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anose="02020500000000000000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anose="02020500000000000000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anose="02020500000000000000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2.pn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4" Type="http://schemas.openxmlformats.org/officeDocument/2006/relationships/theme" Target="../theme/theme2.xml"/><Relationship Id="rId13" Type="http://schemas.openxmlformats.org/officeDocument/2006/relationships/image" Target="../media/image2.pn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2" Type="http://schemas.openxmlformats.org/officeDocument/2006/relationships/theme" Target="../theme/theme3.xml"/><Relationship Id="rId11" Type="http://schemas.openxmlformats.org/officeDocument/2006/relationships/image" Target="../media/image3.png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矩形 1025"/>
          <p:cNvSpPr/>
          <p:nvPr/>
        </p:nvSpPr>
        <p:spPr>
          <a:xfrm>
            <a:off x="0" y="0"/>
            <a:ext cx="762000" cy="6858000"/>
          </a:xfrm>
          <a:prstGeom prst="rect">
            <a:avLst/>
          </a:prstGeom>
          <a:solidFill>
            <a:srgbClr val="074888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533400" y="0"/>
            <a:ext cx="252413" cy="6858000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0" y="6324600"/>
            <a:ext cx="762000" cy="252413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29" name="矩形 1028"/>
          <p:cNvSpPr/>
          <p:nvPr/>
        </p:nvSpPr>
        <p:spPr>
          <a:xfrm>
            <a:off x="533400" y="6324600"/>
            <a:ext cx="252413" cy="252413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30" name="矩形 1029"/>
          <p:cNvSpPr/>
          <p:nvPr/>
        </p:nvSpPr>
        <p:spPr>
          <a:xfrm>
            <a:off x="0" y="3795713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31" name="标题 1030"/>
          <p:cNvSpPr/>
          <p:nvPr>
            <p:ph type="title"/>
          </p:nvPr>
        </p:nvSpPr>
        <p:spPr>
          <a:xfrm>
            <a:off x="838200" y="198438"/>
            <a:ext cx="80010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2" name="文本占位符 1031"/>
          <p:cNvSpPr/>
          <p:nvPr>
            <p:ph type="body"/>
          </p:nvPr>
        </p:nvSpPr>
        <p:spPr>
          <a:xfrm>
            <a:off x="838200" y="1555750"/>
            <a:ext cx="8001000" cy="446563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33" name="日期占位符 1032"/>
          <p:cNvSpPr/>
          <p:nvPr>
            <p:ph type="dt" sz="half" idx="2"/>
          </p:nvPr>
        </p:nvSpPr>
        <p:spPr>
          <a:xfrm>
            <a:off x="854075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buFont typeface="Times New Roman" panose="02020603050405020304" pitchFamily="18" charset="0"/>
              <a:defRPr sz="1400">
                <a:latin typeface="Times New Roman" panose="02020603050405020304" pitchFamily="18" charset="0"/>
                <a:ea typeface="PMingLiU" panose="02020500000000000000" pitchFamily="18" charset="-120"/>
              </a:defRPr>
            </a:lvl1pPr>
          </a:lstStyle>
          <a:p>
            <a:pPr lvl="0" fontAlgn="base"/>
            <a:endParaRPr lang="zh-CN" altLang="en-US" strike="noStrike" noProof="1" dirty="0"/>
          </a:p>
        </p:txBody>
      </p:sp>
      <p:sp>
        <p:nvSpPr>
          <p:cNvPr id="1034" name="页脚占位符 1033"/>
          <p:cNvSpPr/>
          <p:nvPr>
            <p:ph type="ftr" sz="quarter" idx="3"/>
          </p:nvPr>
        </p:nvSpPr>
        <p:spPr>
          <a:xfrm>
            <a:off x="3556000" y="6245225"/>
            <a:ext cx="2600325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>
              <a:buFont typeface="Times New Roman" panose="02020603050405020304" pitchFamily="18" charset="0"/>
              <a:defRPr sz="1400">
                <a:latin typeface="Times New Roman" panose="02020603050405020304" pitchFamily="18" charset="0"/>
                <a:ea typeface="PMingLiU" panose="02020500000000000000" pitchFamily="18" charset="-120"/>
              </a:defRPr>
            </a:lvl1pPr>
          </a:lstStyle>
          <a:p>
            <a:pPr lvl="0" fontAlgn="base"/>
            <a:endParaRPr lang="zh-CN" altLang="en-US" strike="noStrike" noProof="1" dirty="0"/>
          </a:p>
        </p:txBody>
      </p:sp>
      <p:sp>
        <p:nvSpPr>
          <p:cNvPr id="1035" name="灯片编号占位符 1034"/>
          <p:cNvSpPr/>
          <p:nvPr>
            <p:ph type="sldNum" sz="quarter" idx="4"/>
          </p:nvPr>
        </p:nvSpPr>
        <p:spPr>
          <a:xfrm>
            <a:off x="6686550" y="6237288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>
              <a:buFont typeface="Times New Roman" panose="02020603050405020304" pitchFamily="18" charset="0"/>
              <a:defRPr sz="1400">
                <a:latin typeface="Times New Roman" panose="02020603050405020304" pitchFamily="18" charset="0"/>
                <a:ea typeface="PMingLiU" panose="02020500000000000000" pitchFamily="18" charset="-120"/>
              </a:defRPr>
            </a:lvl1pPr>
          </a:lstStyle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anose="02020500000000000000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random/>
  </p:transition>
  <p:hf sldNum="0" hdr="0" ftr="0" dt="0"/>
  <p:txStyles>
    <p:titleStyle>
      <a:lvl1pPr marL="0" lvl="0" indent="0" algn="l" defTabSz="914400" eaLnBrk="1" fontAlgn="t" latinLnBrk="0" hangingPunct="1">
        <a:lnSpc>
          <a:spcPts val="32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4400" b="1" i="0" u="none" kern="1200" baseline="0">
          <a:solidFill>
            <a:srgbClr val="074888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chemeClr val="accent1"/>
        </a:buClr>
        <a:buSzPct val="110000"/>
        <a:buFont typeface="Wingdings" panose="05000000000000000000" pitchFamily="2" charset="2"/>
        <a:buBlip>
          <a:blip r:embed="rId12"/>
        </a:buBlip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3"/>
        </a:buBlip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chemeClr val="tx1"/>
        </a:buClr>
        <a:buSzPct val="115000"/>
        <a:buFont typeface="Wingdings" panose="05000000000000000000" pitchFamily="2" charset="2"/>
        <a:buBlip>
          <a:blip r:embed="rId12"/>
        </a:buBlip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chemeClr val="tx1"/>
        </a:buClr>
        <a:buSzPct val="130000"/>
        <a:buFont typeface="Wingdings" panose="05000000000000000000" pitchFamily="2" charset="2"/>
        <a:buBlip>
          <a:blip r:embed="rId13"/>
        </a:buBlip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矩形 1025"/>
          <p:cNvSpPr/>
          <p:nvPr/>
        </p:nvSpPr>
        <p:spPr>
          <a:xfrm>
            <a:off x="0" y="0"/>
            <a:ext cx="762000" cy="6858000"/>
          </a:xfrm>
          <a:prstGeom prst="rect">
            <a:avLst/>
          </a:prstGeom>
          <a:solidFill>
            <a:srgbClr val="074888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533400" y="0"/>
            <a:ext cx="252413" cy="6858000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0" y="6324600"/>
            <a:ext cx="762000" cy="252413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29" name="矩形 1028"/>
          <p:cNvSpPr/>
          <p:nvPr/>
        </p:nvSpPr>
        <p:spPr>
          <a:xfrm>
            <a:off x="533400" y="6324600"/>
            <a:ext cx="252413" cy="252413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30" name="矩形 1029"/>
          <p:cNvSpPr/>
          <p:nvPr/>
        </p:nvSpPr>
        <p:spPr>
          <a:xfrm>
            <a:off x="0" y="3795713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31" name="标题 1030"/>
          <p:cNvSpPr/>
          <p:nvPr>
            <p:ph type="title"/>
          </p:nvPr>
        </p:nvSpPr>
        <p:spPr>
          <a:xfrm>
            <a:off x="838200" y="198438"/>
            <a:ext cx="80010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2" name="文本占位符 1031"/>
          <p:cNvSpPr/>
          <p:nvPr>
            <p:ph type="body"/>
          </p:nvPr>
        </p:nvSpPr>
        <p:spPr>
          <a:xfrm>
            <a:off x="838200" y="1555750"/>
            <a:ext cx="8001000" cy="446563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33" name="日期占位符 1032"/>
          <p:cNvSpPr/>
          <p:nvPr>
            <p:ph type="dt" sz="half" idx="2"/>
          </p:nvPr>
        </p:nvSpPr>
        <p:spPr>
          <a:xfrm>
            <a:off x="854075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buFont typeface="Times New Roman" panose="02020603050405020304" pitchFamily="18" charset="0"/>
              <a:defRPr sz="1400">
                <a:latin typeface="Times New Roman" panose="02020603050405020304" pitchFamily="18" charset="0"/>
                <a:ea typeface="PMingLiU" panose="02020500000000000000" pitchFamily="18" charset="-120"/>
              </a:defRPr>
            </a:lvl1pPr>
          </a:lstStyle>
          <a:p>
            <a:pPr lvl="0" fontAlgn="base"/>
            <a:endParaRPr lang="zh-CN" altLang="en-US" strike="noStrike" noProof="1" dirty="0"/>
          </a:p>
        </p:txBody>
      </p:sp>
      <p:sp>
        <p:nvSpPr>
          <p:cNvPr id="1034" name="页脚占位符 1033"/>
          <p:cNvSpPr/>
          <p:nvPr>
            <p:ph type="ftr" sz="quarter" idx="3"/>
          </p:nvPr>
        </p:nvSpPr>
        <p:spPr>
          <a:xfrm>
            <a:off x="3556000" y="6245225"/>
            <a:ext cx="2600325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>
              <a:buFont typeface="Times New Roman" panose="02020603050405020304" pitchFamily="18" charset="0"/>
              <a:defRPr sz="1400">
                <a:latin typeface="Times New Roman" panose="02020603050405020304" pitchFamily="18" charset="0"/>
                <a:ea typeface="PMingLiU" panose="02020500000000000000" pitchFamily="18" charset="-120"/>
              </a:defRPr>
            </a:lvl1pPr>
          </a:lstStyle>
          <a:p>
            <a:pPr lvl="0" fontAlgn="base"/>
            <a:endParaRPr lang="zh-CN" altLang="en-US" strike="noStrike" noProof="1" dirty="0"/>
          </a:p>
        </p:txBody>
      </p:sp>
      <p:sp>
        <p:nvSpPr>
          <p:cNvPr id="1035" name="灯片编号占位符 1034"/>
          <p:cNvSpPr/>
          <p:nvPr>
            <p:ph type="sldNum" sz="quarter" idx="4"/>
          </p:nvPr>
        </p:nvSpPr>
        <p:spPr>
          <a:xfrm>
            <a:off x="6686550" y="6237288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>
              <a:buFont typeface="Times New Roman" panose="02020603050405020304" pitchFamily="18" charset="0"/>
              <a:defRPr sz="1400">
                <a:latin typeface="Times New Roman" panose="02020603050405020304" pitchFamily="18" charset="0"/>
                <a:ea typeface="PMingLiU" panose="02020500000000000000" pitchFamily="18" charset="-120"/>
              </a:defRPr>
            </a:lvl1pPr>
          </a:lstStyle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anose="02020500000000000000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random/>
  </p:transition>
  <p:hf sldNum="0" hdr="0" ftr="0" dt="0"/>
  <p:txStyles>
    <p:titleStyle>
      <a:lvl1pPr marL="0" lvl="0" indent="0" algn="l" defTabSz="914400" eaLnBrk="1" fontAlgn="t" latinLnBrk="0" hangingPunct="1">
        <a:lnSpc>
          <a:spcPts val="32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4400" b="1" i="0" u="none" kern="1200" baseline="0">
          <a:solidFill>
            <a:srgbClr val="074888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chemeClr val="accent1"/>
        </a:buClr>
        <a:buSzPct val="110000"/>
        <a:buFont typeface="Wingdings" panose="05000000000000000000" pitchFamily="2" charset="2"/>
        <a:buBlip>
          <a:blip r:embed="rId12"/>
        </a:buBlip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3"/>
        </a:buBlip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chemeClr val="tx1"/>
        </a:buClr>
        <a:buSzPct val="115000"/>
        <a:buFont typeface="Wingdings" panose="05000000000000000000" pitchFamily="2" charset="2"/>
        <a:buBlip>
          <a:blip r:embed="rId12"/>
        </a:buBlip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chemeClr val="tx1"/>
        </a:buClr>
        <a:buSzPct val="130000"/>
        <a:buFont typeface="Wingdings" panose="05000000000000000000" pitchFamily="2" charset="2"/>
        <a:buBlip>
          <a:blip r:embed="rId13"/>
        </a:buBlip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10" r="4697" b="15251"/>
          <a:stretch>
            <a:fillRect/>
          </a:stretch>
        </p:blipFill>
        <p:spPr>
          <a:xfrm>
            <a:off x="0" y="0"/>
            <a:ext cx="9144000" cy="6863255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-10511" y="-233464"/>
            <a:ext cx="9144000" cy="6863255"/>
          </a:xfrm>
          <a:prstGeom prst="rect">
            <a:avLst/>
          </a:prstGeom>
          <a:solidFill>
            <a:srgbClr val="FFFFFF">
              <a:alpha val="9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419098" y="100913"/>
            <a:ext cx="8292045" cy="699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idx="1"/>
          </p:nvPr>
        </p:nvSpPr>
        <p:spPr>
          <a:xfrm>
            <a:off x="1072800" y="1249200"/>
            <a:ext cx="7002000" cy="50076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cxnSp>
        <p:nvCxnSpPr>
          <p:cNvPr id="10" name="直接连接符 9"/>
          <p:cNvCxnSpPr/>
          <p:nvPr/>
        </p:nvCxnSpPr>
        <p:spPr>
          <a:xfrm>
            <a:off x="-10511" y="862151"/>
            <a:ext cx="9154511" cy="0"/>
          </a:xfrm>
          <a:prstGeom prst="line">
            <a:avLst/>
          </a:prstGeom>
          <a:ln w="19050">
            <a:gradFill flip="none" rotWithShape="1">
              <a:gsLst>
                <a:gs pos="0">
                  <a:schemeClr val="accent1"/>
                </a:gs>
                <a:gs pos="100000">
                  <a:schemeClr val="accent4"/>
                </a:gs>
                <a:gs pos="26000">
                  <a:schemeClr val="accent2"/>
                </a:gs>
                <a:gs pos="58000">
                  <a:schemeClr val="accent3"/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2914B9-F40B-4657-90B3-8AA5BF3599C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DFB868-0FB9-41C7-B9A5-B83F3024AC3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i="0" kern="1200" baseline="0">
          <a:gradFill>
            <a:gsLst>
              <a:gs pos="0">
                <a:schemeClr val="accent4">
                  <a:lumMod val="75000"/>
                </a:schemeClr>
              </a:gs>
              <a:gs pos="97248">
                <a:schemeClr val="accent2"/>
              </a:gs>
              <a:gs pos="51000">
                <a:schemeClr val="accent3">
                  <a:lumMod val="75000"/>
                </a:schemeClr>
              </a:gs>
            </a:gsLst>
            <a:lin ang="10800000" scaled="1"/>
          </a:gradFill>
          <a:effectLst/>
          <a:latin typeface="+mj-lt"/>
          <a:ea typeface="+mj-ea"/>
          <a:cs typeface="+mj-cs"/>
        </a:defRPr>
      </a:lvl1pPr>
    </p:titleStyle>
    <p:bodyStyle>
      <a:lvl1pPr marL="0" indent="0" algn="just" defTabSz="914400" rtl="0" eaLnBrk="1" latinLnBrk="0" hangingPunct="1">
        <a:lnSpc>
          <a:spcPct val="170000"/>
        </a:lnSpc>
        <a:spcBef>
          <a:spcPts val="600"/>
        </a:spcBef>
        <a:spcAft>
          <a:spcPts val="600"/>
        </a:spcAft>
        <a:buClr>
          <a:schemeClr val="bg1">
            <a:lumMod val="50000"/>
          </a:schemeClr>
        </a:buClr>
        <a:buSzPct val="70000"/>
        <a:buFontTx/>
        <a:buNone/>
        <a:defRPr sz="24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75945" indent="0" algn="just" defTabSz="914400" rtl="0" eaLnBrk="1" latinLnBrk="0" hangingPunct="1">
        <a:lnSpc>
          <a:spcPct val="130000"/>
        </a:lnSpc>
        <a:spcBef>
          <a:spcPts val="0"/>
        </a:spcBef>
        <a:spcAft>
          <a:spcPts val="0"/>
        </a:spcAft>
        <a:buClr>
          <a:schemeClr val="accent2">
            <a:lumMod val="60000"/>
            <a:lumOff val="40000"/>
          </a:schemeClr>
        </a:buClr>
        <a:buFontTx/>
        <a:buNone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高性能与高可靠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高性能与高可靠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  <p:transition/>
</p:sld>
</file>

<file path=ppt/tags/tag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85_29*i*0"/>
  <p:tag name="KSO_WM_TEMPLATE_CATEGORY" val="custom"/>
  <p:tag name="KSO_WM_TEMPLATE_INDEX" val="185"/>
  <p:tag name="KSO_WM_UNIT_INDEX" val="0"/>
</p:tagLst>
</file>

<file path=ppt/tags/tag2.xml><?xml version="1.0" encoding="utf-8"?>
<p:tagLst xmlns:p="http://schemas.openxmlformats.org/presentationml/2006/main">
  <p:tag name="KSO_WM_TEMPLATE_CATEGORY" val="custom"/>
  <p:tag name="KSO_WM_TEMPLATE_INDEX" val="185"/>
</p:tagLst>
</file>

<file path=ppt/tags/tag3.xml><?xml version="1.0" encoding="utf-8"?>
<p:tagLst xmlns:p="http://schemas.openxmlformats.org/presentationml/2006/main">
  <p:tag name="KSO_WM_TEMPLATE_CATEGORY" val="custom"/>
  <p:tag name="KSO_WM_TEMPLATE_INDEX" val="185"/>
</p:tagLst>
</file>

<file path=ppt/theme/theme1.xml><?xml version="1.0" encoding="utf-8"?>
<a:theme xmlns:a="http://schemas.openxmlformats.org/drawingml/2006/main" name="通用_汇报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FFFFFF"/>
        </a:dk1>
        <a:lt1>
          <a:srgbClr val="0000FF"/>
        </a:lt1>
        <a:dk2>
          <a:srgbClr val="FFFF00"/>
        </a:dk2>
        <a:lt2>
          <a:srgbClr val="0000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CDCDC"/>
        </a:accent4>
        <a:accent5>
          <a:srgbClr val="FFCAAA"/>
        </a:accent5>
        <a:accent6>
          <a:srgbClr val="00E5E5"/>
        </a:accent6>
        <a:hlink>
          <a:srgbClr val="FF00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7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27272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2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9"/>
        </a:accent5>
        <a:accent6>
          <a:srgbClr val="0000E5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BE5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9E5B7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通用_汇报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FFFFFF"/>
        </a:dk1>
        <a:lt1>
          <a:srgbClr val="0000FF"/>
        </a:lt1>
        <a:dk2>
          <a:srgbClr val="FFFF00"/>
        </a:dk2>
        <a:lt2>
          <a:srgbClr val="0000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CDCDC"/>
        </a:accent4>
        <a:accent5>
          <a:srgbClr val="FFCAAA"/>
        </a:accent5>
        <a:accent6>
          <a:srgbClr val="00E5E5"/>
        </a:accent6>
        <a:hlink>
          <a:srgbClr val="FF00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7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27272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2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9"/>
        </a:accent5>
        <a:accent6>
          <a:srgbClr val="0000E5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BE5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9E5B7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A000120140530A99PPBG">
  <a:themeElements>
    <a:clrScheme name="自定义 1">
      <a:dk1>
        <a:srgbClr val="333333"/>
      </a:dk1>
      <a:lt1>
        <a:sysClr val="window" lastClr="FFFFFF"/>
      </a:lt1>
      <a:dk2>
        <a:srgbClr val="333333"/>
      </a:dk2>
      <a:lt2>
        <a:srgbClr val="FFFFFF"/>
      </a:lt2>
      <a:accent1>
        <a:srgbClr val="2CBEBB"/>
      </a:accent1>
      <a:accent2>
        <a:srgbClr val="269C6C"/>
      </a:accent2>
      <a:accent3>
        <a:srgbClr val="CFD80A"/>
      </a:accent3>
      <a:accent4>
        <a:srgbClr val="FFBE16"/>
      </a:accent4>
      <a:accent5>
        <a:srgbClr val="FF7F41"/>
      </a:accent5>
      <a:accent6>
        <a:srgbClr val="FFC000"/>
      </a:accent6>
      <a:hlink>
        <a:srgbClr val="00B0F0"/>
      </a:hlink>
      <a:folHlink>
        <a:srgbClr val="7F7F7F"/>
      </a:folHlink>
    </a:clrScheme>
    <a:fontScheme name="自定义 3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</Words>
  <Application>WPS 演示</Application>
  <PresentationFormat>在屏幕上显示</PresentationFormat>
  <Paragraphs>4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2</vt:i4>
      </vt:variant>
    </vt:vector>
  </HeadingPairs>
  <TitlesOfParts>
    <vt:vector size="14" baseType="lpstr">
      <vt:lpstr>Arial</vt:lpstr>
      <vt:lpstr>宋体</vt:lpstr>
      <vt:lpstr>Wingdings</vt:lpstr>
      <vt:lpstr>Times New Roman</vt:lpstr>
      <vt:lpstr>PMingLiU</vt:lpstr>
      <vt:lpstr>微软雅黑</vt:lpstr>
      <vt:lpstr>黑体</vt:lpstr>
      <vt:lpstr>Arial Unicode MS</vt:lpstr>
      <vt:lpstr>Calibri</vt:lpstr>
      <vt:lpstr>通用_汇报</vt:lpstr>
      <vt:lpstr>1_通用_汇报</vt:lpstr>
      <vt:lpstr>A000120140530A99PPBG</vt:lpstr>
      <vt:lpstr>移动IM产品发展历程</vt:lpstr>
      <vt:lpstr>高性能与高可靠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培训主题内容</dc:title>
  <dc:creator>changshoumeng</dc:creator>
  <cp:lastModifiedBy>长寿鳄</cp:lastModifiedBy>
  <cp:revision>118</cp:revision>
  <dcterms:created xsi:type="dcterms:W3CDTF">2009-03-03T10:06:00Z</dcterms:created>
  <dcterms:modified xsi:type="dcterms:W3CDTF">2018-01-31T11:46:31Z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2052-10.1.0.7106</vt:lpwstr>
  </property>
</Properties>
</file>