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7" r:id="rId4"/>
  </p:sldMasterIdLst>
  <p:notesMasterIdLst>
    <p:notesMasterId r:id="rId33"/>
  </p:notesMasterIdLst>
  <p:sldIdLst>
    <p:sldId id="1895" r:id="rId5"/>
    <p:sldId id="1798" r:id="rId6"/>
    <p:sldId id="1937" r:id="rId7"/>
    <p:sldId id="2077" r:id="rId8"/>
    <p:sldId id="2062" r:id="rId9"/>
    <p:sldId id="2045" r:id="rId10"/>
    <p:sldId id="2061" r:id="rId11"/>
    <p:sldId id="2060" r:id="rId12"/>
    <p:sldId id="2072" r:id="rId13"/>
    <p:sldId id="2079" r:id="rId14"/>
    <p:sldId id="2032" r:id="rId15"/>
    <p:sldId id="2057" r:id="rId16"/>
    <p:sldId id="2059" r:id="rId17"/>
    <p:sldId id="2074" r:id="rId18"/>
    <p:sldId id="2056" r:id="rId19"/>
    <p:sldId id="2076" r:id="rId20"/>
    <p:sldId id="2038" r:id="rId21"/>
    <p:sldId id="2040" r:id="rId22"/>
    <p:sldId id="2073" r:id="rId23"/>
    <p:sldId id="2046" r:id="rId24"/>
    <p:sldId id="2071" r:id="rId25"/>
    <p:sldId id="2070" r:id="rId26"/>
    <p:sldId id="2042" r:id="rId27"/>
    <p:sldId id="2043" r:id="rId28"/>
    <p:sldId id="2080" r:id="rId29"/>
    <p:sldId id="2034" r:id="rId30"/>
    <p:sldId id="2078" r:id="rId31"/>
    <p:sldId id="1273" r:id="rId32"/>
  </p:sldIdLst>
  <p:sldSz cx="12192000" cy="6858000"/>
  <p:notesSz cx="6797675" cy="9874250"/>
  <p:embeddedFontLst>
    <p:embeddedFont>
      <p:font typeface="맑은 고딕" panose="020B0503020000020004" pitchFamily="34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>
      <a:defRPr lang="ko-KR"/>
    </a:defPPr>
    <a:lvl1pPr marL="0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10" userDrawn="1">
          <p15:clr>
            <a:srgbClr val="A4A3A4"/>
          </p15:clr>
        </p15:guide>
        <p15:guide id="16" pos="2364" userDrawn="1">
          <p15:clr>
            <a:srgbClr val="A4A3A4"/>
          </p15:clr>
        </p15:guide>
        <p15:guide id="23" pos="7469" userDrawn="1">
          <p15:clr>
            <a:srgbClr val="A4A3A4"/>
          </p15:clr>
        </p15:guide>
        <p15:guide id="25" orient="horz" pos="4110" userDrawn="1">
          <p15:clr>
            <a:srgbClr val="A4A3A4"/>
          </p15:clr>
        </p15:guide>
        <p15:guide id="26" orient="horz" pos="2432" userDrawn="1">
          <p15:clr>
            <a:srgbClr val="A4A3A4"/>
          </p15:clr>
        </p15:guide>
        <p15:guide id="27" pos="238" userDrawn="1">
          <p15:clr>
            <a:srgbClr val="A4A3A4"/>
          </p15:clr>
        </p15:guide>
        <p15:guide id="28" orient="horz" pos="1112" userDrawn="1">
          <p15:clr>
            <a:srgbClr val="A4A3A4"/>
          </p15:clr>
        </p15:guide>
        <p15:guide id="29" orient="horz" pos="8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민재" initials="유" lastIdx="1" clrIdx="0">
    <p:extLst>
      <p:ext uri="{19B8F6BF-5375-455C-9EA6-DF929625EA0E}">
        <p15:presenceInfo xmlns:p15="http://schemas.microsoft.com/office/powerpoint/2012/main" userId="유민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FF66"/>
    <a:srgbClr val="FF0000"/>
    <a:srgbClr val="009688"/>
    <a:srgbClr val="018CFF"/>
    <a:srgbClr val="999999"/>
    <a:srgbClr val="9D9D9D"/>
    <a:srgbClr val="F8F9FB"/>
    <a:srgbClr val="FBFCFD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45AE6-4E6C-47F6-A7D9-A605B6E08BB8}" v="6" dt="2020-07-28T05:11:38.934"/>
    <p1510:client id="{7F4DFACE-205A-42C4-AE36-7DE88C55531F}" v="29" dt="2020-07-28T03:19:48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2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690" y="102"/>
      </p:cViewPr>
      <p:guideLst>
        <p:guide orient="horz" pos="210"/>
        <p:guide pos="2364"/>
        <p:guide pos="7469"/>
        <p:guide orient="horz" pos="4110"/>
        <p:guide orient="horz" pos="2432"/>
        <p:guide pos="238"/>
        <p:guide orient="horz" pos="1112"/>
        <p:guide orient="horz" pos="860"/>
      </p:guideLst>
    </p:cSldViewPr>
  </p:slideViewPr>
  <p:outlineViewPr>
    <p:cViewPr>
      <p:scale>
        <a:sx n="33" d="100"/>
        <a:sy n="33" d="100"/>
      </p:scale>
      <p:origin x="0" y="-11454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-4596"/>
    </p:cViewPr>
  </p:sorterViewPr>
  <p:notesViewPr>
    <p:cSldViewPr>
      <p:cViewPr varScale="1">
        <p:scale>
          <a:sx n="75" d="100"/>
          <a:sy n="75" d="100"/>
        </p:scale>
        <p:origin x="4026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민" userId="ab7b2592-0702-4cf2-955c-dab8da58c5a1" providerId="ADAL" clId="{39945AE6-4E6C-47F6-A7D9-A605B6E08BB8}"/>
    <pc:docChg chg="modSld">
      <pc:chgData name="윤석민" userId="ab7b2592-0702-4cf2-955c-dab8da58c5a1" providerId="ADAL" clId="{39945AE6-4E6C-47F6-A7D9-A605B6E08BB8}" dt="2020-07-28T05:11:54.851" v="27" actId="20577"/>
      <pc:docMkLst>
        <pc:docMk/>
      </pc:docMkLst>
      <pc:sldChg chg="modSp mod">
        <pc:chgData name="윤석민" userId="ab7b2592-0702-4cf2-955c-dab8da58c5a1" providerId="ADAL" clId="{39945AE6-4E6C-47F6-A7D9-A605B6E08BB8}" dt="2020-07-28T05:11:54.851" v="27" actId="20577"/>
        <pc:sldMkLst>
          <pc:docMk/>
          <pc:sldMk cId="1143837009" sldId="1956"/>
        </pc:sldMkLst>
        <pc:graphicFrameChg chg="mod modGraphic">
          <ac:chgData name="윤석민" userId="ab7b2592-0702-4cf2-955c-dab8da58c5a1" providerId="ADAL" clId="{39945AE6-4E6C-47F6-A7D9-A605B6E08BB8}" dt="2020-07-28T05:11:54.851" v="27" actId="20577"/>
          <ac:graphicFrameMkLst>
            <pc:docMk/>
            <pc:sldMk cId="1143837009" sldId="1956"/>
            <ac:graphicFrameMk id="3" creationId="{21F0B7A0-7014-42A9-B687-D3F750A5276A}"/>
          </ac:graphicFrameMkLst>
        </pc:graphicFrame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547C0-D27D-42B6-9F28-766F6433149F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5B433-F812-4645-A67B-4178E1019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14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29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8437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458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0731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6875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3022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89168" algn="l" defTabSz="1072291" rtl="0" eaLnBrk="1" latinLnBrk="1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'1.0' encoding='UTF-8' standalone='yes'?>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'1.0' encoding='UTF-8' standalone='yes'?>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'1.0' encoding='UTF-8' standalone='yes'?>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8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9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6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8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9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9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22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8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0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88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49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868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3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4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9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9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7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45A162-74B5-44FB-A5C4-8C89D4EC55E4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1616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780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2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0176-E36A-41DE-A2B5-4B9BB6EA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ADFF6-544C-4D6F-A37A-D9512667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CD2BD-A80F-4D76-B0F9-AD468D46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53C-AF5C-4F07-B2E3-6A7EE80E5497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B5C89-BCDE-4468-AAA2-585A28E4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D8C6-C552-4995-A485-A7C84AF2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4F-1690-4554-879A-B482B7AD3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410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0726661" y="6509699"/>
            <a:ext cx="1260233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7036" tIns="58517" rIns="117036" bIns="58517" anchor="ctr"/>
          <a:lstStyle/>
          <a:p>
            <a:pPr algn="r" defTabSz="1161118" fontAlgn="base">
              <a:spcBef>
                <a:spcPct val="0"/>
              </a:spcBef>
              <a:spcAft>
                <a:spcPct val="0"/>
              </a:spcAft>
              <a:defRPr/>
            </a:pPr>
            <a:fld id="{C9C395C4-6C22-43A6-9B67-6A6844B6AA13}" type="slidenum">
              <a:rPr kumimoji="1" lang="en-US" altLang="ko-KR" sz="65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r" defTabSz="116111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65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457216" y="6524499"/>
            <a:ext cx="2196490" cy="172012"/>
          </a:xfrm>
          <a:prstGeom prst="rect">
            <a:avLst/>
          </a:prstGeom>
          <a:noFill/>
        </p:spPr>
        <p:txBody>
          <a:bodyPr wrap="square" lIns="87734" tIns="43867" rIns="87734" bIns="43867" rtlCol="0">
            <a:spAutoFit/>
          </a:bodyPr>
          <a:lstStyle/>
          <a:p>
            <a:pPr marL="0" marR="0" lvl="0" indent="0" algn="r" defTabSz="87733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</a:t>
            </a:r>
            <a:r>
              <a:rPr kumimoji="1" lang="ko-KR" altLang="en-US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ⓒ </a:t>
            </a:r>
            <a:r>
              <a:rPr kumimoji="1" lang="en-US" altLang="ko-KR" sz="542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2020 Testworks All rights reserved.</a:t>
            </a:r>
            <a:endParaRPr kumimoji="1" lang="ko-KR" altLang="en-US" sz="542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66" r:id="rId2"/>
    <p:sldLayoutId id="2147483967" r:id="rId3"/>
  </p:sldLayoutIdLst>
  <p:transition/>
  <p:txStyles>
    <p:titleStyle>
      <a:lvl1pPr algn="l" defTabSz="877335" rtl="0" eaLnBrk="1" latinLnBrk="1" hangingPunct="1">
        <a:spcBef>
          <a:spcPct val="0"/>
        </a:spcBef>
        <a:buNone/>
        <a:defRPr kumimoji="1" lang="ko-KR" altLang="en-US" sz="1625" b="1" kern="1200" spc="-105" baseline="0" dirty="0" smtClean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</p:titleStyle>
    <p:bodyStyle>
      <a:lvl1pPr marL="328998" indent="-328998" algn="l" defTabSz="877335" rtl="0" eaLnBrk="1" latinLnBrk="1" hangingPunct="1">
        <a:spcBef>
          <a:spcPct val="20000"/>
        </a:spcBef>
        <a:buFont typeface="Arial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12836" indent="-274167" algn="l" defTabSz="877335" rtl="0" eaLnBrk="1" latinLnBrk="1" hangingPunct="1">
        <a:spcBef>
          <a:spcPct val="20000"/>
        </a:spcBef>
        <a:buFont typeface="Arial" pitchFamily="34" charset="0"/>
        <a:buChar char="–"/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096665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535337" indent="-219335" algn="l" defTabSz="877335" rtl="0" eaLnBrk="1" latinLnBrk="1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74009" indent="-219335" algn="l" defTabSz="877335" rtl="0" eaLnBrk="1" latinLnBrk="1" hangingPunct="1">
        <a:spcBef>
          <a:spcPct val="20000"/>
        </a:spcBef>
        <a:buFont typeface="Arial" pitchFamily="34" charset="0"/>
        <a:buChar char="»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12676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851344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290012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728678" indent="-219335" algn="l" defTabSz="877335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3866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2pPr>
      <a:lvl3pPr marL="87733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1600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2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5pPr>
      <a:lvl6pPr marL="2193341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6pPr>
      <a:lvl7pPr marL="2632007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7pPr>
      <a:lvl8pPr marL="3070678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8pPr>
      <a:lvl9pPr marL="3509345" algn="l" defTabSz="877335" rtl="0" eaLnBrk="1" latinLnBrk="1" hangingPunct="1">
        <a:defRPr sz="17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7.xml.rels><?xml version='1.0' encoding='UTF-8' standalone='yes'?>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28.xml.rels><?xml version='1.0' encoding='UTF-8' standalone='yes'?>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89428"/>
              </p:ext>
            </p:extLst>
          </p:nvPr>
        </p:nvGraphicFramePr>
        <p:xfrm>
          <a:off x="335360" y="5949280"/>
          <a:ext cx="3887698" cy="707133"/>
        </p:xfrm>
        <a:graphic>
          <a:graphicData uri="http://schemas.openxmlformats.org/drawingml/2006/table">
            <a:tbl>
              <a:tblPr/>
              <a:tblGrid>
                <a:gridCol w="12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May 27, 2021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LAST UPDATE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July 7, 2020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DOCUMENT Ver.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Ver. 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0325" y="308452"/>
            <a:ext cx="594393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aiworks Platform</a:t>
            </a:r>
          </a:p>
          <a:p>
            <a:pPr>
              <a:lnSpc>
                <a:spcPct val="80000"/>
              </a:lnSpc>
            </a:pPr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 Reference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40325" y="1756277"/>
            <a:ext cx="2831339" cy="664612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</a:t>
            </a:r>
            <a:r>
              <a:rPr lang="ko-KR" altLang="en-US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 </a:t>
            </a:r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AI</a:t>
            </a:r>
            <a:endParaRPr lang="en-US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30174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35991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3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aw_sc_s003-1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 Footer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F8D1D9-79C1-4E1D-B3D1-035814428FCF}"/>
              </a:ext>
            </a:extLst>
          </p:cNvPr>
          <p:cNvSpPr/>
          <p:nvPr/>
        </p:nvSpPr>
        <p:spPr>
          <a:xfrm>
            <a:off x="648076" y="836712"/>
            <a:ext cx="8099680" cy="17281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회사소개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이용약관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개인정보처리방침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데이터바우처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지원사업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어노테이터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교육문의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서울특별시 송파구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백제고분로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부영빌딩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호 주식회사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상호명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주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대표자명 윤석원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사업자번호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이메일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고객센터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상담시간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주말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공휴일 제외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734920-79DE-4745-999F-E23B40BF634F}"/>
              </a:ext>
            </a:extLst>
          </p:cNvPr>
          <p:cNvSpPr txBox="1"/>
          <p:nvPr/>
        </p:nvSpPr>
        <p:spPr>
          <a:xfrm>
            <a:off x="648076" y="693507"/>
            <a:ext cx="40556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PC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00658D4-AB2F-4EB1-815F-48B7671360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93" y="1052736"/>
            <a:ext cx="645352" cy="1516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A6C8A9-7FB2-47A4-AC4A-7471638699C5}"/>
              </a:ext>
            </a:extLst>
          </p:cNvPr>
          <p:cNvSpPr/>
          <p:nvPr/>
        </p:nvSpPr>
        <p:spPr>
          <a:xfrm>
            <a:off x="649935" y="2951195"/>
            <a:ext cx="3516248" cy="23762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회사소개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이용약관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u="sng" dirty="0">
                <a:solidFill>
                  <a:schemeClr val="tx1"/>
                </a:solidFill>
                <a:latin typeface="+mn-ea"/>
              </a:rPr>
              <a:t>개인정보처리방침</a:t>
            </a:r>
            <a:br>
              <a:rPr lang="en-US" altLang="ko-KR" sz="700" b="1" u="sng" dirty="0">
                <a:solidFill>
                  <a:schemeClr val="tx1"/>
                </a:solidFill>
                <a:latin typeface="+mn-ea"/>
              </a:rPr>
            </a:b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데이터바우처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지원사업 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데이터 </a:t>
            </a:r>
            <a:r>
              <a:rPr lang="ko-KR" altLang="en-US" sz="700" b="1" dirty="0" err="1">
                <a:solidFill>
                  <a:schemeClr val="tx1"/>
                </a:solidFill>
                <a:latin typeface="+mn-ea"/>
              </a:rPr>
              <a:t>어노테이터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 교육문의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600" b="1" dirty="0">
              <a:solidFill>
                <a:schemeClr val="tx1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서울특별시 송파구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백제고분로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부영빌딩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401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호 주식회사 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상호명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주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700" i="0" dirty="0" err="1">
                <a:solidFill>
                  <a:srgbClr val="000000"/>
                </a:solidFill>
                <a:effectLst/>
                <a:latin typeface="+mn-ea"/>
              </a:rPr>
              <a:t>테스트웍스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 대표자명 윤석원</a:t>
            </a:r>
            <a:br>
              <a:rPr lang="ko-KR" altLang="en-US" sz="700" dirty="0">
                <a:latin typeface="+mn-ea"/>
              </a:rPr>
            </a:b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사업자번호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517-88-00087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이메일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help@testworks.co.kr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고객센터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T 070.4454.7370</a:t>
            </a: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상담시간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~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오후 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5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시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분 주말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700" i="0" dirty="0">
                <a:solidFill>
                  <a:srgbClr val="000000"/>
                </a:solidFill>
                <a:effectLst/>
                <a:latin typeface="+mn-ea"/>
              </a:rPr>
              <a:t>공휴일 제외</a:t>
            </a:r>
            <a:r>
              <a:rPr lang="en-US" altLang="ko-KR" sz="70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endParaRPr lang="en-US" altLang="ko-KR" sz="700" dirty="0">
              <a:solidFill>
                <a:srgbClr val="000000"/>
              </a:solidFill>
              <a:latin typeface="+mn-ea"/>
            </a:endParaRPr>
          </a:p>
          <a:p>
            <a:pPr algn="ctr" fontAlgn="ctr">
              <a:lnSpc>
                <a:spcPct val="15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+mn-ea"/>
              </a:rPr>
              <a:t>COPYRIGHT 2019. TESTWORKS. ALL RIGHTS RESERVED</a:t>
            </a:r>
            <a:endParaRPr lang="ko-KR" altLang="en-US" sz="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DA10B5-D3BD-45D3-87B2-057E60802A52}"/>
              </a:ext>
            </a:extLst>
          </p:cNvPr>
          <p:cNvSpPr txBox="1"/>
          <p:nvPr/>
        </p:nvSpPr>
        <p:spPr>
          <a:xfrm>
            <a:off x="648076" y="2807990"/>
            <a:ext cx="44723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Footer MO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FD7DED-2BC6-4F6A-922C-0CE81EFC8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83" y="4797152"/>
            <a:ext cx="645352" cy="1516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1D93EF-5F6B-412D-94F6-F682D3D10A9F}"/>
              </a:ext>
            </a:extLst>
          </p:cNvPr>
          <p:cNvSpPr/>
          <p:nvPr/>
        </p:nvSpPr>
        <p:spPr>
          <a:xfrm>
            <a:off x="9624394" y="6093296"/>
            <a:ext cx="2567606" cy="764704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v1.1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푸터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표시용 페이지 추가 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BF8BF6D-73F3-4A8E-AE87-4F2519C33166}"/>
              </a:ext>
            </a:extLst>
          </p:cNvPr>
          <p:cNvSpPr/>
          <p:nvPr/>
        </p:nvSpPr>
        <p:spPr>
          <a:xfrm>
            <a:off x="576068" y="81588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2B05D730-9E9D-4617-9312-A548C6080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04777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푸터의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기능은 기존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AIWORKS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와 동일함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55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224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3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스마트수집 관리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30869"/>
              </p:ext>
            </p:extLst>
          </p:nvPr>
        </p:nvGraphicFramePr>
        <p:xfrm>
          <a:off x="9624393" y="0"/>
          <a:ext cx="2567606" cy="33245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프로젝트카드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해당프로젝트의 관리화면으로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카드에 표시되는 정보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적용된 모델명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수집된 데이터 개수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프로젝트 생성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관리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 시 데이터 관리 메뉴로 이동하여 해당 프로젝트에서 수집한 리스트 표시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스마트수집 프로젝트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이미지 수집 자동화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 수집 프로젝트 생성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1F3342-8EB2-4BDD-8E4D-5D9B947254DE}"/>
              </a:ext>
            </a:extLst>
          </p:cNvPr>
          <p:cNvSpPr/>
          <p:nvPr/>
        </p:nvSpPr>
        <p:spPr>
          <a:xfrm>
            <a:off x="149992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버스인식 스마트 수집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차량인식모델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8275-EB2A-4F82-A24B-7D5BB97E3CD0}"/>
              </a:ext>
            </a:extLst>
          </p:cNvPr>
          <p:cNvSpPr/>
          <p:nvPr/>
        </p:nvSpPr>
        <p:spPr>
          <a:xfrm>
            <a:off x="371477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708D47-8A83-4A12-BA48-53A2DB5D59FA}"/>
              </a:ext>
            </a:extLst>
          </p:cNvPr>
          <p:cNvSpPr/>
          <p:nvPr/>
        </p:nvSpPr>
        <p:spPr>
          <a:xfrm>
            <a:off x="4988572" y="2601773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A7A70D-D6E0-4930-A68D-1FDD23CFD213}"/>
              </a:ext>
            </a:extLst>
          </p:cNvPr>
          <p:cNvSpPr/>
          <p:nvPr/>
        </p:nvSpPr>
        <p:spPr>
          <a:xfrm>
            <a:off x="7203428" y="2601772"/>
            <a:ext cx="809480" cy="7266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AC0EA1-942E-4CCF-9CB4-996ACF8E508B}"/>
              </a:ext>
            </a:extLst>
          </p:cNvPr>
          <p:cNvSpPr/>
          <p:nvPr/>
        </p:nvSpPr>
        <p:spPr>
          <a:xfrm>
            <a:off x="149992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E937E50-7CFF-4A29-B424-1622393D69CF}"/>
              </a:ext>
            </a:extLst>
          </p:cNvPr>
          <p:cNvSpPr/>
          <p:nvPr/>
        </p:nvSpPr>
        <p:spPr>
          <a:xfrm>
            <a:off x="371477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B0D238-E2E8-4C9F-953A-2CAFEA36561D}"/>
              </a:ext>
            </a:extLst>
          </p:cNvPr>
          <p:cNvSpPr/>
          <p:nvPr/>
        </p:nvSpPr>
        <p:spPr>
          <a:xfrm>
            <a:off x="4988572" y="3623360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A6AA67-4150-4A25-AA78-EBB77215B3DA}"/>
              </a:ext>
            </a:extLst>
          </p:cNvPr>
          <p:cNvSpPr/>
          <p:nvPr/>
        </p:nvSpPr>
        <p:spPr>
          <a:xfrm>
            <a:off x="7203428" y="3623359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AD2282-5329-4E8E-801F-A06B155F6A01}"/>
              </a:ext>
            </a:extLst>
          </p:cNvPr>
          <p:cNvSpPr/>
          <p:nvPr/>
        </p:nvSpPr>
        <p:spPr>
          <a:xfrm>
            <a:off x="149992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17CDB6-3DB1-4103-A77A-87E22AD9033D}"/>
              </a:ext>
            </a:extLst>
          </p:cNvPr>
          <p:cNvSpPr/>
          <p:nvPr/>
        </p:nvSpPr>
        <p:spPr>
          <a:xfrm>
            <a:off x="371477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FB9EDC4-6CFA-4029-BF56-E6F6FBA8D8D5}"/>
              </a:ext>
            </a:extLst>
          </p:cNvPr>
          <p:cNvSpPr/>
          <p:nvPr/>
        </p:nvSpPr>
        <p:spPr>
          <a:xfrm>
            <a:off x="4988572" y="4644947"/>
            <a:ext cx="2214856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모델명 표시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999,999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8C3A64-4D2F-4585-BD22-671384D60DF0}"/>
              </a:ext>
            </a:extLst>
          </p:cNvPr>
          <p:cNvSpPr/>
          <p:nvPr/>
        </p:nvSpPr>
        <p:spPr>
          <a:xfrm>
            <a:off x="7203428" y="4644946"/>
            <a:ext cx="8094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</a:t>
            </a:r>
          </a:p>
        </p:txBody>
      </p:sp>
      <p:sp>
        <p:nvSpPr>
          <p:cNvPr id="63" name="Pagination">
            <a:extLst>
              <a:ext uri="{FF2B5EF4-FFF2-40B4-BE49-F238E27FC236}">
                <a16:creationId xmlns:a16="http://schemas.microsoft.com/office/drawing/2014/main" id="{A48E8562-8DE1-4145-A9AD-AAFDF27C6326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E572E2-3436-462A-A0AF-03B856B17F36}"/>
              </a:ext>
            </a:extLst>
          </p:cNvPr>
          <p:cNvSpPr/>
          <p:nvPr/>
        </p:nvSpPr>
        <p:spPr>
          <a:xfrm>
            <a:off x="1427914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1CB382-88A0-48B4-A166-F57B1D88AB6F}"/>
              </a:ext>
            </a:extLst>
          </p:cNvPr>
          <p:cNvSpPr/>
          <p:nvPr/>
        </p:nvSpPr>
        <p:spPr>
          <a:xfrm>
            <a:off x="6561302" y="2068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62EFD0-DDD7-4394-834F-05014E199ADB}"/>
              </a:ext>
            </a:extLst>
          </p:cNvPr>
          <p:cNvSpPr/>
          <p:nvPr/>
        </p:nvSpPr>
        <p:spPr>
          <a:xfrm>
            <a:off x="3642770" y="25297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242C13A-9257-41B3-9D0D-9F2F2C2454D3}"/>
              </a:ext>
            </a:extLst>
          </p:cNvPr>
          <p:cNvCxnSpPr>
            <a:cxnSpLocks/>
          </p:cNvCxnSpPr>
          <p:nvPr/>
        </p:nvCxnSpPr>
        <p:spPr>
          <a:xfrm>
            <a:off x="1991544" y="230026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DF7C88-59C3-4CD3-AADB-83F84244C521}"/>
              </a:ext>
            </a:extLst>
          </p:cNvPr>
          <p:cNvSpPr txBox="1"/>
          <p:nvPr/>
        </p:nvSpPr>
        <p:spPr>
          <a:xfrm>
            <a:off x="1847528" y="2151107"/>
            <a:ext cx="14170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선택 시 프로젝터 설정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FD56BD3-A2B6-4C0F-86DB-E47F3B8BE854}"/>
              </a:ext>
            </a:extLst>
          </p:cNvPr>
          <p:cNvCxnSpPr>
            <a:cxnSpLocks/>
          </p:cNvCxnSpPr>
          <p:nvPr/>
        </p:nvCxnSpPr>
        <p:spPr>
          <a:xfrm>
            <a:off x="3924207" y="2282015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EA00784-80EF-46E8-9B0A-72B99FD6D758}"/>
              </a:ext>
            </a:extLst>
          </p:cNvPr>
          <p:cNvSpPr txBox="1"/>
          <p:nvPr/>
        </p:nvSpPr>
        <p:spPr>
          <a:xfrm>
            <a:off x="3780191" y="2132856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데이터 관리 페이지 이동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9B0A8-55E8-4B32-A697-AB1D7EB6ED39}"/>
              </a:ext>
            </a:extLst>
          </p:cNvPr>
          <p:cNvSpPr txBox="1"/>
          <p:nvPr/>
        </p:nvSpPr>
        <p:spPr>
          <a:xfrm>
            <a:off x="6520229" y="2397195"/>
            <a:ext cx="1304844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700" dirty="0">
                <a:latin typeface="+mn-ea"/>
              </a:rPr>
              <a:t>등록된 기기가 없습니다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algn="r"/>
            <a:r>
              <a:rPr lang="ko-KR" altLang="en-US" sz="700" dirty="0">
                <a:latin typeface="+mn-ea"/>
              </a:rPr>
              <a:t>지금 기기를 등록 하시겠습니까</a:t>
            </a:r>
            <a:r>
              <a:rPr lang="en-US" altLang="ko-KR" sz="700" dirty="0">
                <a:latin typeface="+mn-ea"/>
              </a:rPr>
              <a:t>?</a:t>
            </a:r>
          </a:p>
          <a:p>
            <a:pPr algn="r"/>
            <a:r>
              <a:rPr lang="ko-KR" altLang="en-US" sz="700" u="sng" dirty="0">
                <a:solidFill>
                  <a:srgbClr val="0070C0"/>
                </a:solidFill>
                <a:latin typeface="+mn-ea"/>
              </a:rPr>
              <a:t>기기 등록하기 </a:t>
            </a:r>
            <a:r>
              <a:rPr lang="en-US" altLang="ko-KR" sz="700" u="sng" dirty="0">
                <a:solidFill>
                  <a:srgbClr val="0070C0"/>
                </a:solidFill>
                <a:latin typeface="+mn-ea"/>
              </a:rPr>
              <a:t>&gt;</a:t>
            </a:r>
            <a:endParaRPr lang="ko-KR" altLang="en-US" sz="700" u="sng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2277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7050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스마트수집 관리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1511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프로젝트가 존재하지 않을 경우 안내 문구 노출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043253" y="1422339"/>
            <a:ext cx="1259961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스마트수집 프로젝트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이미지 수집 자동화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6633310" y="2140012"/>
            <a:ext cx="1213232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새 수집 프로젝트 생성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53613-2800-4516-A0A9-9BE606A159AF}"/>
              </a:ext>
            </a:extLst>
          </p:cNvPr>
          <p:cNvSpPr txBox="1"/>
          <p:nvPr/>
        </p:nvSpPr>
        <p:spPr>
          <a:xfrm>
            <a:off x="3592808" y="3086907"/>
            <a:ext cx="21608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진행중인 프로젝트가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1000" dirty="0">
                <a:latin typeface="+mn-ea"/>
              </a:rPr>
              <a:t>“</a:t>
            </a:r>
            <a:r>
              <a:rPr lang="ko-KR" altLang="en-US" sz="1000" dirty="0">
                <a:latin typeface="+mn-ea"/>
              </a:rPr>
              <a:t>새 수집 프로젝트 생성</a:t>
            </a:r>
            <a:r>
              <a:rPr lang="en-US" altLang="ko-KR" sz="1000" dirty="0">
                <a:latin typeface="+mn-ea"/>
              </a:rPr>
              <a:t>”</a:t>
            </a:r>
            <a:r>
              <a:rPr lang="ko-KR" altLang="en-US" sz="1000" dirty="0">
                <a:latin typeface="+mn-ea"/>
              </a:rPr>
              <a:t> 버튼을 눌러 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스마트 수집기를 경험해 보세요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D8E43E-674B-489F-99DE-C48738489F3C}"/>
              </a:ext>
            </a:extLst>
          </p:cNvPr>
          <p:cNvSpPr/>
          <p:nvPr/>
        </p:nvSpPr>
        <p:spPr>
          <a:xfrm>
            <a:off x="3592808" y="295942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7005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34569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02162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새 수집 프로젝트 생성 진입 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대한 진행 표시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POC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사용가능한 모델리스트 정의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모델별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객체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차량인식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Car, bus truck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사람인식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person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과일인식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apple, orange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739" y="112474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60458A-14AC-4833-A808-3B101840534C}"/>
              </a:ext>
            </a:extLst>
          </p:cNvPr>
          <p:cNvSpPr/>
          <p:nvPr/>
        </p:nvSpPr>
        <p:spPr>
          <a:xfrm>
            <a:off x="3541591" y="4214524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과일인식 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과일을 인식하고 구분이 가능한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오렌지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72C14C-B162-48CF-A1F0-D124F26F6D57}"/>
              </a:ext>
            </a:extLst>
          </p:cNvPr>
          <p:cNvGrpSpPr/>
          <p:nvPr/>
        </p:nvGrpSpPr>
        <p:grpSpPr>
          <a:xfrm>
            <a:off x="6239693" y="4574886"/>
            <a:ext cx="250494" cy="250494"/>
            <a:chOff x="9877954" y="3341732"/>
            <a:chExt cx="250494" cy="250494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F526081-965A-4980-ADEC-4958A58EFD1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Chevron Right">
              <a:extLst>
                <a:ext uri="{FF2B5EF4-FFF2-40B4-BE49-F238E27FC236}">
                  <a16:creationId xmlns:a16="http://schemas.microsoft.com/office/drawing/2014/main" id="{C09B09B1-8BC8-49B5-8A30-254DD4443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 descr="체지방감량을 위한사과 vs 오렌지 / 다이어트, 몸장, 몸짱식단, 다이어트식단, 살빼기식단, 살빼기, 다이어트과일, 과일다이어트 :  네이버 블로그">
            <a:extLst>
              <a:ext uri="{FF2B5EF4-FFF2-40B4-BE49-F238E27FC236}">
                <a16:creationId xmlns:a16="http://schemas.microsoft.com/office/drawing/2014/main" id="{C9BBC08E-98C4-4ED4-BE0C-CFF1C28D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r="16378"/>
          <a:stretch/>
        </p:blipFill>
        <p:spPr bwMode="auto">
          <a:xfrm>
            <a:off x="2768186" y="4408203"/>
            <a:ext cx="701396" cy="5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E45377-0747-4861-9205-6E6252FA60A3}"/>
              </a:ext>
            </a:extLst>
          </p:cNvPr>
          <p:cNvSpPr/>
          <p:nvPr/>
        </p:nvSpPr>
        <p:spPr>
          <a:xfrm>
            <a:off x="3087822" y="4541227"/>
            <a:ext cx="390671" cy="38946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675EA9-581B-4B4E-8BFA-AAF96F5B1A0F}"/>
              </a:ext>
            </a:extLst>
          </p:cNvPr>
          <p:cNvSpPr/>
          <p:nvPr/>
        </p:nvSpPr>
        <p:spPr>
          <a:xfrm>
            <a:off x="2791256" y="4489298"/>
            <a:ext cx="376418" cy="408943"/>
          </a:xfrm>
          <a:prstGeom prst="rect">
            <a:avLst/>
          </a:prstGeom>
          <a:noFill/>
          <a:ln w="19050">
            <a:solidFill>
              <a:srgbClr val="CC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2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6FD54C25-AD7D-4EC5-8533-558CA2B6FA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D81A310-F584-4E63-93F3-669E819224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C94AA4F-37A1-4B39-B756-552A2791224C}"/>
              </a:ext>
            </a:extLst>
          </p:cNvPr>
          <p:cNvSpPr/>
          <p:nvPr/>
        </p:nvSpPr>
        <p:spPr>
          <a:xfrm>
            <a:off x="2624169" y="222545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2EDFD8-4973-4624-85CE-3633C016986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4293366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7388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aw_sc_s007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771"/>
              </p:ext>
            </p:extLst>
          </p:nvPr>
        </p:nvGraphicFramePr>
        <p:xfrm>
          <a:off x="9624393" y="0"/>
          <a:ext cx="2567606" cy="18157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 선택 시 해당 모델이 지원하는 객체 리스트 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버튼이 아닌 모델설명박스에 대한 전체를 버튼으로 설정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모델에서 지원하는 객체 다중 선택 버튼 제공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618118" y="268483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034081" y="2630974"/>
            <a:ext cx="255839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아코디언 형식으로 해당 모델에서 지원하는 객체 리스트 표시됨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3ECBF58F-BB39-4D97-9C49-71716581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2B2D998D-0DAD-4F22-9A1E-B094E0708A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F21ED1-E057-4B31-99E7-932C85346D5D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7A76B0-3CDF-4FEF-8343-916B75BF5F02}"/>
              </a:ext>
            </a:extLst>
          </p:cNvPr>
          <p:cNvSpPr/>
          <p:nvPr/>
        </p:nvSpPr>
        <p:spPr>
          <a:xfrm>
            <a:off x="6119126" y="248695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A9A794F-ED40-48C2-9F94-02521C335D3B}"/>
              </a:ext>
            </a:extLst>
          </p:cNvPr>
          <p:cNvSpPr/>
          <p:nvPr/>
        </p:nvSpPr>
        <p:spPr>
          <a:xfrm>
            <a:off x="2669781" y="33213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83A004-5935-4E8B-BDA6-8E06FA4B5E82}"/>
              </a:ext>
            </a:extLst>
          </p:cNvPr>
          <p:cNvCxnSpPr>
            <a:cxnSpLocks/>
          </p:cNvCxnSpPr>
          <p:nvPr/>
        </p:nvCxnSpPr>
        <p:spPr>
          <a:xfrm flipH="1">
            <a:off x="6802459" y="3405303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A6CD4A-8F1E-42E4-B89D-D74843F03237}"/>
              </a:ext>
            </a:extLst>
          </p:cNvPr>
          <p:cNvSpPr txBox="1"/>
          <p:nvPr/>
        </p:nvSpPr>
        <p:spPr>
          <a:xfrm>
            <a:off x="7218422" y="3351442"/>
            <a:ext cx="126957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객체 미 선택 시 버튼 비활성 화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239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7137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30845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객체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 이상 선택 시 활성화 되며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상세설정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933056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6E1790-F19B-4E08-A877-48908D9F5C3E}"/>
              </a:ext>
            </a:extLst>
          </p:cNvPr>
          <p:cNvSpPr/>
          <p:nvPr/>
        </p:nvSpPr>
        <p:spPr>
          <a:xfrm>
            <a:off x="2696177" y="3142873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6B1B02E-8527-480A-8ED9-ED64D206BA87}"/>
              </a:ext>
            </a:extLst>
          </p:cNvPr>
          <p:cNvSpPr/>
          <p:nvPr/>
        </p:nvSpPr>
        <p:spPr>
          <a:xfrm>
            <a:off x="27899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75A4C5-8AB1-4AB7-B41C-696C86EF51D0}"/>
              </a:ext>
            </a:extLst>
          </p:cNvPr>
          <p:cNvSpPr/>
          <p:nvPr/>
        </p:nvSpPr>
        <p:spPr>
          <a:xfrm>
            <a:off x="3600659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0096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96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endParaRPr lang="ko-KR" altLang="en-US" sz="700" dirty="0">
              <a:solidFill>
                <a:srgbClr val="0096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FBC28C-3419-4EC4-8575-8BEDF35B5E31}"/>
              </a:ext>
            </a:extLst>
          </p:cNvPr>
          <p:cNvSpPr/>
          <p:nvPr/>
        </p:nvSpPr>
        <p:spPr>
          <a:xfrm>
            <a:off x="4411764" y="3448050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Truck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>
            <a:off x="6239693" y="4293418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5EE210-7256-420E-A72F-CBD7B33C3F9C}"/>
              </a:ext>
            </a:extLst>
          </p:cNvPr>
          <p:cNvGrpSpPr/>
          <p:nvPr/>
        </p:nvGrpSpPr>
        <p:grpSpPr>
          <a:xfrm>
            <a:off x="6239692" y="2595498"/>
            <a:ext cx="250494" cy="250494"/>
            <a:chOff x="9877954" y="3808032"/>
            <a:chExt cx="250494" cy="25049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C32AF2D-469C-4ED6-A674-855E1E21FB3F}"/>
                </a:ext>
              </a:extLst>
            </p:cNvPr>
            <p:cNvSpPr/>
            <p:nvPr/>
          </p:nvSpPr>
          <p:spPr>
            <a:xfrm>
              <a:off x="9877954" y="38080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Chevron Right">
              <a:extLst>
                <a:ext uri="{FF2B5EF4-FFF2-40B4-BE49-F238E27FC236}">
                  <a16:creationId xmlns:a16="http://schemas.microsoft.com/office/drawing/2014/main" id="{368191AC-B7FA-4141-A5EE-35B20F4EDF6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>
              <a:off x="9963513" y="38610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>
            <a:extLst>
              <a:ext uri="{FF2B5EF4-FFF2-40B4-BE49-F238E27FC236}">
                <a16:creationId xmlns:a16="http://schemas.microsoft.com/office/drawing/2014/main" id="{C5F09D66-4BEB-4E26-A049-15CB718A7696}"/>
              </a:ext>
            </a:extLst>
          </p:cNvPr>
          <p:cNvGrpSpPr/>
          <p:nvPr/>
        </p:nvGrpSpPr>
        <p:grpSpPr>
          <a:xfrm rot="5400000">
            <a:off x="4553375" y="1026952"/>
            <a:ext cx="239713" cy="809967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>
              <a:extLst>
                <a:ext uri="{FF2B5EF4-FFF2-40B4-BE49-F238E27FC236}">
                  <a16:creationId xmlns:a16="http://schemas.microsoft.com/office/drawing/2014/main" id="{37760FD4-09AF-4040-BC67-78D32A78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01EA5A6F-B1DA-42F7-AD01-ADC086438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27367E-9EE2-421F-B158-22121755AC68}"/>
              </a:ext>
            </a:extLst>
          </p:cNvPr>
          <p:cNvSpPr txBox="1"/>
          <p:nvPr/>
        </p:nvSpPr>
        <p:spPr>
          <a:xfrm>
            <a:off x="2821181" y="3250599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15D289-C1FC-4109-8A07-75BDFDE2EF7A}"/>
              </a:ext>
            </a:extLst>
          </p:cNvPr>
          <p:cNvSpPr/>
          <p:nvPr/>
        </p:nvSpPr>
        <p:spPr>
          <a:xfrm>
            <a:off x="6096000" y="3142873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EACE35-8810-47B4-90D1-6E94B3B48A1A}"/>
              </a:ext>
            </a:extLst>
          </p:cNvPr>
          <p:cNvCxnSpPr>
            <a:cxnSpLocks/>
          </p:cNvCxnSpPr>
          <p:nvPr/>
        </p:nvCxnSpPr>
        <p:spPr>
          <a:xfrm flipH="1">
            <a:off x="6841848" y="341218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6FC86-0E41-478A-952E-97A32C9A99C5}"/>
              </a:ext>
            </a:extLst>
          </p:cNvPr>
          <p:cNvSpPr txBox="1"/>
          <p:nvPr/>
        </p:nvSpPr>
        <p:spPr>
          <a:xfrm>
            <a:off x="7257811" y="3358321"/>
            <a:ext cx="16879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개 이상 선택 시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모델 선택 버튼 활성화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pic>
        <p:nvPicPr>
          <p:cNvPr id="34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E062621A-D52C-4B8F-8002-C4B90D01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933055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BF6AB4D-17DA-4C3A-873B-5F22E78300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DCF6A2-BEF9-481D-85B9-734302D67D06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364E7E-3605-4D1C-96FB-EAFE12BD03F3}"/>
              </a:ext>
            </a:extLst>
          </p:cNvPr>
          <p:cNvSpPr/>
          <p:nvPr/>
        </p:nvSpPr>
        <p:spPr>
          <a:xfrm>
            <a:off x="6042546" y="308133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8792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5311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08321"/>
              </p:ext>
            </p:extLst>
          </p:nvPr>
        </p:nvGraphicFramePr>
        <p:xfrm>
          <a:off x="9624393" y="0"/>
          <a:ext cx="2567606" cy="158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모델 선택 시 기존 선택된 모델의 아코디언 닫힘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A0F3E-EB5A-4BAD-9203-33BA7AF2218C}"/>
              </a:ext>
            </a:extLst>
          </p:cNvPr>
          <p:cNvSpPr txBox="1"/>
          <p:nvPr/>
        </p:nvSpPr>
        <p:spPr>
          <a:xfrm>
            <a:off x="3293027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1 </a:t>
            </a:r>
            <a:r>
              <a:rPr lang="ko-KR" altLang="en-US" sz="900" b="1" dirty="0"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34EB9D-CAA0-48E4-9AA8-0B17F2FDCAF7}"/>
              </a:ext>
            </a:extLst>
          </p:cNvPr>
          <p:cNvSpPr/>
          <p:nvPr/>
        </p:nvSpPr>
        <p:spPr>
          <a:xfrm>
            <a:off x="3541591" y="229746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차량인식</a:t>
            </a:r>
          </a:p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블랙박스 뷰에서 차량을 자동인식 하여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모델 개발에 적합한 이미지 수집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승용차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트럭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74ED8C-40CA-4548-8998-4F06D1646347}"/>
              </a:ext>
            </a:extLst>
          </p:cNvPr>
          <p:cNvSpPr/>
          <p:nvPr/>
        </p:nvSpPr>
        <p:spPr>
          <a:xfrm>
            <a:off x="3541591" y="3255992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CCTV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사람인식</a:t>
            </a:r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상단 뷰에서 사람을 인식하기 적합한 모델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수집객체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8894F6-A0F7-4796-8CB9-3AA969202B2F}"/>
              </a:ext>
            </a:extLst>
          </p:cNvPr>
          <p:cNvGrpSpPr/>
          <p:nvPr/>
        </p:nvGrpSpPr>
        <p:grpSpPr>
          <a:xfrm rot="16200000">
            <a:off x="6239693" y="3616354"/>
            <a:ext cx="250494" cy="250494"/>
            <a:chOff x="9877954" y="3341732"/>
            <a:chExt cx="250494" cy="25049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391910-6BF8-4DD0-9399-EB83ADE81A2F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Chevron Right">
              <a:extLst>
                <a:ext uri="{FF2B5EF4-FFF2-40B4-BE49-F238E27FC236}">
                  <a16:creationId xmlns:a16="http://schemas.microsoft.com/office/drawing/2014/main" id="{911C0B4B-4DFD-4062-B0B9-C8F9CE3913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F9F3DF-8285-4518-B7B1-FAB742073513}"/>
              </a:ext>
            </a:extLst>
          </p:cNvPr>
          <p:cNvGrpSpPr/>
          <p:nvPr/>
        </p:nvGrpSpPr>
        <p:grpSpPr>
          <a:xfrm>
            <a:off x="6239693" y="2594919"/>
            <a:ext cx="250494" cy="250494"/>
            <a:chOff x="9877954" y="3341732"/>
            <a:chExt cx="250494" cy="25049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51FF0A9-4244-4B0B-85CB-1E4839CEBDC5}"/>
                </a:ext>
              </a:extLst>
            </p:cNvPr>
            <p:cNvSpPr/>
            <p:nvPr/>
          </p:nvSpPr>
          <p:spPr>
            <a:xfrm>
              <a:off x="9877954" y="3341732"/>
              <a:ext cx="250494" cy="25049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Chevron Right">
              <a:extLst>
                <a:ext uri="{FF2B5EF4-FFF2-40B4-BE49-F238E27FC236}">
                  <a16:creationId xmlns:a16="http://schemas.microsoft.com/office/drawing/2014/main" id="{0CC3C431-BACE-4C20-BC36-84BD03F487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3513" y="3394748"/>
              <a:ext cx="79375" cy="14446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85330B-49BD-4A63-9CBC-183330CE6D45}"/>
              </a:ext>
            </a:extLst>
          </p:cNvPr>
          <p:cNvSpPr/>
          <p:nvPr/>
        </p:nvSpPr>
        <p:spPr>
          <a:xfrm>
            <a:off x="2696177" y="4101406"/>
            <a:ext cx="3399823" cy="5630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1E5FFCF-19E7-4956-91F7-6FC4279370AF}"/>
              </a:ext>
            </a:extLst>
          </p:cNvPr>
          <p:cNvSpPr/>
          <p:nvPr/>
        </p:nvSpPr>
        <p:spPr>
          <a:xfrm>
            <a:off x="2789959" y="4406583"/>
            <a:ext cx="591104" cy="179002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23711-E6ED-480B-8D91-D1C9486D9F63}"/>
              </a:ext>
            </a:extLst>
          </p:cNvPr>
          <p:cNvSpPr txBox="1"/>
          <p:nvPr/>
        </p:nvSpPr>
        <p:spPr>
          <a:xfrm>
            <a:off x="2821181" y="4209132"/>
            <a:ext cx="218168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모델에서 수집할 객체를 선택해주세요 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최소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 이상</a:t>
            </a:r>
            <a:r>
              <a:rPr lang="en-US" altLang="ko-KR" sz="700" dirty="0">
                <a:latin typeface="+mn-ea"/>
              </a:rPr>
              <a:t>)</a:t>
            </a:r>
            <a:endParaRPr lang="ko-KR" altLang="en-US" sz="70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6CFAA6-0637-472B-907C-DDCB59BDB8BD}"/>
              </a:ext>
            </a:extLst>
          </p:cNvPr>
          <p:cNvSpPr/>
          <p:nvPr/>
        </p:nvSpPr>
        <p:spPr>
          <a:xfrm>
            <a:off x="6096000" y="4101406"/>
            <a:ext cx="646045" cy="563042"/>
          </a:xfrm>
          <a:prstGeom prst="rect">
            <a:avLst/>
          </a:prstGeom>
          <a:solidFill>
            <a:srgbClr val="00968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선택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EB268F-C540-4A11-984B-94CE2758D1E6}"/>
              </a:ext>
            </a:extLst>
          </p:cNvPr>
          <p:cNvCxnSpPr>
            <a:cxnSpLocks/>
          </p:cNvCxnSpPr>
          <p:nvPr/>
        </p:nvCxnSpPr>
        <p:spPr>
          <a:xfrm flipH="1">
            <a:off x="6841848" y="4370715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9F0853-9F9B-4D93-9F99-F0C339EB0CE3}"/>
              </a:ext>
            </a:extLst>
          </p:cNvPr>
          <p:cNvSpPr txBox="1"/>
          <p:nvPr/>
        </p:nvSpPr>
        <p:spPr>
          <a:xfrm>
            <a:off x="7257811" y="4316854"/>
            <a:ext cx="171521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타 모델 선택 시 현 모델의 아코디언 닫힘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9" name="Picture 8" descr="진화된 AI, CCTV가 코로나19 추적한다” – Sciencetimes">
            <a:extLst>
              <a:ext uri="{FF2B5EF4-FFF2-40B4-BE49-F238E27FC236}">
                <a16:creationId xmlns:a16="http://schemas.microsoft.com/office/drawing/2014/main" id="{41978DAD-9645-4733-BC02-13EF98E8F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6" t="13811" r="21266"/>
          <a:stretch/>
        </p:blipFill>
        <p:spPr bwMode="auto">
          <a:xfrm>
            <a:off x="2696177" y="3255991"/>
            <a:ext cx="845414" cy="8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하늘, 실외, 도로이(가) 표시된 사진&#10;&#10;자동 생성된 설명">
            <a:extLst>
              <a:ext uri="{FF2B5EF4-FFF2-40B4-BE49-F238E27FC236}">
                <a16:creationId xmlns:a16="http://schemas.microsoft.com/office/drawing/2014/main" id="{E5EE7DC2-F403-4C8E-90B2-C41B5EE0ED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9" r="25120"/>
          <a:stretch/>
        </p:blipFill>
        <p:spPr>
          <a:xfrm>
            <a:off x="2696177" y="2297458"/>
            <a:ext cx="845414" cy="8454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455ED0-67C5-409E-8B06-8CFD9F165D33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E2C91BA-2207-495A-AFB3-AC4DC763DB2A}"/>
              </a:ext>
            </a:extLst>
          </p:cNvPr>
          <p:cNvSpPr/>
          <p:nvPr/>
        </p:nvSpPr>
        <p:spPr>
          <a:xfrm>
            <a:off x="2624169" y="32083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3170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0225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47958"/>
              </p:ext>
            </p:extLst>
          </p:nvPr>
        </p:nvGraphicFramePr>
        <p:xfrm>
          <a:off x="9624393" y="0"/>
          <a:ext cx="2567606" cy="503485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적용모델</a:t>
                      </a:r>
                      <a:r>
                        <a:rPr lang="en-US" altLang="ko-KR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객체설정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모델선택단계에서 선택한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모델과 객체 표시됨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명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생성된 프로젝트를 구분하기 위한 텍스트 인풋필드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*4-20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글자의 영문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띄어쓰기만 입력가능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촬영간격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기기가 자동으로 촬영할 간격을 초단위로 설정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숫자만 입력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이미지당 포함 객체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선택한 범위개수의 이미지만 저장하도록 설정 함 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숫자만 입력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최대 수집 이미지 개수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프로젝트에서 수집할 이미지의 최대개수 설정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수집된 이미지가 지정된 개수에 도달하면 프로젝트 자동 중지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4037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생성에 필요한 입력필드를 모두 작성 시 버튼 활성화 되며 클릭 시 기기선택 페이지로 이동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767189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Input Field">
            <a:extLst>
              <a:ext uri="{FF2B5EF4-FFF2-40B4-BE49-F238E27FC236}">
                <a16:creationId xmlns:a16="http://schemas.microsoft.com/office/drawing/2014/main" id="{8F3D6166-D461-4E1D-AA8F-8D3A859B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157907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BAD0F-66B7-4F99-AFD5-CF41CD60277D}"/>
              </a:ext>
            </a:extLst>
          </p:cNvPr>
          <p:cNvSpPr txBox="1"/>
          <p:nvPr/>
        </p:nvSpPr>
        <p:spPr>
          <a:xfrm>
            <a:off x="1919536" y="3231297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48" name="Input Field">
            <a:extLst>
              <a:ext uri="{FF2B5EF4-FFF2-40B4-BE49-F238E27FC236}">
                <a16:creationId xmlns:a16="http://schemas.microsoft.com/office/drawing/2014/main" id="{E3BF3158-743A-4D69-BB84-C2109BF5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3700138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E26B5-E57D-4F81-90C2-71E4607CF8B2}"/>
              </a:ext>
            </a:extLst>
          </p:cNvPr>
          <p:cNvSpPr txBox="1"/>
          <p:nvPr/>
        </p:nvSpPr>
        <p:spPr>
          <a:xfrm>
            <a:off x="1919536" y="3767871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 간격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6F01B8-716E-402D-A689-8B9D896A22AC}"/>
              </a:ext>
            </a:extLst>
          </p:cNvPr>
          <p:cNvSpPr txBox="1"/>
          <p:nvPr/>
        </p:nvSpPr>
        <p:spPr>
          <a:xfrm>
            <a:off x="1919536" y="4304608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CFFD0-645F-4BD0-9985-DEE2257368B8}"/>
              </a:ext>
            </a:extLst>
          </p:cNvPr>
          <p:cNvSpPr txBox="1"/>
          <p:nvPr/>
        </p:nvSpPr>
        <p:spPr>
          <a:xfrm>
            <a:off x="3769079" y="3749959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53" name="Input Field">
            <a:extLst>
              <a:ext uri="{FF2B5EF4-FFF2-40B4-BE49-F238E27FC236}">
                <a16:creationId xmlns:a16="http://schemas.microsoft.com/office/drawing/2014/main" id="{ED447811-AA77-4911-AE29-A1EE2D97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F2B01D-1D8E-4DA0-B716-768E6205A277}"/>
              </a:ext>
            </a:extLst>
          </p:cNvPr>
          <p:cNvSpPr txBox="1"/>
          <p:nvPr/>
        </p:nvSpPr>
        <p:spPr>
          <a:xfrm>
            <a:off x="3143672" y="4304608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56" name="Input Field">
            <a:extLst>
              <a:ext uri="{FF2B5EF4-FFF2-40B4-BE49-F238E27FC236}">
                <a16:creationId xmlns:a16="http://schemas.microsoft.com/office/drawing/2014/main" id="{D4596BC8-C137-4A10-BE2B-6F24BF8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244938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0C5F5A-61AA-4546-A85A-4F960F264BF9}"/>
              </a:ext>
            </a:extLst>
          </p:cNvPr>
          <p:cNvSpPr txBox="1"/>
          <p:nvPr/>
        </p:nvSpPr>
        <p:spPr>
          <a:xfrm>
            <a:off x="3132907" y="4498662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7EED6-5420-4642-B78A-1B4D5426EB08}"/>
              </a:ext>
            </a:extLst>
          </p:cNvPr>
          <p:cNvSpPr txBox="1"/>
          <p:nvPr/>
        </p:nvSpPr>
        <p:spPr>
          <a:xfrm>
            <a:off x="1919536" y="4896317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59" name="Input Field">
            <a:extLst>
              <a:ext uri="{FF2B5EF4-FFF2-40B4-BE49-F238E27FC236}">
                <a16:creationId xmlns:a16="http://schemas.microsoft.com/office/drawing/2014/main" id="{57FE3922-355C-4AAC-B1DE-3B67F7FF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4832539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A6FC9F-EFBB-4051-8EEA-051D826D6330}"/>
              </a:ext>
            </a:extLst>
          </p:cNvPr>
          <p:cNvSpPr txBox="1"/>
          <p:nvPr/>
        </p:nvSpPr>
        <p:spPr>
          <a:xfrm>
            <a:off x="3736164" y="4896031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A1C81F-F341-4445-AAC4-C907869CEC42}"/>
              </a:ext>
            </a:extLst>
          </p:cNvPr>
          <p:cNvSpPr txBox="1"/>
          <p:nvPr/>
        </p:nvSpPr>
        <p:spPr>
          <a:xfrm>
            <a:off x="3132907" y="3946373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13A696-4AC4-4DA0-A531-597E3C8661AE}"/>
              </a:ext>
            </a:extLst>
          </p:cNvPr>
          <p:cNvSpPr txBox="1"/>
          <p:nvPr/>
        </p:nvSpPr>
        <p:spPr>
          <a:xfrm>
            <a:off x="3145792" y="3420764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CD4153-EB4F-42C5-8C7A-0A05A5EC74B2}"/>
              </a:ext>
            </a:extLst>
          </p:cNvPr>
          <p:cNvSpPr/>
          <p:nvPr/>
        </p:nvSpPr>
        <p:spPr>
          <a:xfrm>
            <a:off x="4701848" y="609729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3028" y="1790029"/>
            <a:ext cx="273183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b="1" dirty="0">
                <a:latin typeface="+mn-ea"/>
              </a:rPr>
              <a:t>2 </a:t>
            </a:r>
            <a:r>
              <a:rPr lang="ko-KR" altLang="en-US" sz="900" b="1" dirty="0">
                <a:latin typeface="+mn-ea"/>
              </a:rPr>
              <a:t>상세설정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3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기기선택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1D345C-9536-4116-A439-15C89F6A1CF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04CFA9E-7FB9-415D-9F2A-E236F8C3BEC1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331BA8-AF79-4005-BA4F-9B219928557A}"/>
              </a:ext>
            </a:extLst>
          </p:cNvPr>
          <p:cNvSpPr txBox="1"/>
          <p:nvPr/>
        </p:nvSpPr>
        <p:spPr>
          <a:xfrm>
            <a:off x="3970101" y="4304608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 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 최대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2C7083-2AFC-42AE-8163-5CE565827FA1}"/>
              </a:ext>
            </a:extLst>
          </p:cNvPr>
          <p:cNvSpPr txBox="1"/>
          <p:nvPr/>
        </p:nvSpPr>
        <p:spPr>
          <a:xfrm>
            <a:off x="5133439" y="4304608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1E422E-E382-4D73-AE7F-AC58FC6675E2}"/>
              </a:ext>
            </a:extLst>
          </p:cNvPr>
          <p:cNvSpPr txBox="1"/>
          <p:nvPr/>
        </p:nvSpPr>
        <p:spPr>
          <a:xfrm>
            <a:off x="3111847" y="5119154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중지합니다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6B6D0-4B37-4A40-AD22-9C6A757B46C3}"/>
              </a:ext>
            </a:extLst>
          </p:cNvPr>
          <p:cNvSpPr txBox="1"/>
          <p:nvPr/>
        </p:nvSpPr>
        <p:spPr>
          <a:xfrm>
            <a:off x="1919536" y="2327215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B383E953-E6FC-44B9-8A2D-7CA11C156530}"/>
              </a:ext>
            </a:extLst>
          </p:cNvPr>
          <p:cNvSpPr/>
          <p:nvPr/>
        </p:nvSpPr>
        <p:spPr>
          <a:xfrm>
            <a:off x="3132907" y="2265674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2D4A24-FCA1-4B3F-AA83-585E0A60924B}"/>
              </a:ext>
            </a:extLst>
          </p:cNvPr>
          <p:cNvSpPr txBox="1"/>
          <p:nvPr/>
        </p:nvSpPr>
        <p:spPr>
          <a:xfrm>
            <a:off x="1919536" y="2753053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38" name="Box">
            <a:extLst>
              <a:ext uri="{FF2B5EF4-FFF2-40B4-BE49-F238E27FC236}">
                <a16:creationId xmlns:a16="http://schemas.microsoft.com/office/drawing/2014/main" id="{9CF93863-9F9F-45B1-A60D-1CFFDE5B5DCF}"/>
              </a:ext>
            </a:extLst>
          </p:cNvPr>
          <p:cNvSpPr/>
          <p:nvPr/>
        </p:nvSpPr>
        <p:spPr>
          <a:xfrm>
            <a:off x="3145792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9" name="Label">
            <a:extLst>
              <a:ext uri="{FF2B5EF4-FFF2-40B4-BE49-F238E27FC236}">
                <a16:creationId xmlns:a16="http://schemas.microsoft.com/office/drawing/2014/main" id="{2C7C5D3D-DBE6-4625-B2EC-A4B020F70F45}"/>
              </a:ext>
            </a:extLst>
          </p:cNvPr>
          <p:cNvSpPr txBox="1"/>
          <p:nvPr/>
        </p:nvSpPr>
        <p:spPr>
          <a:xfrm>
            <a:off x="3277348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Check">
            <a:extLst>
              <a:ext uri="{FF2B5EF4-FFF2-40B4-BE49-F238E27FC236}">
                <a16:creationId xmlns:a16="http://schemas.microsoft.com/office/drawing/2014/main" id="{3C6BEC9A-94AC-4169-93B3-58163D33355F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Box">
            <a:extLst>
              <a:ext uri="{FF2B5EF4-FFF2-40B4-BE49-F238E27FC236}">
                <a16:creationId xmlns:a16="http://schemas.microsoft.com/office/drawing/2014/main" id="{AEE6E02A-17BE-472F-AF35-7BD5C30BA4F6}"/>
              </a:ext>
            </a:extLst>
          </p:cNvPr>
          <p:cNvSpPr/>
          <p:nvPr/>
        </p:nvSpPr>
        <p:spPr>
          <a:xfrm>
            <a:off x="3694966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Label">
            <a:extLst>
              <a:ext uri="{FF2B5EF4-FFF2-40B4-BE49-F238E27FC236}">
                <a16:creationId xmlns:a16="http://schemas.microsoft.com/office/drawing/2014/main" id="{91DEC84E-345E-4DE8-85F6-5BDA35D471A0}"/>
              </a:ext>
            </a:extLst>
          </p:cNvPr>
          <p:cNvSpPr txBox="1"/>
          <p:nvPr/>
        </p:nvSpPr>
        <p:spPr>
          <a:xfrm>
            <a:off x="3826522" y="2697093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44" name="Box">
            <a:extLst>
              <a:ext uri="{FF2B5EF4-FFF2-40B4-BE49-F238E27FC236}">
                <a16:creationId xmlns:a16="http://schemas.microsoft.com/office/drawing/2014/main" id="{16F4F5D2-20EE-4ECB-B0B2-4C3A0DBA241E}"/>
              </a:ext>
            </a:extLst>
          </p:cNvPr>
          <p:cNvSpPr/>
          <p:nvPr/>
        </p:nvSpPr>
        <p:spPr>
          <a:xfrm>
            <a:off x="4337797" y="2722110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Label">
            <a:extLst>
              <a:ext uri="{FF2B5EF4-FFF2-40B4-BE49-F238E27FC236}">
                <a16:creationId xmlns:a16="http://schemas.microsoft.com/office/drawing/2014/main" id="{7931088C-E644-4BF5-ABEB-CD4EC220E541}"/>
              </a:ext>
            </a:extLst>
          </p:cNvPr>
          <p:cNvSpPr txBox="1"/>
          <p:nvPr/>
        </p:nvSpPr>
        <p:spPr>
          <a:xfrm>
            <a:off x="4469353" y="2697093"/>
            <a:ext cx="34329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truck</a:t>
            </a:r>
          </a:p>
        </p:txBody>
      </p:sp>
      <p:sp>
        <p:nvSpPr>
          <p:cNvPr id="46" name="Check">
            <a:extLst>
              <a:ext uri="{FF2B5EF4-FFF2-40B4-BE49-F238E27FC236}">
                <a16:creationId xmlns:a16="http://schemas.microsoft.com/office/drawing/2014/main" id="{B8D06471-A100-4AD3-81E5-9430C1959F0A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2743110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EF7EA-2DED-4815-8715-B7EC8435D16B}"/>
              </a:ext>
            </a:extLst>
          </p:cNvPr>
          <p:cNvSpPr txBox="1"/>
          <p:nvPr/>
        </p:nvSpPr>
        <p:spPr>
          <a:xfrm>
            <a:off x="3132907" y="2889230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 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 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0356A10-BB75-4BE2-88A3-63581F969761}"/>
              </a:ext>
            </a:extLst>
          </p:cNvPr>
          <p:cNvSpPr/>
          <p:nvPr/>
        </p:nvSpPr>
        <p:spPr>
          <a:xfrm>
            <a:off x="3039591" y="220707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0D1D19C-4F0A-45A9-B4E4-FF71A87F85BA}"/>
              </a:ext>
            </a:extLst>
          </p:cNvPr>
          <p:cNvSpPr/>
          <p:nvPr/>
        </p:nvSpPr>
        <p:spPr>
          <a:xfrm>
            <a:off x="3039591" y="30932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C7F669-6FE2-4014-B064-2DD15E536044}"/>
              </a:ext>
            </a:extLst>
          </p:cNvPr>
          <p:cNvSpPr/>
          <p:nvPr/>
        </p:nvSpPr>
        <p:spPr>
          <a:xfrm>
            <a:off x="3039591" y="362137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54DA63C-28AB-4BDD-88A5-6B3931663E87}"/>
              </a:ext>
            </a:extLst>
          </p:cNvPr>
          <p:cNvSpPr/>
          <p:nvPr/>
        </p:nvSpPr>
        <p:spPr>
          <a:xfrm>
            <a:off x="3039591" y="415826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CE0C74F-A26C-487A-9223-7523D5DA8E9D}"/>
              </a:ext>
            </a:extLst>
          </p:cNvPr>
          <p:cNvSpPr/>
          <p:nvPr/>
        </p:nvSpPr>
        <p:spPr>
          <a:xfrm>
            <a:off x="3039591" y="474622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568F35-3180-47C3-A378-B1ABFE6BFB06}"/>
              </a:ext>
            </a:extLst>
          </p:cNvPr>
          <p:cNvSpPr/>
          <p:nvPr/>
        </p:nvSpPr>
        <p:spPr>
          <a:xfrm>
            <a:off x="4670485" y="54952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6917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0080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18092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연결가능 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프로젝트에 추가되지 않은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기기 리스트가 표시됨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끊김 상태의 기기는 비활성화 상태로 표시함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다른 프로젝트에 추가된 기기는 표시하지 않음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추가할 기기는 한 개만 선택 가능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 선택 후 완료 버튼 활성화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A11AA2A-1837-429C-8EAF-B3053F4DF860}"/>
              </a:ext>
            </a:extLst>
          </p:cNvPr>
          <p:cNvSpPr/>
          <p:nvPr/>
        </p:nvSpPr>
        <p:spPr>
          <a:xfrm>
            <a:off x="4702220" y="5557415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F6454E3-80E4-45A0-90A3-FFA3285D32B4}"/>
              </a:ext>
            </a:extLst>
          </p:cNvPr>
          <p:cNvSpPr/>
          <p:nvPr/>
        </p:nvSpPr>
        <p:spPr>
          <a:xfrm>
            <a:off x="2805265" y="3213099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Device 1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Checkbox">
            <a:extLst>
              <a:ext uri="{FF2B5EF4-FFF2-40B4-BE49-F238E27FC236}">
                <a16:creationId xmlns:a16="http://schemas.microsoft.com/office/drawing/2014/main" id="{95A2D9B2-CA42-4879-92F4-E8E25A1014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3483647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007533C-8AC3-41DE-BF33-CF9E1F53D8B6}"/>
              </a:ext>
            </a:extLst>
          </p:cNvPr>
          <p:cNvSpPr/>
          <p:nvPr/>
        </p:nvSpPr>
        <p:spPr>
          <a:xfrm>
            <a:off x="2805265" y="3884865"/>
            <a:ext cx="3735934" cy="6658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Device 2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Checkbox">
            <a:extLst>
              <a:ext uri="{FF2B5EF4-FFF2-40B4-BE49-F238E27FC236}">
                <a16:creationId xmlns:a16="http://schemas.microsoft.com/office/drawing/2014/main" id="{1B4AA670-04CE-4729-9262-DBB0704560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3051" y="415079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9B934D-5A95-4FDC-B560-7B968680385E}"/>
              </a:ext>
            </a:extLst>
          </p:cNvPr>
          <p:cNvSpPr/>
          <p:nvPr/>
        </p:nvSpPr>
        <p:spPr>
          <a:xfrm>
            <a:off x="2805265" y="4550679"/>
            <a:ext cx="3735934" cy="6658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디바이스 명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Device 3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Checkbox">
            <a:extLst>
              <a:ext uri="{FF2B5EF4-FFF2-40B4-BE49-F238E27FC236}">
                <a16:creationId xmlns:a16="http://schemas.microsoft.com/office/drawing/2014/main" id="{5A13749A-C9E5-457B-A520-849428AC2B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27648" y="482643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>
              <a:lumMod val="75000"/>
              <a:alpha val="54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6032976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665D06-E4FE-427F-AA79-DB35388060C6}"/>
              </a:ext>
            </a:extLst>
          </p:cNvPr>
          <p:cNvSpPr/>
          <p:nvPr/>
        </p:nvSpPr>
        <p:spPr>
          <a:xfrm>
            <a:off x="2733257" y="314704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97283E-7D44-4E8C-9769-6C9EA4890EBB}"/>
              </a:ext>
            </a:extLst>
          </p:cNvPr>
          <p:cNvSpPr/>
          <p:nvPr/>
        </p:nvSpPr>
        <p:spPr>
          <a:xfrm>
            <a:off x="4644244" y="549201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713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0229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aw_sc_s012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기기선택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7314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 가능한 기기가 없는 경우 안내 메시지가 표시되며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기기관리 바로가기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해당 메뉴로 이동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42012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3995168" y="1422339"/>
            <a:ext cx="135614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새 수집 프로젝트 생성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3B5F9A-7168-4E02-AC5A-D7E89F8CC174}"/>
              </a:ext>
            </a:extLst>
          </p:cNvPr>
          <p:cNvSpPr txBox="1"/>
          <p:nvPr/>
        </p:nvSpPr>
        <p:spPr>
          <a:xfrm>
            <a:off x="3291425" y="1790029"/>
            <a:ext cx="273504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1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모델선택</a:t>
            </a:r>
            <a:r>
              <a:rPr lang="en-US" altLang="ko-KR" sz="900" dirty="0">
                <a:latin typeface="+mn-ea"/>
              </a:rPr>
              <a:t>	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상세설정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		</a:t>
            </a:r>
            <a:r>
              <a:rPr lang="en-US" altLang="ko-KR" sz="900" b="1" dirty="0">
                <a:latin typeface="+mn-ea"/>
              </a:rPr>
              <a:t>3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기기선택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C11858F-955E-468C-B1A7-8102E1CE1D24}"/>
              </a:ext>
            </a:extLst>
          </p:cNvPr>
          <p:cNvSpPr/>
          <p:nvPr/>
        </p:nvSpPr>
        <p:spPr>
          <a:xfrm>
            <a:off x="3767149" y="5564022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D2B1A2-E00E-43C5-B4EB-CF2829400F11}"/>
              </a:ext>
            </a:extLst>
          </p:cNvPr>
          <p:cNvSpPr txBox="1"/>
          <p:nvPr/>
        </p:nvSpPr>
        <p:spPr>
          <a:xfrm>
            <a:off x="2567608" y="2348880"/>
            <a:ext cx="168635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선택</a:t>
            </a:r>
            <a:endParaRPr lang="en-US" altLang="ko-KR" sz="700" b="1" dirty="0">
              <a:latin typeface="+mn-ea"/>
            </a:endParaRPr>
          </a:p>
          <a:p>
            <a:pPr algn="l"/>
            <a:endParaRPr lang="en-US" altLang="ko-KR" sz="700" b="1" dirty="0">
              <a:latin typeface="+mn-ea"/>
            </a:endParaRPr>
          </a:p>
          <a:p>
            <a:pPr algn="l"/>
            <a:r>
              <a:rPr lang="ko-KR" altLang="en-US" sz="700" dirty="0">
                <a:latin typeface="+mn-ea"/>
              </a:rPr>
              <a:t>프로젝트에 추가할 기기를 선택 해 주세요</a:t>
            </a:r>
          </a:p>
          <a:p>
            <a:pPr algn="l"/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개만 선택할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EAF27-3632-4337-ACC9-B2E68996F3AF}"/>
              </a:ext>
            </a:extLst>
          </p:cNvPr>
          <p:cNvSpPr/>
          <p:nvPr/>
        </p:nvSpPr>
        <p:spPr>
          <a:xfrm>
            <a:off x="4702220" y="5564021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E77A4-35F3-4ADA-A7DE-25A93D35976D}"/>
              </a:ext>
            </a:extLst>
          </p:cNvPr>
          <p:cNvSpPr txBox="1"/>
          <p:nvPr/>
        </p:nvSpPr>
        <p:spPr>
          <a:xfrm>
            <a:off x="3612047" y="3429000"/>
            <a:ext cx="2122376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기기관리에서 먼저 기기를 등록해 주세요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  <a:hlinkClick r:id="rId3" action="ppaction://hlinksldjump"/>
              </a:rPr>
              <a:t>기기관리 바로가기</a:t>
            </a:r>
            <a:r>
              <a:rPr lang="en-US" altLang="ko-KR" sz="900" dirty="0">
                <a:latin typeface="+mn-ea"/>
                <a:hlinkClick r:id="rId3" action="ppaction://hlinksldjump"/>
              </a:rPr>
              <a:t>&gt;</a:t>
            </a:r>
            <a:endParaRPr lang="ko-KR" altLang="en-US" sz="90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9BE0F0-0E7D-412C-A6D9-374DA7DA1EC2}"/>
              </a:ext>
            </a:extLst>
          </p:cNvPr>
          <p:cNvSpPr/>
          <p:nvPr/>
        </p:nvSpPr>
        <p:spPr>
          <a:xfrm>
            <a:off x="3782414" y="329308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6477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620" y="238207"/>
            <a:ext cx="6358436" cy="5264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Document History</a:t>
            </a:r>
            <a:endParaRPr lang="en-US" altLang="ko-KR" sz="160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Group 140">
            <a:extLst>
              <a:ext uri="{FF2B5EF4-FFF2-40B4-BE49-F238E27FC236}">
                <a16:creationId xmlns:a16="http://schemas.microsoft.com/office/drawing/2014/main" id="{35BB7A5F-8E68-0E4D-9066-FA5B2E44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41793"/>
              </p:ext>
            </p:extLst>
          </p:nvPr>
        </p:nvGraphicFramePr>
        <p:xfrm>
          <a:off x="335360" y="734289"/>
          <a:ext cx="11449272" cy="1663326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History Detail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11"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First written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Add UseCase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Requirement-based screen and function arrangement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1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Add Footer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295091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- aw_sc_s018: Add device deletion case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6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9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2128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28554"/>
              </p:ext>
            </p:extLst>
          </p:nvPr>
        </p:nvGraphicFramePr>
        <p:xfrm>
          <a:off x="9624393" y="0"/>
          <a:ext cx="2567606" cy="172201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생성 후 설정 화면에 진입 가능 하며 기존 설정된 프로젝트 요소를 변경 할 수 있음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31B21A-77DF-4497-A964-DE6CEF121DB9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7F8C7CD-A1D2-41CD-AF2C-22973CE35589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531EA7-8F23-4456-ACC3-8AE2BE2D4CFD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58" name="Input Field">
            <a:extLst>
              <a:ext uri="{FF2B5EF4-FFF2-40B4-BE49-F238E27FC236}">
                <a16:creationId xmlns:a16="http://schemas.microsoft.com/office/drawing/2014/main" id="{BE6A8E75-68E3-4B4C-BC4D-534EAB36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92" y="350555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F30F43-BEDE-4C07-8168-D0DEE442537A}"/>
              </a:ext>
            </a:extLst>
          </p:cNvPr>
          <p:cNvSpPr txBox="1"/>
          <p:nvPr/>
        </p:nvSpPr>
        <p:spPr>
          <a:xfrm>
            <a:off x="1919536" y="3578942"/>
            <a:ext cx="48090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명</a:t>
            </a:r>
          </a:p>
        </p:txBody>
      </p:sp>
      <p:sp>
        <p:nvSpPr>
          <p:cNvPr id="60" name="Input Field">
            <a:extLst>
              <a:ext uri="{FF2B5EF4-FFF2-40B4-BE49-F238E27FC236}">
                <a16:creationId xmlns:a16="http://schemas.microsoft.com/office/drawing/2014/main" id="{594B70F0-D540-4BBD-949F-A4CB00739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83" y="4047783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1E068-687C-4DE8-8E5A-D39101B7F916}"/>
              </a:ext>
            </a:extLst>
          </p:cNvPr>
          <p:cNvSpPr txBox="1"/>
          <p:nvPr/>
        </p:nvSpPr>
        <p:spPr>
          <a:xfrm>
            <a:off x="1919536" y="4115516"/>
            <a:ext cx="8704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촬영</a:t>
            </a:r>
            <a:r>
              <a:rPr lang="en-US" altLang="ko-KR" sz="700" b="1" dirty="0">
                <a:latin typeface="+mn-ea"/>
              </a:rPr>
              <a:t>(Detection)</a:t>
            </a:r>
            <a:r>
              <a:rPr lang="ko-KR" altLang="en-US" sz="700" b="1" dirty="0">
                <a:latin typeface="+mn-ea"/>
              </a:rPr>
              <a:t> 간격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CA9644-379D-4E37-9697-8EF95E23CAFF}"/>
              </a:ext>
            </a:extLst>
          </p:cNvPr>
          <p:cNvSpPr txBox="1"/>
          <p:nvPr/>
        </p:nvSpPr>
        <p:spPr>
          <a:xfrm>
            <a:off x="1919536" y="4652253"/>
            <a:ext cx="84638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이미지 당 포함 객체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F7F195-A925-43E9-879A-D063CF6F523B}"/>
              </a:ext>
            </a:extLst>
          </p:cNvPr>
          <p:cNvSpPr txBox="1"/>
          <p:nvPr/>
        </p:nvSpPr>
        <p:spPr>
          <a:xfrm>
            <a:off x="3769079" y="4097604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초</a:t>
            </a:r>
          </a:p>
        </p:txBody>
      </p:sp>
      <p:sp>
        <p:nvSpPr>
          <p:cNvPr id="71" name="Input Field">
            <a:extLst>
              <a:ext uri="{FF2B5EF4-FFF2-40B4-BE49-F238E27FC236}">
                <a16:creationId xmlns:a16="http://schemas.microsoft.com/office/drawing/2014/main" id="{A74354E6-1E0C-47A9-A8AB-16AC0FED7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556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00316C-231A-41CE-8775-3A070990F68F}"/>
              </a:ext>
            </a:extLst>
          </p:cNvPr>
          <p:cNvSpPr txBox="1"/>
          <p:nvPr/>
        </p:nvSpPr>
        <p:spPr>
          <a:xfrm>
            <a:off x="3143672" y="4652253"/>
            <a:ext cx="17953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최소</a:t>
            </a:r>
          </a:p>
        </p:txBody>
      </p:sp>
      <p:sp>
        <p:nvSpPr>
          <p:cNvPr id="73" name="Input Field">
            <a:extLst>
              <a:ext uri="{FF2B5EF4-FFF2-40B4-BE49-F238E27FC236}">
                <a16:creationId xmlns:a16="http://schemas.microsoft.com/office/drawing/2014/main" id="{D87C15F4-EE4A-41C4-8E2B-C99E281E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83" y="4592583"/>
            <a:ext cx="57504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86F16B-204F-4222-BCA9-88ABAE08CE07}"/>
              </a:ext>
            </a:extLst>
          </p:cNvPr>
          <p:cNvSpPr txBox="1"/>
          <p:nvPr/>
        </p:nvSpPr>
        <p:spPr>
          <a:xfrm>
            <a:off x="3132907" y="4846307"/>
            <a:ext cx="22506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저장할 이미지의 포함 된 객체 수를 제한할 수 있습니다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E5BAC0-F4A4-46F4-8264-CA32B855542E}"/>
              </a:ext>
            </a:extLst>
          </p:cNvPr>
          <p:cNvSpPr txBox="1"/>
          <p:nvPr/>
        </p:nvSpPr>
        <p:spPr>
          <a:xfrm>
            <a:off x="1919536" y="5243962"/>
            <a:ext cx="90409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최대 수집 이미지 개수</a:t>
            </a:r>
          </a:p>
        </p:txBody>
      </p:sp>
      <p:sp>
        <p:nvSpPr>
          <p:cNvPr id="77" name="Input Field">
            <a:extLst>
              <a:ext uri="{FF2B5EF4-FFF2-40B4-BE49-F238E27FC236}">
                <a16:creationId xmlns:a16="http://schemas.microsoft.com/office/drawing/2014/main" id="{A48BB1E1-43B0-4F3E-8ADF-C5BB583D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34" y="5180184"/>
            <a:ext cx="55053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463EA1-9E17-489C-B867-B8AE9ECFCA95}"/>
              </a:ext>
            </a:extLst>
          </p:cNvPr>
          <p:cNvSpPr txBox="1"/>
          <p:nvPr/>
        </p:nvSpPr>
        <p:spPr>
          <a:xfrm>
            <a:off x="3736164" y="5243676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097A4-3545-4A6C-A23E-DB9ABF2527CC}"/>
              </a:ext>
            </a:extLst>
          </p:cNvPr>
          <p:cNvSpPr txBox="1"/>
          <p:nvPr/>
        </p:nvSpPr>
        <p:spPr>
          <a:xfrm>
            <a:off x="3132907" y="4294018"/>
            <a:ext cx="225702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연결된 디바이스는 설정된 시간간격을 두고 촬영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CC3B8A-91E4-4D08-B9B7-36E7DE0ECE5C}"/>
              </a:ext>
            </a:extLst>
          </p:cNvPr>
          <p:cNvSpPr txBox="1"/>
          <p:nvPr/>
        </p:nvSpPr>
        <p:spPr>
          <a:xfrm>
            <a:off x="3145792" y="3768409"/>
            <a:ext cx="197490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생성된 프로젝트를 구분하는 용도로 사용 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BFE529-8CA5-4C41-9531-B763F642D1F9}"/>
              </a:ext>
            </a:extLst>
          </p:cNvPr>
          <p:cNvSpPr txBox="1"/>
          <p:nvPr/>
        </p:nvSpPr>
        <p:spPr>
          <a:xfrm>
            <a:off x="3970101" y="4652253"/>
            <a:ext cx="51296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 </a:t>
            </a:r>
            <a:r>
              <a:rPr lang="ko-KR" altLang="en-US" sz="700" dirty="0" err="1">
                <a:latin typeface="+mn-ea"/>
              </a:rPr>
              <a:t>부터</a:t>
            </a:r>
            <a:r>
              <a:rPr lang="ko-KR" altLang="en-US" sz="700" dirty="0">
                <a:latin typeface="+mn-ea"/>
              </a:rPr>
              <a:t> 최대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EB8B46-5EBC-4FD4-881B-DE2593681023}"/>
              </a:ext>
            </a:extLst>
          </p:cNvPr>
          <p:cNvSpPr txBox="1"/>
          <p:nvPr/>
        </p:nvSpPr>
        <p:spPr>
          <a:xfrm>
            <a:off x="5133439" y="4652253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개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6954FA-F987-4884-B251-D713F2811125}"/>
              </a:ext>
            </a:extLst>
          </p:cNvPr>
          <p:cNvSpPr txBox="1"/>
          <p:nvPr/>
        </p:nvSpPr>
        <p:spPr>
          <a:xfrm>
            <a:off x="3111847" y="5466799"/>
            <a:ext cx="29110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설정한 최대 개수에 도달 하면 해당 프로젝트 스마트 수집을 중단합니다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A3C10BF-5779-4B78-8981-549C716CB841}"/>
              </a:ext>
            </a:extLst>
          </p:cNvPr>
          <p:cNvSpPr txBox="1"/>
          <p:nvPr/>
        </p:nvSpPr>
        <p:spPr>
          <a:xfrm>
            <a:off x="1919536" y="2674860"/>
            <a:ext cx="92764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적용 모델</a:t>
            </a:r>
          </a:p>
        </p:txBody>
      </p:sp>
      <p:sp>
        <p:nvSpPr>
          <p:cNvPr id="114" name="Button">
            <a:extLst>
              <a:ext uri="{FF2B5EF4-FFF2-40B4-BE49-F238E27FC236}">
                <a16:creationId xmlns:a16="http://schemas.microsoft.com/office/drawing/2014/main" id="{FF31736F-DA39-4A24-B124-B03F7027E5F5}"/>
              </a:ext>
            </a:extLst>
          </p:cNvPr>
          <p:cNvSpPr/>
          <p:nvPr/>
        </p:nvSpPr>
        <p:spPr>
          <a:xfrm>
            <a:off x="3132907" y="2613319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차량인식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id="{5AC7906E-D17D-4EF9-AD3F-7C8ACCA18E2A}"/>
              </a:ext>
            </a:extLst>
          </p:cNvPr>
          <p:cNvSpPr/>
          <p:nvPr/>
        </p:nvSpPr>
        <p:spPr>
          <a:xfrm>
            <a:off x="390522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사람인식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Button">
            <a:extLst>
              <a:ext uri="{FF2B5EF4-FFF2-40B4-BE49-F238E27FC236}">
                <a16:creationId xmlns:a16="http://schemas.microsoft.com/office/drawing/2014/main" id="{FCD569B2-63E1-4CE7-9769-1B07DB903746}"/>
              </a:ext>
            </a:extLst>
          </p:cNvPr>
          <p:cNvSpPr/>
          <p:nvPr/>
        </p:nvSpPr>
        <p:spPr>
          <a:xfrm>
            <a:off x="4677547" y="261331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과일인식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5B5C41-14FA-4539-B494-A9BC66ED4C78}"/>
              </a:ext>
            </a:extLst>
          </p:cNvPr>
          <p:cNvSpPr txBox="1"/>
          <p:nvPr/>
        </p:nvSpPr>
        <p:spPr>
          <a:xfrm>
            <a:off x="1919536" y="310069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객체 설정</a:t>
            </a:r>
          </a:p>
        </p:txBody>
      </p:sp>
      <p:sp>
        <p:nvSpPr>
          <p:cNvPr id="118" name="Box">
            <a:extLst>
              <a:ext uri="{FF2B5EF4-FFF2-40B4-BE49-F238E27FC236}">
                <a16:creationId xmlns:a16="http://schemas.microsoft.com/office/drawing/2014/main" id="{919858DF-5B4C-4587-8C0E-1325A6928AC4}"/>
              </a:ext>
            </a:extLst>
          </p:cNvPr>
          <p:cNvSpPr/>
          <p:nvPr/>
        </p:nvSpPr>
        <p:spPr>
          <a:xfrm>
            <a:off x="3145792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9" name="Label">
            <a:extLst>
              <a:ext uri="{FF2B5EF4-FFF2-40B4-BE49-F238E27FC236}">
                <a16:creationId xmlns:a16="http://schemas.microsoft.com/office/drawing/2014/main" id="{36C8C9F7-8CB0-4896-9762-05A4D0C9702A}"/>
              </a:ext>
            </a:extLst>
          </p:cNvPr>
          <p:cNvSpPr txBox="1"/>
          <p:nvPr/>
        </p:nvSpPr>
        <p:spPr>
          <a:xfrm>
            <a:off x="3277348" y="3044738"/>
            <a:ext cx="292003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Car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0" name="Check">
            <a:extLst>
              <a:ext uri="{FF2B5EF4-FFF2-40B4-BE49-F238E27FC236}">
                <a16:creationId xmlns:a16="http://schemas.microsoft.com/office/drawing/2014/main" id="{A6A4E734-6DED-4E45-966A-78E5E8488AF3}"/>
              </a:ext>
            </a:extLst>
          </p:cNvPr>
          <p:cNvSpPr>
            <a:spLocks noEditPoints="1"/>
          </p:cNvSpPr>
          <p:nvPr/>
        </p:nvSpPr>
        <p:spPr bwMode="auto">
          <a:xfrm>
            <a:off x="3167481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1" name="Box">
            <a:extLst>
              <a:ext uri="{FF2B5EF4-FFF2-40B4-BE49-F238E27FC236}">
                <a16:creationId xmlns:a16="http://schemas.microsoft.com/office/drawing/2014/main" id="{51FA13B8-3045-40ED-ABE6-CE16D318B79A}"/>
              </a:ext>
            </a:extLst>
          </p:cNvPr>
          <p:cNvSpPr/>
          <p:nvPr/>
        </p:nvSpPr>
        <p:spPr>
          <a:xfrm>
            <a:off x="3694966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Label">
            <a:extLst>
              <a:ext uri="{FF2B5EF4-FFF2-40B4-BE49-F238E27FC236}">
                <a16:creationId xmlns:a16="http://schemas.microsoft.com/office/drawing/2014/main" id="{C43FB1C1-1DA7-4020-8536-6B4EBE4FE8F2}"/>
              </a:ext>
            </a:extLst>
          </p:cNvPr>
          <p:cNvSpPr txBox="1"/>
          <p:nvPr/>
        </p:nvSpPr>
        <p:spPr>
          <a:xfrm>
            <a:off x="3826522" y="3044738"/>
            <a:ext cx="43146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Person</a:t>
            </a:r>
          </a:p>
        </p:txBody>
      </p:sp>
      <p:sp>
        <p:nvSpPr>
          <p:cNvPr id="123" name="Box">
            <a:extLst>
              <a:ext uri="{FF2B5EF4-FFF2-40B4-BE49-F238E27FC236}">
                <a16:creationId xmlns:a16="http://schemas.microsoft.com/office/drawing/2014/main" id="{1294F76E-BE47-4662-BE3A-4DBAB9C8C2EF}"/>
              </a:ext>
            </a:extLst>
          </p:cNvPr>
          <p:cNvSpPr/>
          <p:nvPr/>
        </p:nvSpPr>
        <p:spPr>
          <a:xfrm>
            <a:off x="4337797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4" name="Label">
            <a:extLst>
              <a:ext uri="{FF2B5EF4-FFF2-40B4-BE49-F238E27FC236}">
                <a16:creationId xmlns:a16="http://schemas.microsoft.com/office/drawing/2014/main" id="{9B9843B3-65F2-4FCE-A4E7-A1BBEBEA0C09}"/>
              </a:ext>
            </a:extLst>
          </p:cNvPr>
          <p:cNvSpPr txBox="1"/>
          <p:nvPr/>
        </p:nvSpPr>
        <p:spPr>
          <a:xfrm>
            <a:off x="4469353" y="3044738"/>
            <a:ext cx="301621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Bus</a:t>
            </a:r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Check">
            <a:extLst>
              <a:ext uri="{FF2B5EF4-FFF2-40B4-BE49-F238E27FC236}">
                <a16:creationId xmlns:a16="http://schemas.microsoft.com/office/drawing/2014/main" id="{93FC5D1E-C0E2-46FD-8DBB-2671686372B4}"/>
              </a:ext>
            </a:extLst>
          </p:cNvPr>
          <p:cNvSpPr>
            <a:spLocks noEditPoints="1"/>
          </p:cNvSpPr>
          <p:nvPr/>
        </p:nvSpPr>
        <p:spPr bwMode="auto">
          <a:xfrm>
            <a:off x="4359486" y="3090755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6" name="Box">
            <a:extLst>
              <a:ext uri="{FF2B5EF4-FFF2-40B4-BE49-F238E27FC236}">
                <a16:creationId xmlns:a16="http://schemas.microsoft.com/office/drawing/2014/main" id="{098EE52D-D499-4402-B72A-1A8C77B73BA6}"/>
              </a:ext>
            </a:extLst>
          </p:cNvPr>
          <p:cNvSpPr/>
          <p:nvPr/>
        </p:nvSpPr>
        <p:spPr>
          <a:xfrm>
            <a:off x="4868845" y="3069755"/>
            <a:ext cx="131556" cy="13155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Label">
            <a:extLst>
              <a:ext uri="{FF2B5EF4-FFF2-40B4-BE49-F238E27FC236}">
                <a16:creationId xmlns:a16="http://schemas.microsoft.com/office/drawing/2014/main" id="{7D8B371F-D8DA-4DF6-8032-7695EAC9CCF3}"/>
              </a:ext>
            </a:extLst>
          </p:cNvPr>
          <p:cNvSpPr txBox="1"/>
          <p:nvPr/>
        </p:nvSpPr>
        <p:spPr>
          <a:xfrm>
            <a:off x="5000401" y="3044738"/>
            <a:ext cx="311239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Dog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0769D2-F63A-464E-83EE-7A766303587E}"/>
              </a:ext>
            </a:extLst>
          </p:cNvPr>
          <p:cNvSpPr txBox="1"/>
          <p:nvPr/>
        </p:nvSpPr>
        <p:spPr>
          <a:xfrm>
            <a:off x="3132907" y="3236875"/>
            <a:ext cx="233557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선택한 객체가 </a:t>
            </a:r>
            <a:r>
              <a:rPr lang="ko-KR" altLang="en-US" sz="700" dirty="0" err="1">
                <a:latin typeface="+mn-ea"/>
              </a:rPr>
              <a:t>객체가</a:t>
            </a:r>
            <a:r>
              <a:rPr lang="ko-KR" altLang="en-US" sz="700" dirty="0">
                <a:latin typeface="+mn-ea"/>
              </a:rPr>
              <a:t> 존재 할 때만 데이터를 저장합니다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D24972-ED6A-4DE7-AEC0-3CC5D7EAEFA4}"/>
              </a:ext>
            </a:extLst>
          </p:cNvPr>
          <p:cNvSpPr/>
          <p:nvPr/>
        </p:nvSpPr>
        <p:spPr>
          <a:xfrm>
            <a:off x="1815922" y="33825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4085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3243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aw_sc_s014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6951"/>
              </p:ext>
            </p:extLst>
          </p:nvPr>
        </p:nvGraphicFramePr>
        <p:xfrm>
          <a:off x="9624393" y="0"/>
          <a:ext cx="2567606" cy="428462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상태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중지 상태에서 선택 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프로젝트의 연결된 기기가 수집활동을 진행하고 이미지 데이터가 저장되는 상태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첫 생성시 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또는 진행 중 상태에서 변경가능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기기가 이미지 수집을 중지한 상태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진행중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중지 상태에서 선택 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수행을 완료하여 더 이상 스마트 수집 진행하지 않음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삭제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[confirm]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프로젝트 및 관련 수집데이터를 전부 삭제합니다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 하시겠습니까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 상태에서 프로젝트 삭제가 가능하며 삭제 시 해당 프로젝트 노출 되지 않으며 수집한 데이터를 포함하여 삭제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설정한 항목으로 변경 저장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9054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Cutout">
            <a:extLst>
              <a:ext uri="{FF2B5EF4-FFF2-40B4-BE49-F238E27FC236}">
                <a16:creationId xmlns:a16="http://schemas.microsoft.com/office/drawing/2014/main" id="{D100FC8B-51E5-4E56-A3DE-0F9E7D17B77C}"/>
              </a:ext>
            </a:extLst>
          </p:cNvPr>
          <p:cNvGrpSpPr/>
          <p:nvPr/>
        </p:nvGrpSpPr>
        <p:grpSpPr>
          <a:xfrm rot="5400000">
            <a:off x="4596881" y="-1315840"/>
            <a:ext cx="152698" cy="8174132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7" name="Fill">
              <a:extLst>
                <a:ext uri="{FF2B5EF4-FFF2-40B4-BE49-F238E27FC236}">
                  <a16:creationId xmlns:a16="http://schemas.microsoft.com/office/drawing/2014/main" id="{1E8D6868-A445-42C6-BE27-06013FF1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order">
              <a:extLst>
                <a:ext uri="{FF2B5EF4-FFF2-40B4-BE49-F238E27FC236}">
                  <a16:creationId xmlns:a16="http://schemas.microsoft.com/office/drawing/2014/main" id="{7FFF3FEE-1534-4C36-A7E0-CDE113475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A7333D-D0F9-42D3-9940-7A12E30AE610}"/>
              </a:ext>
            </a:extLst>
          </p:cNvPr>
          <p:cNvSpPr/>
          <p:nvPr/>
        </p:nvSpPr>
        <p:spPr>
          <a:xfrm>
            <a:off x="3841529" y="5610411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2E7981-A440-4172-8AFD-341AF4847703}"/>
              </a:ext>
            </a:extLst>
          </p:cNvPr>
          <p:cNvSpPr/>
          <p:nvPr/>
        </p:nvSpPr>
        <p:spPr>
          <a:xfrm>
            <a:off x="4735162" y="5610411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E96FD6-2F6A-4002-80DE-399F0F8FF583}"/>
              </a:ext>
            </a:extLst>
          </p:cNvPr>
          <p:cNvSpPr txBox="1"/>
          <p:nvPr/>
        </p:nvSpPr>
        <p:spPr>
          <a:xfrm>
            <a:off x="1919536" y="326739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상태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A77AA-BA9C-45E1-BE34-1D02B8C6B2BC}"/>
              </a:ext>
            </a:extLst>
          </p:cNvPr>
          <p:cNvSpPr txBox="1"/>
          <p:nvPr/>
        </p:nvSpPr>
        <p:spPr>
          <a:xfrm>
            <a:off x="3111847" y="3490232"/>
            <a:ext cx="342401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프로젝트가 완료되면 다시 되돌릴 수 없으며 프로젝트와 연결된 기기가 분리 됩니다</a:t>
            </a:r>
            <a:r>
              <a:rPr lang="en-US" altLang="ko-KR" sz="700" dirty="0">
                <a:latin typeface="+mn-ea"/>
              </a:rPr>
              <a:t>.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grpSp>
        <p:nvGrpSpPr>
          <p:cNvPr id="56" name="Option">
            <a:extLst>
              <a:ext uri="{FF2B5EF4-FFF2-40B4-BE49-F238E27FC236}">
                <a16:creationId xmlns:a16="http://schemas.microsoft.com/office/drawing/2014/main" id="{5542A3C5-823E-4B5D-8142-4D2FEFF9D838}"/>
              </a:ext>
            </a:extLst>
          </p:cNvPr>
          <p:cNvGrpSpPr/>
          <p:nvPr/>
        </p:nvGrpSpPr>
        <p:grpSpPr>
          <a:xfrm>
            <a:off x="3111847" y="3257756"/>
            <a:ext cx="495068" cy="127000"/>
            <a:chOff x="1068388" y="1876425"/>
            <a:chExt cx="495068" cy="127000"/>
          </a:xfrm>
        </p:grpSpPr>
        <p:grpSp>
          <p:nvGrpSpPr>
            <p:cNvPr id="57" name="Option">
              <a:extLst>
                <a:ext uri="{FF2B5EF4-FFF2-40B4-BE49-F238E27FC236}">
                  <a16:creationId xmlns:a16="http://schemas.microsoft.com/office/drawing/2014/main" id="{9E2452DE-AFDE-4659-B61C-00E0F9359338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0F623A6-D87D-497E-BC84-265F19E1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Check">
                <a:extLst>
                  <a:ext uri="{FF2B5EF4-FFF2-40B4-BE49-F238E27FC236}">
                    <a16:creationId xmlns:a16="http://schemas.microsoft.com/office/drawing/2014/main" id="{F40FD2C0-83EB-4898-B930-DC2AAF012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28492668-AB7E-4E49-850C-336AC8345DA6}"/>
                </a:ext>
              </a:extLst>
            </p:cNvPr>
            <p:cNvSpPr txBox="1"/>
            <p:nvPr/>
          </p:nvSpPr>
          <p:spPr>
            <a:xfrm>
              <a:off x="1262091" y="1879298"/>
              <a:ext cx="301365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진행 중</a:t>
              </a:r>
              <a:endParaRPr lang="en-US" sz="700" noProof="1">
                <a:latin typeface="+mn-ea"/>
              </a:endParaRPr>
            </a:p>
          </p:txBody>
        </p:sp>
      </p:grpSp>
      <p:grpSp>
        <p:nvGrpSpPr>
          <p:cNvPr id="67" name="Option">
            <a:extLst>
              <a:ext uri="{FF2B5EF4-FFF2-40B4-BE49-F238E27FC236}">
                <a16:creationId xmlns:a16="http://schemas.microsoft.com/office/drawing/2014/main" id="{D700990C-EE32-4232-93CD-5EF321464C5B}"/>
              </a:ext>
            </a:extLst>
          </p:cNvPr>
          <p:cNvGrpSpPr/>
          <p:nvPr/>
        </p:nvGrpSpPr>
        <p:grpSpPr>
          <a:xfrm>
            <a:off x="3782644" y="3257756"/>
            <a:ext cx="373239" cy="127000"/>
            <a:chOff x="1068388" y="1876425"/>
            <a:chExt cx="373239" cy="127000"/>
          </a:xfrm>
        </p:grpSpPr>
        <p:sp>
          <p:nvSpPr>
            <p:cNvPr id="71" name="Circle">
              <a:extLst>
                <a:ext uri="{FF2B5EF4-FFF2-40B4-BE49-F238E27FC236}">
                  <a16:creationId xmlns:a16="http://schemas.microsoft.com/office/drawing/2014/main" id="{AE981D05-26D9-45F5-B890-4175E7D2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32A55249-FBE7-4CB4-899F-5B6ABEF43408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중지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076E4A3-EE25-4BD2-9346-F35200205160}"/>
              </a:ext>
            </a:extLst>
          </p:cNvPr>
          <p:cNvSpPr txBox="1"/>
          <p:nvPr/>
        </p:nvSpPr>
        <p:spPr>
          <a:xfrm>
            <a:off x="1919536" y="2110470"/>
            <a:ext cx="10034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900" b="1" dirty="0">
                <a:latin typeface="+mn-ea"/>
              </a:rPr>
              <a:t>차량 인식 프로젝트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C832DF9-EB9D-4454-9463-EBE7926DF365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6A1668-1735-40A5-BEC4-50B3D455F504}"/>
              </a:ext>
            </a:extLst>
          </p:cNvPr>
          <p:cNvSpPr txBox="1"/>
          <p:nvPr/>
        </p:nvSpPr>
        <p:spPr>
          <a:xfrm>
            <a:off x="4245236" y="1422339"/>
            <a:ext cx="85600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프로젝트 설정</a:t>
            </a:r>
            <a:endParaRPr lang="en-US" altLang="ko-KR" sz="105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06E44-E1B8-45E4-ADCC-E39811FFB38A}"/>
              </a:ext>
            </a:extLst>
          </p:cNvPr>
          <p:cNvSpPr txBox="1"/>
          <p:nvPr/>
        </p:nvSpPr>
        <p:spPr>
          <a:xfrm>
            <a:off x="1919536" y="3848305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프로젝트 삭제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DB6375A4-623A-465E-A176-A82070649039}"/>
              </a:ext>
            </a:extLst>
          </p:cNvPr>
          <p:cNvSpPr/>
          <p:nvPr/>
        </p:nvSpPr>
        <p:spPr>
          <a:xfrm>
            <a:off x="311184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8" name="Option">
            <a:extLst>
              <a:ext uri="{FF2B5EF4-FFF2-40B4-BE49-F238E27FC236}">
                <a16:creationId xmlns:a16="http://schemas.microsoft.com/office/drawing/2014/main" id="{6621C938-BFDE-489C-BC99-525F1B234609}"/>
              </a:ext>
            </a:extLst>
          </p:cNvPr>
          <p:cNvGrpSpPr/>
          <p:nvPr/>
        </p:nvGrpSpPr>
        <p:grpSpPr>
          <a:xfrm>
            <a:off x="4364649" y="3257756"/>
            <a:ext cx="373239" cy="127000"/>
            <a:chOff x="1068388" y="1876425"/>
            <a:chExt cx="373239" cy="127000"/>
          </a:xfrm>
        </p:grpSpPr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1071134-E32B-4BCB-B7E1-F9A996ED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">
              <a:extLst>
                <a:ext uri="{FF2B5EF4-FFF2-40B4-BE49-F238E27FC236}">
                  <a16:creationId xmlns:a16="http://schemas.microsoft.com/office/drawing/2014/main" id="{7C4AAC45-99D9-4745-BBF6-E888D0A381FC}"/>
                </a:ext>
              </a:extLst>
            </p:cNvPr>
            <p:cNvSpPr txBox="1"/>
            <p:nvPr/>
          </p:nvSpPr>
          <p:spPr>
            <a:xfrm>
              <a:off x="1262091" y="1879298"/>
              <a:ext cx="179536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72291" latinLnBrk="1"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latin typeface="+mn-ea"/>
                </a:rPr>
                <a:t>완료</a:t>
              </a:r>
              <a:endParaRPr lang="en-US" sz="700" noProof="1">
                <a:latin typeface="+mn-ea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EC9F4DEA-8238-47BD-86A5-2C9DA9FA9C82}"/>
              </a:ext>
            </a:extLst>
          </p:cNvPr>
          <p:cNvSpPr/>
          <p:nvPr/>
        </p:nvSpPr>
        <p:spPr>
          <a:xfrm>
            <a:off x="1815922" y="312292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">
            <a:extLst>
              <a:ext uri="{FF2B5EF4-FFF2-40B4-BE49-F238E27FC236}">
                <a16:creationId xmlns:a16="http://schemas.microsoft.com/office/drawing/2014/main" id="{ABBA116B-CB05-401A-898A-4F3FD134B920}"/>
              </a:ext>
            </a:extLst>
          </p:cNvPr>
          <p:cNvSpPr txBox="1"/>
          <p:nvPr/>
        </p:nvSpPr>
        <p:spPr>
          <a:xfrm>
            <a:off x="7003292" y="3255894"/>
            <a:ext cx="301365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진행 중</a:t>
            </a:r>
            <a:endParaRPr lang="en-US" sz="700" noProof="1">
              <a:latin typeface="+mn-ea"/>
            </a:endParaRPr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7D418D0-2451-40BA-AA96-CCD3DE662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86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78B3F-3761-44B2-BC64-CBE4B0556D88}"/>
              </a:ext>
            </a:extLst>
          </p:cNvPr>
          <p:cNvSpPr txBox="1"/>
          <p:nvPr/>
        </p:nvSpPr>
        <p:spPr>
          <a:xfrm>
            <a:off x="7674089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중지</a:t>
            </a:r>
            <a:endParaRPr lang="en-US" sz="700" noProof="1">
              <a:latin typeface="+mn-ea"/>
            </a:endParaRPr>
          </a:p>
        </p:txBody>
      </p:sp>
      <p:sp>
        <p:nvSpPr>
          <p:cNvPr id="43" name="Text">
            <a:extLst>
              <a:ext uri="{FF2B5EF4-FFF2-40B4-BE49-F238E27FC236}">
                <a16:creationId xmlns:a16="http://schemas.microsoft.com/office/drawing/2014/main" id="{19C4D734-8AF9-40FD-9E97-AD3D9989B2C0}"/>
              </a:ext>
            </a:extLst>
          </p:cNvPr>
          <p:cNvSpPr txBox="1"/>
          <p:nvPr/>
        </p:nvSpPr>
        <p:spPr>
          <a:xfrm>
            <a:off x="8256094" y="3255894"/>
            <a:ext cx="179536" cy="12125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72291" latinLnBrk="1">
              <a:lnSpc>
                <a:spcPct val="125000"/>
              </a:lnSpc>
              <a:spcAft>
                <a:spcPts val="500"/>
              </a:spcAft>
            </a:pPr>
            <a:r>
              <a:rPr lang="ko-KR" altLang="en-US" sz="700" noProof="1">
                <a:latin typeface="+mn-ea"/>
              </a:rPr>
              <a:t>완료</a:t>
            </a:r>
            <a:endParaRPr lang="en-US" sz="700" noProof="1">
              <a:latin typeface="+mn-ea"/>
            </a:endParaRPr>
          </a:p>
        </p:txBody>
      </p:sp>
      <p:grpSp>
        <p:nvGrpSpPr>
          <p:cNvPr id="44" name="Option">
            <a:extLst>
              <a:ext uri="{FF2B5EF4-FFF2-40B4-BE49-F238E27FC236}">
                <a16:creationId xmlns:a16="http://schemas.microsoft.com/office/drawing/2014/main" id="{79F3F69B-316C-4047-9DF2-E0C4A3A452F5}"/>
              </a:ext>
            </a:extLst>
          </p:cNvPr>
          <p:cNvGrpSpPr/>
          <p:nvPr/>
        </p:nvGrpSpPr>
        <p:grpSpPr>
          <a:xfrm>
            <a:off x="8062391" y="3253021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1EA03B28-B129-482D-AA7F-0AC57C2A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>
              <a:extLst>
                <a:ext uri="{FF2B5EF4-FFF2-40B4-BE49-F238E27FC236}">
                  <a16:creationId xmlns:a16="http://schemas.microsoft.com/office/drawing/2014/main" id="{D72D6601-4F0C-4F32-914E-A261D91D0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ircle">
            <a:extLst>
              <a:ext uri="{FF2B5EF4-FFF2-40B4-BE49-F238E27FC236}">
                <a16:creationId xmlns:a16="http://schemas.microsoft.com/office/drawing/2014/main" id="{F22147E5-592D-4A5C-9AA1-CD83559A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563" y="3253021"/>
            <a:ext cx="125412" cy="127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D62A3C3-FA68-44CE-860B-49303C5FA239}"/>
              </a:ext>
            </a:extLst>
          </p:cNvPr>
          <p:cNvCxnSpPr>
            <a:cxnSpLocks/>
          </p:cNvCxnSpPr>
          <p:nvPr/>
        </p:nvCxnSpPr>
        <p:spPr>
          <a:xfrm>
            <a:off x="6925350" y="3521356"/>
            <a:ext cx="0" cy="229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9335E88-8434-46D7-B33E-DF66506EC7F7}"/>
              </a:ext>
            </a:extLst>
          </p:cNvPr>
          <p:cNvSpPr txBox="1"/>
          <p:nvPr/>
        </p:nvSpPr>
        <p:spPr>
          <a:xfrm>
            <a:off x="6783127" y="3832939"/>
            <a:ext cx="166071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완료 상태의 프로젝트 설정 화면 진입 시 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D5BA5F8A-4DBF-455B-B3BF-1EC86524F630}"/>
              </a:ext>
            </a:extLst>
          </p:cNvPr>
          <p:cNvSpPr/>
          <p:nvPr/>
        </p:nvSpPr>
        <p:spPr>
          <a:xfrm>
            <a:off x="4532797" y="3791553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BA8F23-3AF9-410A-9211-5421B4606255}"/>
              </a:ext>
            </a:extLst>
          </p:cNvPr>
          <p:cNvSpPr txBox="1"/>
          <p:nvPr/>
        </p:nvSpPr>
        <p:spPr>
          <a:xfrm>
            <a:off x="4532797" y="4106030"/>
            <a:ext cx="1885131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완료 상태에서만 프로젝트 삭제가 가능 합니다</a:t>
            </a:r>
            <a:r>
              <a:rPr lang="en-US" altLang="ko-KR" sz="700" dirty="0">
                <a:latin typeface="+mn-ea"/>
              </a:rPr>
              <a:t>.</a:t>
            </a:r>
            <a:endParaRPr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8B42C7C-3817-4E20-8305-1EF42C25E428}"/>
              </a:ext>
            </a:extLst>
          </p:cNvPr>
          <p:cNvSpPr/>
          <p:nvPr/>
        </p:nvSpPr>
        <p:spPr>
          <a:xfrm>
            <a:off x="1815922" y="37427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14A15A-A620-477D-95F7-565B71B2F4A3}"/>
              </a:ext>
            </a:extLst>
          </p:cNvPr>
          <p:cNvSpPr/>
          <p:nvPr/>
        </p:nvSpPr>
        <p:spPr>
          <a:xfrm>
            <a:off x="9234364" y="4725741"/>
            <a:ext cx="2088232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삭제 확인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프로젝트 및 관련 수집데이터를 전부 삭제합니다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하시겠습니까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15DBC0-AC0A-4D0F-8007-B0B4E097A8C4}"/>
              </a:ext>
            </a:extLst>
          </p:cNvPr>
          <p:cNvSpPr txBox="1"/>
          <p:nvPr/>
        </p:nvSpPr>
        <p:spPr>
          <a:xfrm>
            <a:off x="9247485" y="4618019"/>
            <a:ext cx="7245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삭제 버튼 선택 시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8ACFBD-AF31-4687-AC90-307D3E959CAB}"/>
              </a:ext>
            </a:extLst>
          </p:cNvPr>
          <p:cNvGrpSpPr/>
          <p:nvPr/>
        </p:nvGrpSpPr>
        <p:grpSpPr>
          <a:xfrm>
            <a:off x="9770807" y="5518048"/>
            <a:ext cx="1015346" cy="206800"/>
            <a:chOff x="10026453" y="5518048"/>
            <a:chExt cx="1015346" cy="2068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2B4984-A2DE-4761-993D-895CFDAD9793}"/>
                </a:ext>
              </a:extLst>
            </p:cNvPr>
            <p:cNvSpPr/>
            <p:nvPr/>
          </p:nvSpPr>
          <p:spPr>
            <a:xfrm>
              <a:off x="10026453" y="5518048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840E15F-E95C-4C88-B10D-A8E32FE6A91B}"/>
                </a:ext>
              </a:extLst>
            </p:cNvPr>
            <p:cNvSpPr/>
            <p:nvPr/>
          </p:nvSpPr>
          <p:spPr>
            <a:xfrm>
              <a:off x="10537745" y="5519882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EC61EBA9-F419-4ABE-A398-5ABDD0B59C1E}"/>
              </a:ext>
            </a:extLst>
          </p:cNvPr>
          <p:cNvSpPr/>
          <p:nvPr/>
        </p:nvSpPr>
        <p:spPr>
          <a:xfrm>
            <a:off x="4668181" y="554852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5879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24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aw_sc_s015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85242"/>
              </p:ext>
            </p:extLst>
          </p:nvPr>
        </p:nvGraphicFramePr>
        <p:xfrm>
          <a:off x="9624393" y="0"/>
          <a:ext cx="2567606" cy="268213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디바이스 카드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기기의 리스트 및 상태를 조회할 수 있음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기기명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프로젝트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 기기가 추가된 프로젝트 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기기의 연결상태를 표시함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끊김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기기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 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6266D8-ADF1-47B9-AC7E-02FBF36DFEED}"/>
              </a:ext>
            </a:extLst>
          </p:cNvPr>
          <p:cNvSpPr/>
          <p:nvPr/>
        </p:nvSpPr>
        <p:spPr>
          <a:xfrm>
            <a:off x="1407487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 표시 됨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E69365-BB00-43EA-81E3-979C36E5D27E}"/>
              </a:ext>
            </a:extLst>
          </p:cNvPr>
          <p:cNvSpPr/>
          <p:nvPr/>
        </p:nvSpPr>
        <p:spPr>
          <a:xfrm>
            <a:off x="4738522" y="265827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en-US" altLang="ko-KR" sz="7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76B9C5-C670-48FA-9C4B-0530E7A8AAA8}"/>
              </a:ext>
            </a:extLst>
          </p:cNvPr>
          <p:cNvSpPr/>
          <p:nvPr/>
        </p:nvSpPr>
        <p:spPr>
          <a:xfrm>
            <a:off x="1407487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8AC0D5-A212-4C35-BD81-244404CAE68A}"/>
              </a:ext>
            </a:extLst>
          </p:cNvPr>
          <p:cNvSpPr/>
          <p:nvPr/>
        </p:nvSpPr>
        <p:spPr>
          <a:xfrm>
            <a:off x="4738522" y="3705250"/>
            <a:ext cx="3200454" cy="8454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</a:t>
            </a:r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endParaRPr lang="en-US" altLang="ko-KR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프로젝트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sz="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연결상태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Pagination">
            <a:extLst>
              <a:ext uri="{FF2B5EF4-FFF2-40B4-BE49-F238E27FC236}">
                <a16:creationId xmlns:a16="http://schemas.microsoft.com/office/drawing/2014/main" id="{BA03CBAA-771D-4D93-8AE9-75B5E7DDD2B5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4" name="Settings">
            <a:extLst>
              <a:ext uri="{FF2B5EF4-FFF2-40B4-BE49-F238E27FC236}">
                <a16:creationId xmlns:a16="http://schemas.microsoft.com/office/drawing/2014/main" id="{CC52573F-0A7D-4130-966E-486A8AEAC4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Settings">
            <a:extLst>
              <a:ext uri="{FF2B5EF4-FFF2-40B4-BE49-F238E27FC236}">
                <a16:creationId xmlns:a16="http://schemas.microsoft.com/office/drawing/2014/main" id="{0C740E3A-BE59-4FEB-904E-837A48C558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1784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Settings">
            <a:extLst>
              <a:ext uri="{FF2B5EF4-FFF2-40B4-BE49-F238E27FC236}">
                <a16:creationId xmlns:a16="http://schemas.microsoft.com/office/drawing/2014/main" id="{AA040C0C-FEA5-4872-BD13-A07397D6AC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300001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ttings">
            <a:extLst>
              <a:ext uri="{FF2B5EF4-FFF2-40B4-BE49-F238E27FC236}">
                <a16:creationId xmlns:a16="http://schemas.microsoft.com/office/drawing/2014/main" id="{E891AC12-1EA3-4AD1-9B39-207BFB8D03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503098" y="4046994"/>
            <a:ext cx="161925" cy="161925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1E97A8-8F4B-4119-A3A2-8E182F999331}"/>
              </a:ext>
            </a:extLst>
          </p:cNvPr>
          <p:cNvSpPr/>
          <p:nvPr/>
        </p:nvSpPr>
        <p:spPr>
          <a:xfrm>
            <a:off x="1335479" y="258626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F6064EAF-4C13-4996-83A8-9933910A3292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기기 등록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386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1634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aw_sc_s016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3563"/>
              </p:ext>
            </p:extLst>
          </p:nvPr>
        </p:nvGraphicFramePr>
        <p:xfrm>
          <a:off x="9624393" y="0"/>
          <a:ext cx="2567606" cy="20900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기기등록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기기등록 버튼 선택 시 등록 화면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등록기기 없는 상태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기기가 없는 경우 기기 리스트 표시되지 않고 안내 메시지 표시됨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686589" y="1422339"/>
            <a:ext cx="1973297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기기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연결된 </a:t>
            </a:r>
            <a:r>
              <a:rPr lang="ko-KR" altLang="en-US" sz="800" dirty="0">
                <a:latin typeface="+mn-ea"/>
              </a:rPr>
              <a:t>기기 관리하고 추가할 수 있습니다</a:t>
            </a:r>
            <a:r>
              <a:rPr lang="en-US" altLang="ko-KR" sz="800" dirty="0">
                <a:latin typeface="+mn-ea"/>
              </a:rPr>
              <a:t>..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" name="Button">
            <a:hlinkClick r:id="rId3" action="ppaction://hlinksldjump"/>
            <a:extLst>
              <a:ext uri="{FF2B5EF4-FFF2-40B4-BE49-F238E27FC236}">
                <a16:creationId xmlns:a16="http://schemas.microsoft.com/office/drawing/2014/main" id="{2BEF866B-A85E-469B-8272-B1E9327F76DA}"/>
              </a:ext>
            </a:extLst>
          </p:cNvPr>
          <p:cNvSpPr/>
          <p:nvPr/>
        </p:nvSpPr>
        <p:spPr>
          <a:xfrm>
            <a:off x="7369762" y="2312711"/>
            <a:ext cx="643146" cy="190595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기기 등록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DAF1C-C5FE-48E7-803D-C7FB24A73BE7}"/>
              </a:ext>
            </a:extLst>
          </p:cNvPr>
          <p:cNvSpPr txBox="1"/>
          <p:nvPr/>
        </p:nvSpPr>
        <p:spPr>
          <a:xfrm>
            <a:off x="3785168" y="3086907"/>
            <a:ext cx="1776127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등록된 기기가 없습니다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“</a:t>
            </a:r>
            <a:r>
              <a:rPr lang="ko-KR" altLang="en-US" sz="900" dirty="0">
                <a:latin typeface="+mn-ea"/>
              </a:rPr>
              <a:t>기기 등록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 버튼을 눌러 </a:t>
            </a:r>
            <a:endParaRPr lang="en-US" altLang="ko-KR" sz="900" dirty="0">
              <a:latin typeface="+mn-ea"/>
            </a:endParaRPr>
          </a:p>
          <a:p>
            <a:pPr algn="ctr"/>
            <a:r>
              <a:rPr lang="ko-KR" altLang="en-US" sz="900" dirty="0">
                <a:latin typeface="+mn-ea"/>
              </a:rPr>
              <a:t>스마트 수집기능을 체험 해 보세요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885CF0-1AC2-43BB-B6F2-C772834AA17D}"/>
              </a:ext>
            </a:extLst>
          </p:cNvPr>
          <p:cNvSpPr/>
          <p:nvPr/>
        </p:nvSpPr>
        <p:spPr>
          <a:xfrm>
            <a:off x="7297754" y="22639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6907DA1-46E3-4BB7-89E6-F1882B2573DE}"/>
              </a:ext>
            </a:extLst>
          </p:cNvPr>
          <p:cNvSpPr/>
          <p:nvPr/>
        </p:nvSpPr>
        <p:spPr>
          <a:xfrm>
            <a:off x="3863752" y="29720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522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25235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aw_sc_s017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기기등록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09466"/>
              </p:ext>
            </p:extLst>
          </p:nvPr>
        </p:nvGraphicFramePr>
        <p:xfrm>
          <a:off x="9624393" y="0"/>
          <a:ext cx="2567606" cy="25015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기기명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기기를 식별할 수 있는 이름을 자유롭게 입력 가능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4-20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자의 영문 숫자만 입력 가능함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 </a:t>
                      </a:r>
                      <a:r>
                        <a:rPr lang="en-US" altLang="ko-KR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GUID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기기의 고유 아이디 입력 필드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특수문자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(-)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대시 만 입력 가능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295458" y="1422339"/>
            <a:ext cx="2755563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신규 기기 등록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EdgeAI</a:t>
            </a:r>
            <a:r>
              <a:rPr lang="ko-KR" altLang="en-US" sz="800" dirty="0">
                <a:latin typeface="+mn-ea"/>
              </a:rPr>
              <a:t>에 내 </a:t>
            </a:r>
            <a:r>
              <a:rPr lang="en-US" altLang="ko-KR" sz="800" dirty="0">
                <a:latin typeface="+mn-ea"/>
              </a:rPr>
              <a:t>device</a:t>
            </a:r>
            <a:r>
              <a:rPr lang="ko-KR" altLang="en-US" sz="800" dirty="0">
                <a:latin typeface="+mn-ea"/>
              </a:rPr>
              <a:t>를 연결하여 수집프로젝트에 추가하세요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2754019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4-20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자 영문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,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숫자만 입력 가능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2827409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명</a:t>
            </a: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218325"/>
            <a:ext cx="1278864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기기 고유의 </a:t>
            </a:r>
            <a:r>
              <a:rPr lang="en-US" altLang="ko-KR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ID </a:t>
            </a:r>
            <a:r>
              <a:rPr lang="ko-KR" altLang="en-US" sz="700" dirty="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입력</a:t>
            </a:r>
            <a:endParaRPr lang="en-US" sz="700" dirty="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28605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</a:t>
            </a:r>
            <a:r>
              <a:rPr lang="en-US" altLang="ko-KR" sz="700" b="1" dirty="0">
                <a:latin typeface="+mn-ea"/>
              </a:rPr>
              <a:t>GUID</a:t>
            </a:r>
            <a:endParaRPr lang="ko-KR" altLang="en-US" sz="7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BC10A5-1D84-4371-8D94-C35D63CA1D11}"/>
              </a:ext>
            </a:extLst>
          </p:cNvPr>
          <p:cNvSpPr/>
          <p:nvPr/>
        </p:nvSpPr>
        <p:spPr>
          <a:xfrm>
            <a:off x="4685377" y="6090564"/>
            <a:ext cx="877094" cy="240247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등록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FAB35F-A9BC-4CD6-B17B-CCE04171E0C1}"/>
              </a:ext>
            </a:extLst>
          </p:cNvPr>
          <p:cNvGrpSpPr/>
          <p:nvPr/>
        </p:nvGrpSpPr>
        <p:grpSpPr>
          <a:xfrm>
            <a:off x="9192344" y="3717032"/>
            <a:ext cx="2088232" cy="1152128"/>
            <a:chOff x="8904313" y="2852936"/>
            <a:chExt cx="2088232" cy="11521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A399D2-E8A4-40E2-A6CA-5A3E42B9B167}"/>
                </a:ext>
              </a:extLst>
            </p:cNvPr>
            <p:cNvSpPr/>
            <p:nvPr/>
          </p:nvSpPr>
          <p:spPr>
            <a:xfrm>
              <a:off x="8904313" y="2852936"/>
              <a:ext cx="2088232" cy="11521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 실패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기기 등록에 실패하였습니다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입력된 항목이 맞는지 다시 확인해 주세요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F887F1-2677-4562-B638-EB25F61F33DC}"/>
                </a:ext>
              </a:extLst>
            </p:cNvPr>
            <p:cNvSpPr/>
            <p:nvPr/>
          </p:nvSpPr>
          <p:spPr>
            <a:xfrm>
              <a:off x="9696402" y="3645243"/>
              <a:ext cx="504054" cy="2049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E4157D-981D-42CD-80A9-688E9518E17F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3BE3A3E-0392-4553-821D-7F3C8592FE48}"/>
              </a:ext>
            </a:extLst>
          </p:cNvPr>
          <p:cNvSpPr/>
          <p:nvPr/>
        </p:nvSpPr>
        <p:spPr>
          <a:xfrm>
            <a:off x="3168565" y="271700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BF5E61-0ACD-4B5C-A052-A62313ACFDF5}"/>
              </a:ext>
            </a:extLst>
          </p:cNvPr>
          <p:cNvSpPr/>
          <p:nvPr/>
        </p:nvSpPr>
        <p:spPr>
          <a:xfrm>
            <a:off x="3168565" y="31774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9941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1844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aw_sc_s018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기기설정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12951"/>
              </p:ext>
            </p:extLst>
          </p:nvPr>
        </p:nvGraphicFramePr>
        <p:xfrm>
          <a:off x="9624393" y="0"/>
          <a:ext cx="2567606" cy="469610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기기설정</a:t>
                      </a:r>
                      <a:endParaRPr lang="en-US" altLang="ko-KR" sz="900" b="1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 상태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현재 기기의 연결상태 확인주기적으로 기기와 통신 후 연결됨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끊김 텍스트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주기적 기준 논의 필요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기기명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사용자가 입력한 기기 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IP: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기기에서 전달받은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IP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주소 표시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수정불가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GUID: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기기최초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등록시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입력한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수정불가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프로젝트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해당기기가 속한 프로젝트 명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기기삭제</a:t>
                      </a:r>
                      <a:endParaRPr lang="en-US" altLang="ko-KR" sz="900" b="1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[confirm] </a:t>
                      </a:r>
                      <a:r>
                        <a:rPr lang="ko-KR" altLang="en-US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기기를 삭제 하시겠습니까</a:t>
                      </a:r>
                      <a:r>
                        <a:rPr lang="en-US" altLang="ko-KR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이후 기기관리 페이지로 이동하고 기기 리스트에서 삭제 됨</a:t>
                      </a:r>
                      <a:endParaRPr lang="en-US" altLang="ko-KR" sz="900" b="0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900" b="0" kern="1200" baseline="0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연결된 프로젝트가 존재할 경우 비활성화 됨</a:t>
                      </a:r>
                      <a:endParaRPr lang="en-US" altLang="ko-KR" sz="900" b="0" kern="1200" baseline="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3899788" y="1422339"/>
            <a:ext cx="1546898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>
                <a:latin typeface="+mn-ea"/>
              </a:rPr>
              <a:t>기기 설정</a:t>
            </a:r>
            <a:endParaRPr lang="en-US" altLang="ko-KR" sz="1050" b="1">
              <a:latin typeface="+mn-ea"/>
            </a:endParaRPr>
          </a:p>
          <a:p>
            <a:pPr algn="ctr"/>
            <a:endParaRPr lang="en-US" altLang="ko-KR" sz="1050" b="1">
              <a:latin typeface="+mn-ea"/>
            </a:endParaRPr>
          </a:p>
          <a:p>
            <a:pPr algn="ctr"/>
            <a:r>
              <a:rPr lang="ko-KR" altLang="en-US" sz="800">
                <a:latin typeface="+mn-ea"/>
              </a:rPr>
              <a:t>등록된 기기의 설정을 확인하세요</a:t>
            </a:r>
          </a:p>
        </p:txBody>
      </p:sp>
      <p:sp>
        <p:nvSpPr>
          <p:cNvPr id="10" name="Input Field">
            <a:extLst>
              <a:ext uri="{FF2B5EF4-FFF2-40B4-BE49-F238E27FC236}">
                <a16:creationId xmlns:a16="http://schemas.microsoft.com/office/drawing/2014/main" id="{69D8CF2D-6893-4729-A1D0-E23D648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087182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디바이스 </a:t>
            </a:r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22533-AD64-490E-88B5-A6CE91FDD015}"/>
              </a:ext>
            </a:extLst>
          </p:cNvPr>
          <p:cNvSpPr txBox="1"/>
          <p:nvPr/>
        </p:nvSpPr>
        <p:spPr>
          <a:xfrm>
            <a:off x="3280374" y="3160572"/>
            <a:ext cx="30136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77442-6851-48A5-801B-8DA8DCB63881}"/>
              </a:ext>
            </a:extLst>
          </p:cNvPr>
          <p:cNvSpPr txBox="1"/>
          <p:nvPr/>
        </p:nvSpPr>
        <p:spPr>
          <a:xfrm>
            <a:off x="3280374" y="3519469"/>
            <a:ext cx="29335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</a:t>
            </a:r>
            <a:r>
              <a:rPr lang="en-US" altLang="ko-KR" sz="700" b="1">
                <a:latin typeface="+mn-ea"/>
              </a:rPr>
              <a:t>IP</a:t>
            </a:r>
            <a:endParaRPr lang="ko-KR" altLang="en-US" sz="700" b="1">
              <a:latin typeface="+mn-ea"/>
            </a:endParaRPr>
          </a:p>
        </p:txBody>
      </p:sp>
      <p:sp>
        <p:nvSpPr>
          <p:cNvPr id="13" name="Input Field">
            <a:extLst>
              <a:ext uri="{FF2B5EF4-FFF2-40B4-BE49-F238E27FC236}">
                <a16:creationId xmlns:a16="http://schemas.microsoft.com/office/drawing/2014/main" id="{7CC0106A-C522-48F3-8776-CB006FC5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50" y="3831115"/>
            <a:ext cx="1278864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32SDF323LK</a:t>
            </a:r>
            <a:endParaRPr lang="en-US" sz="700">
              <a:solidFill>
                <a:srgbClr val="333333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9C1A0-C937-427A-807B-5564FBF06C7B}"/>
              </a:ext>
            </a:extLst>
          </p:cNvPr>
          <p:cNvSpPr txBox="1"/>
          <p:nvPr/>
        </p:nvSpPr>
        <p:spPr>
          <a:xfrm>
            <a:off x="3280374" y="3898848"/>
            <a:ext cx="43601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</a:t>
            </a:r>
            <a:r>
              <a:rPr lang="en-US" altLang="ko-KR" sz="700" b="1">
                <a:latin typeface="+mn-ea"/>
              </a:rPr>
              <a:t>GUID</a:t>
            </a:r>
            <a:endParaRPr lang="ko-KR" altLang="en-US" sz="700" b="1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99EFD-B762-4F43-A238-89AD6D2FF96B}"/>
              </a:ext>
            </a:extLst>
          </p:cNvPr>
          <p:cNvSpPr txBox="1"/>
          <p:nvPr/>
        </p:nvSpPr>
        <p:spPr>
          <a:xfrm>
            <a:off x="3280374" y="2780928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상태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3A5FD4-14F5-4576-B59A-1D196EA54880}"/>
              </a:ext>
            </a:extLst>
          </p:cNvPr>
          <p:cNvSpPr/>
          <p:nvPr/>
        </p:nvSpPr>
        <p:spPr>
          <a:xfrm>
            <a:off x="3791744" y="5445496"/>
            <a:ext cx="877095" cy="24024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81F493-17C0-4A28-A360-0D65AE03904F}"/>
              </a:ext>
            </a:extLst>
          </p:cNvPr>
          <p:cNvSpPr/>
          <p:nvPr/>
        </p:nvSpPr>
        <p:spPr>
          <a:xfrm>
            <a:off x="4685377" y="5445496"/>
            <a:ext cx="877094" cy="2402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24" name="Input Field">
            <a:extLst>
              <a:ext uri="{FF2B5EF4-FFF2-40B4-BE49-F238E27FC236}">
                <a16:creationId xmlns:a16="http://schemas.microsoft.com/office/drawing/2014/main" id="{FB3502F1-A6B2-43A7-8886-F437899E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208" y="3467266"/>
            <a:ext cx="1281113" cy="2063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>
                <a:solidFill>
                  <a:srgbClr val="333333"/>
                </a:solidFill>
                <a:latin typeface="+mj-ea"/>
                <a:ea typeface="+mj-ea"/>
                <a:cs typeface="Segoe UI" panose="020B0502040204020203" pitchFamily="34" charset="0"/>
              </a:rPr>
              <a:t>111.222.33.444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E2F32-664A-4EB1-AC0D-12DFB9E738F2}"/>
              </a:ext>
            </a:extLst>
          </p:cNvPr>
          <p:cNvSpPr txBox="1"/>
          <p:nvPr/>
        </p:nvSpPr>
        <p:spPr>
          <a:xfrm>
            <a:off x="4170512" y="2780928"/>
            <a:ext cx="30136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됨</a:t>
            </a:r>
            <a:endParaRPr lang="ko-KR" altLang="en-US" sz="7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3E3E9-031D-4B3D-A96F-5FD433DE6BB9}"/>
              </a:ext>
            </a:extLst>
          </p:cNvPr>
          <p:cNvSpPr txBox="1"/>
          <p:nvPr/>
        </p:nvSpPr>
        <p:spPr>
          <a:xfrm>
            <a:off x="5879976" y="2780928"/>
            <a:ext cx="391133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끊김</a:t>
            </a:r>
            <a:endParaRPr lang="ko-KR" altLang="en-US" sz="7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EFDF5-763A-4FE3-B456-BC786B8F60C6}"/>
              </a:ext>
            </a:extLst>
          </p:cNvPr>
          <p:cNvSpPr txBox="1"/>
          <p:nvPr/>
        </p:nvSpPr>
        <p:spPr>
          <a:xfrm>
            <a:off x="3280374" y="4313828"/>
            <a:ext cx="66043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연결된 프로젝트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33AED5-A874-49AE-8E25-12444935640C}"/>
              </a:ext>
            </a:extLst>
          </p:cNvPr>
          <p:cNvSpPr txBox="1"/>
          <p:nvPr/>
        </p:nvSpPr>
        <p:spPr>
          <a:xfrm>
            <a:off x="4165850" y="4313828"/>
            <a:ext cx="9938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>
                <a:latin typeface="+mn-ea"/>
              </a:rPr>
              <a:t>차량 사진 수집 프로젝트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C4AD8F-C46F-43F2-82CE-0783BFC0B559}"/>
              </a:ext>
            </a:extLst>
          </p:cNvPr>
          <p:cNvSpPr txBox="1"/>
          <p:nvPr/>
        </p:nvSpPr>
        <p:spPr>
          <a:xfrm>
            <a:off x="3280374" y="2402666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 설정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0F26163-4DC6-41CB-AC5A-F3D670EEFE01}"/>
              </a:ext>
            </a:extLst>
          </p:cNvPr>
          <p:cNvCxnSpPr>
            <a:cxnSpLocks/>
          </p:cNvCxnSpPr>
          <p:nvPr/>
        </p:nvCxnSpPr>
        <p:spPr>
          <a:xfrm>
            <a:off x="3124093" y="2636912"/>
            <a:ext cx="33843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utton">
            <a:extLst>
              <a:ext uri="{FF2B5EF4-FFF2-40B4-BE49-F238E27FC236}">
                <a16:creationId xmlns:a16="http://schemas.microsoft.com/office/drawing/2014/main" id="{034C3F01-0295-4E70-B67F-6176A3B9FB72}"/>
              </a:ext>
            </a:extLst>
          </p:cNvPr>
          <p:cNvSpPr/>
          <p:nvPr/>
        </p:nvSpPr>
        <p:spPr>
          <a:xfrm>
            <a:off x="4165850" y="461092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FF0066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B80D04-E0A2-4674-9F64-57DB1230576F}"/>
              </a:ext>
            </a:extLst>
          </p:cNvPr>
          <p:cNvSpPr txBox="1"/>
          <p:nvPr/>
        </p:nvSpPr>
        <p:spPr>
          <a:xfrm>
            <a:off x="3280374" y="4671361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>
                <a:latin typeface="+mn-ea"/>
              </a:rPr>
              <a:t>기기삭제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6FBAA4-7E49-4117-96C5-7056321F8D75}"/>
              </a:ext>
            </a:extLst>
          </p:cNvPr>
          <p:cNvSpPr/>
          <p:nvPr/>
        </p:nvSpPr>
        <p:spPr>
          <a:xfrm>
            <a:off x="3133236" y="264608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D09244B-54A3-4E13-9574-0A9896A67C6A}"/>
              </a:ext>
            </a:extLst>
          </p:cNvPr>
          <p:cNvSpPr/>
          <p:nvPr/>
        </p:nvSpPr>
        <p:spPr>
          <a:xfrm>
            <a:off x="4093842" y="4553571"/>
            <a:ext cx="144016" cy="144016"/>
          </a:xfrm>
          <a:prstGeom prst="ellipse">
            <a:avLst/>
          </a:prstGeom>
          <a:solidFill>
            <a:srgbClr val="00B05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5BFD40EE-5921-47F9-8943-EEE77888077C}"/>
              </a:ext>
            </a:extLst>
          </p:cNvPr>
          <p:cNvSpPr/>
          <p:nvPr/>
        </p:nvSpPr>
        <p:spPr>
          <a:xfrm>
            <a:off x="4165850" y="4951112"/>
            <a:ext cx="558800" cy="228600"/>
          </a:xfrm>
          <a:prstGeom prst="roundRect">
            <a:avLst>
              <a:gd name="adj" fmla="val 5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FFFFFF"/>
                </a:solidFill>
                <a:latin typeface="+mn-ea"/>
                <a:cs typeface="Segoe UI" panose="020B0502040204020203" pitchFamily="34" charset="0"/>
              </a:rPr>
              <a:t>삭제</a:t>
            </a:r>
            <a:endParaRPr lang="en-US" sz="7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0A137-77E4-45A7-B4CA-C17FCB55FDC3}"/>
              </a:ext>
            </a:extLst>
          </p:cNvPr>
          <p:cNvSpPr/>
          <p:nvPr/>
        </p:nvSpPr>
        <p:spPr>
          <a:xfrm>
            <a:off x="9624394" y="6214369"/>
            <a:ext cx="2567606" cy="64363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v1.2</a:t>
            </a:r>
          </a:p>
          <a:p>
            <a:endParaRPr lang="en-US" altLang="ko-KR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기기삭제 케이스 추가</a:t>
            </a:r>
          </a:p>
        </p:txBody>
      </p:sp>
    </p:spTree>
    <p:extLst>
      <p:ext uri="{BB962C8B-B14F-4D97-AF65-F5344CB8AC3E}">
        <p14:creationId xmlns:p14="http://schemas.microsoft.com/office/powerpoint/2010/main" val="310054736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49278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aw_sc_s019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14677"/>
              </p:ext>
            </p:extLst>
          </p:nvPr>
        </p:nvGraphicFramePr>
        <p:xfrm>
          <a:off x="9624393" y="0"/>
          <a:ext cx="2567606" cy="287665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선택한 프로젝트의 데이터가 표시되며 다른 프로젝트 선택 가능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이미지가 저장된 날짜범위를 선택하여  필터를 적용할 수 있음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Date Picker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형식으로 입력하며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“X”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클릭 시 선택한 날짜 삭제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날짜 범위의 시작일 또는 마지막일만 선택하여 필터 적용 가능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한 페이지에 표시되는 이미지의 최대개수를 설정할 수 있음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(10, 50, 200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항목에서 설정한 데이터의 총 개수 표시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전체선택 또는 개별선택이 가능하며 선택한 데이터만 다운로드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데이터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207" name="Date Picker">
            <a:extLst>
              <a:ext uri="{FF2B5EF4-FFF2-40B4-BE49-F238E27FC236}">
                <a16:creationId xmlns:a16="http://schemas.microsoft.com/office/drawing/2014/main" id="{95DC4148-9E48-41C7-AA56-CA0E2B085B08}"/>
              </a:ext>
            </a:extLst>
          </p:cNvPr>
          <p:cNvGrpSpPr/>
          <p:nvPr/>
        </p:nvGrpSpPr>
        <p:grpSpPr>
          <a:xfrm>
            <a:off x="9043861" y="4730665"/>
            <a:ext cx="1514608" cy="1252628"/>
            <a:chOff x="617292" y="2012745"/>
            <a:chExt cx="1973507" cy="1632155"/>
          </a:xfrm>
        </p:grpSpPr>
        <p:sp>
          <p:nvSpPr>
            <p:cNvPr id="208" name="Box">
              <a:extLst>
                <a:ext uri="{FF2B5EF4-FFF2-40B4-BE49-F238E27FC236}">
                  <a16:creationId xmlns:a16="http://schemas.microsoft.com/office/drawing/2014/main" id="{3C177A81-1369-4A69-94BE-42D54CDD2EF9}"/>
                </a:ext>
              </a:extLst>
            </p:cNvPr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Month">
              <a:extLst>
                <a:ext uri="{FF2B5EF4-FFF2-40B4-BE49-F238E27FC236}">
                  <a16:creationId xmlns:a16="http://schemas.microsoft.com/office/drawing/2014/main" id="{99B5EB94-7AAD-4A04-9C6C-DAA4D92A5FFB}"/>
                </a:ext>
              </a:extLst>
            </p:cNvPr>
            <p:cNvSpPr txBox="1"/>
            <p:nvPr/>
          </p:nvSpPr>
          <p:spPr>
            <a:xfrm>
              <a:off x="1291527" y="2089680"/>
              <a:ext cx="625042" cy="21564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210" name="Days">
              <a:extLst>
                <a:ext uri="{FF2B5EF4-FFF2-40B4-BE49-F238E27FC236}">
                  <a16:creationId xmlns:a16="http://schemas.microsoft.com/office/drawing/2014/main" id="{4751DF3F-E705-4318-8EAB-E70B52C57C01}"/>
                </a:ext>
              </a:extLst>
            </p:cNvPr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223" name="Day">
                <a:extLst>
                  <a:ext uri="{FF2B5EF4-FFF2-40B4-BE49-F238E27FC236}">
                    <a16:creationId xmlns:a16="http://schemas.microsoft.com/office/drawing/2014/main" id="{A3CBDC22-54E0-4AE7-9FB4-4C17EE539752}"/>
                  </a:ext>
                </a:extLst>
              </p:cNvPr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24" name="Day">
                <a:extLst>
                  <a:ext uri="{FF2B5EF4-FFF2-40B4-BE49-F238E27FC236}">
                    <a16:creationId xmlns:a16="http://schemas.microsoft.com/office/drawing/2014/main" id="{569648F7-7756-4535-A36F-075768DE4071}"/>
                  </a:ext>
                </a:extLst>
              </p:cNvPr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225" name="Day">
                <a:extLst>
                  <a:ext uri="{FF2B5EF4-FFF2-40B4-BE49-F238E27FC236}">
                    <a16:creationId xmlns:a16="http://schemas.microsoft.com/office/drawing/2014/main" id="{5E23BEDF-BFB0-42D4-ADE8-FD205B2B967E}"/>
                  </a:ext>
                </a:extLst>
              </p:cNvPr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226" name="Day">
                <a:extLst>
                  <a:ext uri="{FF2B5EF4-FFF2-40B4-BE49-F238E27FC236}">
                    <a16:creationId xmlns:a16="http://schemas.microsoft.com/office/drawing/2014/main" id="{B398DF8E-3F5D-4A30-A8F8-BA021C2226C0}"/>
                  </a:ext>
                </a:extLst>
              </p:cNvPr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227" name="Day">
                <a:extLst>
                  <a:ext uri="{FF2B5EF4-FFF2-40B4-BE49-F238E27FC236}">
                    <a16:creationId xmlns:a16="http://schemas.microsoft.com/office/drawing/2014/main" id="{DC74D41B-9341-4285-9E0C-DAA9F6794A8C}"/>
                  </a:ext>
                </a:extLst>
              </p:cNvPr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28" name="Day">
                <a:extLst>
                  <a:ext uri="{FF2B5EF4-FFF2-40B4-BE49-F238E27FC236}">
                    <a16:creationId xmlns:a16="http://schemas.microsoft.com/office/drawing/2014/main" id="{EE90E172-F33C-445C-ABD0-C556D1ADE937}"/>
                  </a:ext>
                </a:extLst>
              </p:cNvPr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229" name="Day">
                <a:extLst>
                  <a:ext uri="{FF2B5EF4-FFF2-40B4-BE49-F238E27FC236}">
                    <a16:creationId xmlns:a16="http://schemas.microsoft.com/office/drawing/2014/main" id="{172603B8-6CE5-46B7-8FA9-4F65A9166761}"/>
                  </a:ext>
                </a:extLst>
              </p:cNvPr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30" name="Day">
                <a:extLst>
                  <a:ext uri="{FF2B5EF4-FFF2-40B4-BE49-F238E27FC236}">
                    <a16:creationId xmlns:a16="http://schemas.microsoft.com/office/drawing/2014/main" id="{40630D91-9486-4FE9-9EA9-36E11D0F5127}"/>
                  </a:ext>
                </a:extLst>
              </p:cNvPr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231" name="Day">
                <a:extLst>
                  <a:ext uri="{FF2B5EF4-FFF2-40B4-BE49-F238E27FC236}">
                    <a16:creationId xmlns:a16="http://schemas.microsoft.com/office/drawing/2014/main" id="{23813D1D-EDB6-4C65-AC7D-5082C77F088A}"/>
                  </a:ext>
                </a:extLst>
              </p:cNvPr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232" name="Day">
                <a:extLst>
                  <a:ext uri="{FF2B5EF4-FFF2-40B4-BE49-F238E27FC236}">
                    <a16:creationId xmlns:a16="http://schemas.microsoft.com/office/drawing/2014/main" id="{5A42EA6D-476C-498C-9D02-89F7E021FDC2}"/>
                  </a:ext>
                </a:extLst>
              </p:cNvPr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233" name="Day">
                <a:extLst>
                  <a:ext uri="{FF2B5EF4-FFF2-40B4-BE49-F238E27FC236}">
                    <a16:creationId xmlns:a16="http://schemas.microsoft.com/office/drawing/2014/main" id="{C2B1AB09-A513-40CE-AD2F-9C135484FCD4}"/>
                  </a:ext>
                </a:extLst>
              </p:cNvPr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234" name="Day">
                <a:extLst>
                  <a:ext uri="{FF2B5EF4-FFF2-40B4-BE49-F238E27FC236}">
                    <a16:creationId xmlns:a16="http://schemas.microsoft.com/office/drawing/2014/main" id="{FE8433B7-263C-4B56-B49C-5691BBD9EC0D}"/>
                  </a:ext>
                </a:extLst>
              </p:cNvPr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235" name="Day">
                <a:extLst>
                  <a:ext uri="{FF2B5EF4-FFF2-40B4-BE49-F238E27FC236}">
                    <a16:creationId xmlns:a16="http://schemas.microsoft.com/office/drawing/2014/main" id="{F33AD1BF-8812-4EE4-85B1-49F264200C7A}"/>
                  </a:ext>
                </a:extLst>
              </p:cNvPr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236" name="Day">
                <a:extLst>
                  <a:ext uri="{FF2B5EF4-FFF2-40B4-BE49-F238E27FC236}">
                    <a16:creationId xmlns:a16="http://schemas.microsoft.com/office/drawing/2014/main" id="{3BA47C24-40F3-41F3-84E4-4DE8423DB048}"/>
                  </a:ext>
                </a:extLst>
              </p:cNvPr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237" name="Day">
                <a:extLst>
                  <a:ext uri="{FF2B5EF4-FFF2-40B4-BE49-F238E27FC236}">
                    <a16:creationId xmlns:a16="http://schemas.microsoft.com/office/drawing/2014/main" id="{4B3A3870-9127-4FCD-AF7F-F2662389035E}"/>
                  </a:ext>
                </a:extLst>
              </p:cNvPr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238" name="Day">
                <a:extLst>
                  <a:ext uri="{FF2B5EF4-FFF2-40B4-BE49-F238E27FC236}">
                    <a16:creationId xmlns:a16="http://schemas.microsoft.com/office/drawing/2014/main" id="{F2C434DB-2B8E-4984-8D76-87E865F8EF42}"/>
                  </a:ext>
                </a:extLst>
              </p:cNvPr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239" name="Day">
                <a:extLst>
                  <a:ext uri="{FF2B5EF4-FFF2-40B4-BE49-F238E27FC236}">
                    <a16:creationId xmlns:a16="http://schemas.microsoft.com/office/drawing/2014/main" id="{85168237-8A80-4139-98B8-D875F19F445F}"/>
                  </a:ext>
                </a:extLst>
              </p:cNvPr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40" name="Day">
                <a:extLst>
                  <a:ext uri="{FF2B5EF4-FFF2-40B4-BE49-F238E27FC236}">
                    <a16:creationId xmlns:a16="http://schemas.microsoft.com/office/drawing/2014/main" id="{BEBD3598-1536-49B1-BBE6-EE72AA791BAF}"/>
                  </a:ext>
                </a:extLst>
              </p:cNvPr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241" name="Day">
                <a:extLst>
                  <a:ext uri="{FF2B5EF4-FFF2-40B4-BE49-F238E27FC236}">
                    <a16:creationId xmlns:a16="http://schemas.microsoft.com/office/drawing/2014/main" id="{6D0357EE-AEEE-4177-B9AB-D5564ABB5603}"/>
                  </a:ext>
                </a:extLst>
              </p:cNvPr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242" name="Day">
                <a:extLst>
                  <a:ext uri="{FF2B5EF4-FFF2-40B4-BE49-F238E27FC236}">
                    <a16:creationId xmlns:a16="http://schemas.microsoft.com/office/drawing/2014/main" id="{D2F15165-0E4A-4572-8263-7039A6569594}"/>
                  </a:ext>
                </a:extLst>
              </p:cNvPr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243" name="Day">
                <a:extLst>
                  <a:ext uri="{FF2B5EF4-FFF2-40B4-BE49-F238E27FC236}">
                    <a16:creationId xmlns:a16="http://schemas.microsoft.com/office/drawing/2014/main" id="{947293BC-901A-4DCC-B625-50B4CD8425E3}"/>
                  </a:ext>
                </a:extLst>
              </p:cNvPr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244" name="Day">
                <a:extLst>
                  <a:ext uri="{FF2B5EF4-FFF2-40B4-BE49-F238E27FC236}">
                    <a16:creationId xmlns:a16="http://schemas.microsoft.com/office/drawing/2014/main" id="{A6DB306A-861D-4DB5-810D-09148DBEE6EA}"/>
                  </a:ext>
                </a:extLst>
              </p:cNvPr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45" name="Day">
                <a:extLst>
                  <a:ext uri="{FF2B5EF4-FFF2-40B4-BE49-F238E27FC236}">
                    <a16:creationId xmlns:a16="http://schemas.microsoft.com/office/drawing/2014/main" id="{D8678227-F493-4E60-9257-A60CD8A86A86}"/>
                  </a:ext>
                </a:extLst>
              </p:cNvPr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246" name="Day">
                <a:extLst>
                  <a:ext uri="{FF2B5EF4-FFF2-40B4-BE49-F238E27FC236}">
                    <a16:creationId xmlns:a16="http://schemas.microsoft.com/office/drawing/2014/main" id="{CE0FCDDA-8BA4-4BE6-92D5-938CFB04961A}"/>
                  </a:ext>
                </a:extLst>
              </p:cNvPr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247" name="Day">
                <a:extLst>
                  <a:ext uri="{FF2B5EF4-FFF2-40B4-BE49-F238E27FC236}">
                    <a16:creationId xmlns:a16="http://schemas.microsoft.com/office/drawing/2014/main" id="{1AC12FFE-D0A3-4C22-ACED-E712624E0B08}"/>
                  </a:ext>
                </a:extLst>
              </p:cNvPr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248" name="Day">
                <a:extLst>
                  <a:ext uri="{FF2B5EF4-FFF2-40B4-BE49-F238E27FC236}">
                    <a16:creationId xmlns:a16="http://schemas.microsoft.com/office/drawing/2014/main" id="{51141379-AD53-4F8A-97E7-6DB0734F9724}"/>
                  </a:ext>
                </a:extLst>
              </p:cNvPr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249" name="Day">
                <a:extLst>
                  <a:ext uri="{FF2B5EF4-FFF2-40B4-BE49-F238E27FC236}">
                    <a16:creationId xmlns:a16="http://schemas.microsoft.com/office/drawing/2014/main" id="{8D76F6F7-A779-4598-BD6A-F7AEBEA7A688}"/>
                  </a:ext>
                </a:extLst>
              </p:cNvPr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50" name="Day">
                <a:extLst>
                  <a:ext uri="{FF2B5EF4-FFF2-40B4-BE49-F238E27FC236}">
                    <a16:creationId xmlns:a16="http://schemas.microsoft.com/office/drawing/2014/main" id="{F5A0FC8A-0FA2-4906-AFB1-ED0F76C224B6}"/>
                  </a:ext>
                </a:extLst>
              </p:cNvPr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251" name="Day">
                <a:extLst>
                  <a:ext uri="{FF2B5EF4-FFF2-40B4-BE49-F238E27FC236}">
                    <a16:creationId xmlns:a16="http://schemas.microsoft.com/office/drawing/2014/main" id="{7056B7D7-6244-451D-9757-D308125F9715}"/>
                  </a:ext>
                </a:extLst>
              </p:cNvPr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252" name="Day">
                <a:extLst>
                  <a:ext uri="{FF2B5EF4-FFF2-40B4-BE49-F238E27FC236}">
                    <a16:creationId xmlns:a16="http://schemas.microsoft.com/office/drawing/2014/main" id="{A1FF2520-B15C-4C19-A951-F7896D094813}"/>
                  </a:ext>
                </a:extLst>
              </p:cNvPr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253" name="Day">
                <a:extLst>
                  <a:ext uri="{FF2B5EF4-FFF2-40B4-BE49-F238E27FC236}">
                    <a16:creationId xmlns:a16="http://schemas.microsoft.com/office/drawing/2014/main" id="{3117F6E0-B86F-4E9C-9560-E73E82FE8D32}"/>
                  </a:ext>
                </a:extLst>
              </p:cNvPr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211" name="Weekdays">
              <a:extLst>
                <a:ext uri="{FF2B5EF4-FFF2-40B4-BE49-F238E27FC236}">
                  <a16:creationId xmlns:a16="http://schemas.microsoft.com/office/drawing/2014/main" id="{B3BDA4D6-CACC-4868-96DE-47BC43DD3C09}"/>
                </a:ext>
              </a:extLst>
            </p:cNvPr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216" name="Monday">
                <a:extLst>
                  <a:ext uri="{FF2B5EF4-FFF2-40B4-BE49-F238E27FC236}">
                    <a16:creationId xmlns:a16="http://schemas.microsoft.com/office/drawing/2014/main" id="{18F5DDDA-73CB-4725-8B08-DB9677F0BCBF}"/>
                  </a:ext>
                </a:extLst>
              </p:cNvPr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217" name="Tuesday">
                <a:extLst>
                  <a:ext uri="{FF2B5EF4-FFF2-40B4-BE49-F238E27FC236}">
                    <a16:creationId xmlns:a16="http://schemas.microsoft.com/office/drawing/2014/main" id="{E5AE48CA-4DCA-4BB0-A2FE-201679D2F72F}"/>
                  </a:ext>
                </a:extLst>
              </p:cNvPr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218" name="Wednesday">
                <a:extLst>
                  <a:ext uri="{FF2B5EF4-FFF2-40B4-BE49-F238E27FC236}">
                    <a16:creationId xmlns:a16="http://schemas.microsoft.com/office/drawing/2014/main" id="{6D822604-B80C-44A7-9ECC-94834EF24056}"/>
                  </a:ext>
                </a:extLst>
              </p:cNvPr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219" name="Thursday">
                <a:extLst>
                  <a:ext uri="{FF2B5EF4-FFF2-40B4-BE49-F238E27FC236}">
                    <a16:creationId xmlns:a16="http://schemas.microsoft.com/office/drawing/2014/main" id="{9C7E474C-0F89-4EA4-9857-C671D55F2E2B}"/>
                  </a:ext>
                </a:extLst>
              </p:cNvPr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220" name="Friday">
                <a:extLst>
                  <a:ext uri="{FF2B5EF4-FFF2-40B4-BE49-F238E27FC236}">
                    <a16:creationId xmlns:a16="http://schemas.microsoft.com/office/drawing/2014/main" id="{E5CD4B02-C1FE-405F-B44E-27592832A586}"/>
                  </a:ext>
                </a:extLst>
              </p:cNvPr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221" name="Saturday">
                <a:extLst>
                  <a:ext uri="{FF2B5EF4-FFF2-40B4-BE49-F238E27FC236}">
                    <a16:creationId xmlns:a16="http://schemas.microsoft.com/office/drawing/2014/main" id="{1FAA5E83-0410-4D7E-A91B-FEEDFFFAEC2E}"/>
                  </a:ext>
                </a:extLst>
              </p:cNvPr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222" name="Sunday">
                <a:extLst>
                  <a:ext uri="{FF2B5EF4-FFF2-40B4-BE49-F238E27FC236}">
                    <a16:creationId xmlns:a16="http://schemas.microsoft.com/office/drawing/2014/main" id="{1B033351-078A-4382-BE60-DC52DF17F177}"/>
                  </a:ext>
                </a:extLst>
              </p:cNvPr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212" name="Selection Overlay">
              <a:extLst>
                <a:ext uri="{FF2B5EF4-FFF2-40B4-BE49-F238E27FC236}">
                  <a16:creationId xmlns:a16="http://schemas.microsoft.com/office/drawing/2014/main" id="{99C2AC95-2111-4CAB-ACDD-E7798221C485}"/>
                </a:ext>
              </a:extLst>
            </p:cNvPr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Navigation Arrows">
              <a:extLst>
                <a:ext uri="{FF2B5EF4-FFF2-40B4-BE49-F238E27FC236}">
                  <a16:creationId xmlns:a16="http://schemas.microsoft.com/office/drawing/2014/main" id="{12F86D0A-054D-4D6D-8D0D-8C93321D13EC}"/>
                </a:ext>
              </a:extLst>
            </p:cNvPr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214" name="Arrow Left">
                <a:extLst>
                  <a:ext uri="{FF2B5EF4-FFF2-40B4-BE49-F238E27FC236}">
                    <a16:creationId xmlns:a16="http://schemas.microsoft.com/office/drawing/2014/main" id="{6F8FBD59-ABA8-43A4-B8BA-32B13FC0D7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Arrow Right">
                <a:extLst>
                  <a:ext uri="{FF2B5EF4-FFF2-40B4-BE49-F238E27FC236}">
                    <a16:creationId xmlns:a16="http://schemas.microsoft.com/office/drawing/2014/main" id="{26B40D76-AFF6-4F30-B60C-F8FF5A8025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D74F03B-89F5-4A24-B64D-66F32921FA3D}"/>
              </a:ext>
            </a:extLst>
          </p:cNvPr>
          <p:cNvCxnSpPr>
            <a:cxnSpLocks/>
            <a:stCxn id="274" idx="2"/>
            <a:endCxn id="208" idx="0"/>
          </p:cNvCxnSpPr>
          <p:nvPr/>
        </p:nvCxnSpPr>
        <p:spPr>
          <a:xfrm rot="16200000" flipH="1">
            <a:off x="9580988" y="4510488"/>
            <a:ext cx="200622" cy="2397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1988A81A-203C-4A10-85A4-043982B337E7}"/>
              </a:ext>
            </a:extLst>
          </p:cNvPr>
          <p:cNvGrpSpPr/>
          <p:nvPr/>
        </p:nvGrpSpPr>
        <p:grpSpPr>
          <a:xfrm>
            <a:off x="9043861" y="4319729"/>
            <a:ext cx="1035146" cy="210314"/>
            <a:chOff x="5283666" y="2081203"/>
            <a:chExt cx="1035146" cy="210314"/>
          </a:xfrm>
        </p:grpSpPr>
        <p:sp>
          <p:nvSpPr>
            <p:cNvPr id="274" name="Text Box">
              <a:extLst>
                <a:ext uri="{FF2B5EF4-FFF2-40B4-BE49-F238E27FC236}">
                  <a16:creationId xmlns:a16="http://schemas.microsoft.com/office/drawing/2014/main" id="{4017417D-C619-454F-802C-08D3B1C9A890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5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DDA5B33-9697-4560-A1EC-9347F69ED5D7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6" name="Delete">
              <a:extLst>
                <a:ext uri="{FF2B5EF4-FFF2-40B4-BE49-F238E27FC236}">
                  <a16:creationId xmlns:a16="http://schemas.microsoft.com/office/drawing/2014/main" id="{84F619ED-EBE4-4353-ADDE-DC407023C9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+mn-ea"/>
              </a:rPr>
              <a:t>선택 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수집된 데이터 </a:t>
            </a:r>
            <a:r>
              <a:rPr lang="en-US" altLang="ko-KR" sz="700" dirty="0">
                <a:latin typeface="+mn-ea"/>
              </a:rPr>
              <a:t>	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Drop-Down Box (Expanded)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48BB365-2482-49F1-80E5-D175EE2529F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103392" y="2895104"/>
            <a:ext cx="1368150" cy="1054469"/>
            <a:chOff x="595686" y="1276630"/>
            <a:chExt cx="1368150" cy="1054469"/>
          </a:xfrm>
        </p:grpSpPr>
        <p:grpSp>
          <p:nvGrpSpPr>
            <p:cNvPr id="146" name="Drop-Down Box">
              <a:extLst>
                <a:ext uri="{FF2B5EF4-FFF2-40B4-BE49-F238E27FC236}">
                  <a16:creationId xmlns:a16="http://schemas.microsoft.com/office/drawing/2014/main" id="{D58B487E-7F43-4EB4-BC6D-BB1415EFB762}"/>
                </a:ext>
              </a:extLst>
            </p:cNvPr>
            <p:cNvGrpSpPr/>
            <p:nvPr/>
          </p:nvGrpSpPr>
          <p:grpSpPr>
            <a:xfrm>
              <a:off x="595686" y="1276630"/>
              <a:ext cx="1368150" cy="225703"/>
              <a:chOff x="595686" y="1276630"/>
              <a:chExt cx="1368150" cy="225703"/>
            </a:xfrm>
          </p:grpSpPr>
          <p:sp>
            <p:nvSpPr>
              <p:cNvPr id="150" name="Text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7EFD75DE-7CC5-4E24-A56F-00886BA7ACC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276630"/>
                <a:ext cx="1368150" cy="22570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차량인식프로젝트 </a:t>
                </a:r>
                <a:r>
                  <a:rPr lang="en-US" altLang="ko-KR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#1</a:t>
                </a:r>
              </a:p>
            </p:txBody>
          </p:sp>
          <p:sp>
            <p:nvSpPr>
              <p:cNvPr id="151" name="Arrow Dow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0272467-FB4A-4431-8CB5-2C4644EECDA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rot="10800000" flipH="1">
                <a:off x="1848835" y="1371394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Drop-Down Menu">
              <a:extLst>
                <a:ext uri="{FF2B5EF4-FFF2-40B4-BE49-F238E27FC236}">
                  <a16:creationId xmlns:a16="http://schemas.microsoft.com/office/drawing/2014/main" id="{ACF1D1BC-95EC-429E-82C3-243C6C5203CB}"/>
                </a:ext>
              </a:extLst>
            </p:cNvPr>
            <p:cNvGrpSpPr/>
            <p:nvPr/>
          </p:nvGrpSpPr>
          <p:grpSpPr>
            <a:xfrm>
              <a:off x="595686" y="1510361"/>
              <a:ext cx="1368150" cy="820738"/>
              <a:chOff x="595686" y="1510361"/>
              <a:chExt cx="1368150" cy="820738"/>
            </a:xfrm>
          </p:grpSpPr>
          <p:sp>
            <p:nvSpPr>
              <p:cNvPr id="148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34E900F-9A6C-42BB-9480-CA04E477C9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595686" y="1510361"/>
                <a:ext cx="1368150" cy="8207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프로젝트</a:t>
                </a:r>
                <a:r>
                  <a:rPr lang="en-US" altLang="ko-KR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8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………</a:t>
                </a:r>
              </a:p>
            </p:txBody>
          </p:sp>
          <p:sp>
            <p:nvSpPr>
              <p:cNvPr id="149" name="Selection Overlay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F597A6D-7315-4C81-B8F3-DA61B4C9FC17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595686" y="1677226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F9B451C4-B6A1-4E3B-B356-115315111B73}"/>
              </a:ext>
            </a:extLst>
          </p:cNvPr>
          <p:cNvSpPr/>
          <p:nvPr/>
        </p:nvSpPr>
        <p:spPr>
          <a:xfrm>
            <a:off x="1703208" y="1991501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9B63D07-6AB1-4EEF-9F3E-4AD7A42091CD}"/>
              </a:ext>
            </a:extLst>
          </p:cNvPr>
          <p:cNvSpPr/>
          <p:nvPr/>
        </p:nvSpPr>
        <p:spPr>
          <a:xfrm>
            <a:off x="1737967" y="262778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DE8451-5DD4-444C-813B-3498AD482C1A}"/>
              </a:ext>
            </a:extLst>
          </p:cNvPr>
          <p:cNvSpPr/>
          <p:nvPr/>
        </p:nvSpPr>
        <p:spPr>
          <a:xfrm>
            <a:off x="5922092" y="25853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CCCD796-A85D-4A67-9142-3860DC4CD029}"/>
              </a:ext>
            </a:extLst>
          </p:cNvPr>
          <p:cNvSpPr/>
          <p:nvPr/>
        </p:nvSpPr>
        <p:spPr>
          <a:xfrm>
            <a:off x="1737967" y="297657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93CA423E-8B15-4FD2-A416-4A8C339BE956}"/>
              </a:ext>
            </a:extLst>
          </p:cNvPr>
          <p:cNvSpPr/>
          <p:nvPr/>
        </p:nvSpPr>
        <p:spPr>
          <a:xfrm>
            <a:off x="8989375" y="2770444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6992C2-25DF-48E6-A4BF-6E1D729D6B3B}"/>
              </a:ext>
            </a:extLst>
          </p:cNvPr>
          <p:cNvSpPr/>
          <p:nvPr/>
        </p:nvSpPr>
        <p:spPr>
          <a:xfrm>
            <a:off x="8989375" y="4184691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EF3D44A-752A-4E4A-8255-2F9234C993E0}"/>
              </a:ext>
            </a:extLst>
          </p:cNvPr>
          <p:cNvSpPr/>
          <p:nvPr/>
        </p:nvSpPr>
        <p:spPr>
          <a:xfrm>
            <a:off x="1737967" y="32213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A475CA3-3D4C-4706-A4AF-6E16F12D4D52}"/>
              </a:ext>
            </a:extLst>
          </p:cNvPr>
          <p:cNvSpPr/>
          <p:nvPr/>
        </p:nvSpPr>
        <p:spPr>
          <a:xfrm>
            <a:off x="6562310" y="3209547"/>
            <a:ext cx="443553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6637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23392" y="764704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43273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aw_sc_s020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데이터관리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234221"/>
              </p:ext>
            </p:extLst>
          </p:nvPr>
        </p:nvGraphicFramePr>
        <p:xfrm>
          <a:off x="9624393" y="0"/>
          <a:ext cx="2567606" cy="2465178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선택 시 확대 또는 원본 표시함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*PC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기준 긴축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720px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까지 표시 하고 이하 사이즈의 이미지는 원본 크기 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디자인 협의필요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외 영역 선택하여 </a:t>
                      </a:r>
                      <a:r>
                        <a:rPr lang="ko-KR" altLang="en-US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닫음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다운로드 클릭 시 단일 이미지 다운로드 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56402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92898-3D1C-483C-A5F2-404B801E847A}"/>
              </a:ext>
            </a:extLst>
          </p:cNvPr>
          <p:cNvSpPr/>
          <p:nvPr/>
        </p:nvSpPr>
        <p:spPr>
          <a:xfrm>
            <a:off x="623392" y="1125823"/>
            <a:ext cx="8099680" cy="4807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2E6C3-5CA6-4CCB-B7D1-50769D992828}"/>
              </a:ext>
            </a:extLst>
          </p:cNvPr>
          <p:cNvSpPr txBox="1"/>
          <p:nvPr/>
        </p:nvSpPr>
        <p:spPr>
          <a:xfrm>
            <a:off x="4123410" y="1422339"/>
            <a:ext cx="1099661" cy="407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데이터 관리</a:t>
            </a:r>
            <a:endParaRPr lang="en-US" altLang="ko-KR" sz="1050" b="1" dirty="0">
              <a:latin typeface="+mn-ea"/>
            </a:endParaRPr>
          </a:p>
          <a:p>
            <a:pPr algn="ctr"/>
            <a:endParaRPr lang="en-US" altLang="ko-KR" sz="800" b="1" dirty="0">
              <a:latin typeface="+mn-ea"/>
            </a:endParaRPr>
          </a:p>
          <a:p>
            <a:pPr marL="0" marR="0" lvl="0" indent="0" algn="ctr" defTabSz="10722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수집된 데이터의 리스트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4DF8748-00BA-44C6-8144-A653C12E2AFB}"/>
              </a:ext>
            </a:extLst>
          </p:cNvPr>
          <p:cNvCxnSpPr/>
          <p:nvPr/>
        </p:nvCxnSpPr>
        <p:spPr>
          <a:xfrm>
            <a:off x="1919536" y="2390203"/>
            <a:ext cx="56939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50264CC-3DB4-4311-AC9A-1B0CA06CC8A4}"/>
              </a:ext>
            </a:extLst>
          </p:cNvPr>
          <p:cNvGrpSpPr/>
          <p:nvPr/>
        </p:nvGrpSpPr>
        <p:grpSpPr>
          <a:xfrm>
            <a:off x="1806178" y="3585112"/>
            <a:ext cx="1045557" cy="864096"/>
            <a:chOff x="2567608" y="2383111"/>
            <a:chExt cx="1045557" cy="864096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E1972AD9-1BBF-4D76-B63E-981B1C9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2">
              <a:extLst>
                <a:ext uri="{FF2B5EF4-FFF2-40B4-BE49-F238E27FC236}">
                  <a16:creationId xmlns:a16="http://schemas.microsoft.com/office/drawing/2014/main" id="{3651E750-E53F-4E1D-BF6D-1FDE485F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1">
              <a:extLst>
                <a:ext uri="{FF2B5EF4-FFF2-40B4-BE49-F238E27FC236}">
                  <a16:creationId xmlns:a16="http://schemas.microsoft.com/office/drawing/2014/main" id="{2229A18D-1846-4AC8-996B-DB9066BC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h3">
              <a:extLst>
                <a:ext uri="{FF2B5EF4-FFF2-40B4-BE49-F238E27FC236}">
                  <a16:creationId xmlns:a16="http://schemas.microsoft.com/office/drawing/2014/main" id="{10F3DBAD-47B1-4480-ABAB-28566509607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661A49F-EFF7-497A-B0BE-83C000FB7083}"/>
              </a:ext>
            </a:extLst>
          </p:cNvPr>
          <p:cNvGrpSpPr/>
          <p:nvPr/>
        </p:nvGrpSpPr>
        <p:grpSpPr>
          <a:xfrm>
            <a:off x="3005210" y="3585112"/>
            <a:ext cx="1045557" cy="864096"/>
            <a:chOff x="2567608" y="2383111"/>
            <a:chExt cx="1045557" cy="864096"/>
          </a:xfrm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FDAB7D95-CD04-4040-B55B-938812B0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358FB16F-3FA5-4568-AE2D-BA5B1691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563DB3B1-4A21-4129-AE4C-F079256F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h3">
              <a:extLst>
                <a:ext uri="{FF2B5EF4-FFF2-40B4-BE49-F238E27FC236}">
                  <a16:creationId xmlns:a16="http://schemas.microsoft.com/office/drawing/2014/main" id="{60419B7A-7DBD-4884-97A3-F14CA4649867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9F844C4-A612-45BB-B751-B1E6BA566996}"/>
              </a:ext>
            </a:extLst>
          </p:cNvPr>
          <p:cNvGrpSpPr/>
          <p:nvPr/>
        </p:nvGrpSpPr>
        <p:grpSpPr>
          <a:xfrm>
            <a:off x="4157449" y="3585112"/>
            <a:ext cx="1045557" cy="864096"/>
            <a:chOff x="2567608" y="2383111"/>
            <a:chExt cx="1045557" cy="864096"/>
          </a:xfrm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6FE70461-6558-458F-B134-B91642BF7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5092D4D9-CA5E-4713-B337-B13BFA6B8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7F2B61F7-3F37-4AC8-911B-F687C04A4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h3">
              <a:extLst>
                <a:ext uri="{FF2B5EF4-FFF2-40B4-BE49-F238E27FC236}">
                  <a16:creationId xmlns:a16="http://schemas.microsoft.com/office/drawing/2014/main" id="{12D4115C-A6CD-44A9-B4FB-C0AC5DF29AF6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D272682-F03A-42BB-A37B-EE8569089AE2}"/>
              </a:ext>
            </a:extLst>
          </p:cNvPr>
          <p:cNvGrpSpPr/>
          <p:nvPr/>
        </p:nvGrpSpPr>
        <p:grpSpPr>
          <a:xfrm>
            <a:off x="5321663" y="3585112"/>
            <a:ext cx="1045557" cy="864096"/>
            <a:chOff x="2567608" y="2383111"/>
            <a:chExt cx="1045557" cy="864096"/>
          </a:xfrm>
        </p:grpSpPr>
        <p:sp>
          <p:nvSpPr>
            <p:cNvPr id="94" name="Border">
              <a:extLst>
                <a:ext uri="{FF2B5EF4-FFF2-40B4-BE49-F238E27FC236}">
                  <a16:creationId xmlns:a16="http://schemas.microsoft.com/office/drawing/2014/main" id="{E3BE183B-F935-4C67-8510-DE254E8FE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C19B3534-3B3B-423C-B0BD-11A138634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1">
              <a:extLst>
                <a:ext uri="{FF2B5EF4-FFF2-40B4-BE49-F238E27FC236}">
                  <a16:creationId xmlns:a16="http://schemas.microsoft.com/office/drawing/2014/main" id="{561B5421-11B7-4D72-8E99-62AFACF14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h3">
              <a:extLst>
                <a:ext uri="{FF2B5EF4-FFF2-40B4-BE49-F238E27FC236}">
                  <a16:creationId xmlns:a16="http://schemas.microsoft.com/office/drawing/2014/main" id="{9D4D5AD4-2CF7-4640-912A-3F58F49833E1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6071915-13CC-4C8D-ACED-998D3AB6AE69}"/>
              </a:ext>
            </a:extLst>
          </p:cNvPr>
          <p:cNvGrpSpPr/>
          <p:nvPr/>
        </p:nvGrpSpPr>
        <p:grpSpPr>
          <a:xfrm>
            <a:off x="6494728" y="3585112"/>
            <a:ext cx="1045557" cy="864096"/>
            <a:chOff x="2567608" y="2383111"/>
            <a:chExt cx="1045557" cy="864096"/>
          </a:xfrm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0315F272-B7E6-41E8-8555-A0836059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1145B1B1-EBC8-4CD3-ACE6-5E5DCDEF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DEEA000E-C876-4B4F-BB77-D5F8ED0E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h3">
              <a:extLst>
                <a:ext uri="{FF2B5EF4-FFF2-40B4-BE49-F238E27FC236}">
                  <a16:creationId xmlns:a16="http://schemas.microsoft.com/office/drawing/2014/main" id="{32D9685C-AB9C-40C5-A049-C503D4590A22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629E2F-61FE-4766-85DE-025A501526ED}"/>
              </a:ext>
            </a:extLst>
          </p:cNvPr>
          <p:cNvSpPr txBox="1"/>
          <p:nvPr/>
        </p:nvSpPr>
        <p:spPr>
          <a:xfrm>
            <a:off x="3618409" y="2711760"/>
            <a:ext cx="6251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~</a:t>
            </a:r>
            <a:endParaRPr lang="ko-KR" altLang="en-US" sz="7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C4ABB-6597-4DC6-8CB1-64B45E02CA13}"/>
              </a:ext>
            </a:extLst>
          </p:cNvPr>
          <p:cNvSpPr txBox="1"/>
          <p:nvPr/>
        </p:nvSpPr>
        <p:spPr>
          <a:xfrm>
            <a:off x="1835026" y="2723990"/>
            <a:ext cx="60272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수집 날짜 설정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209552-82C5-47EC-AA9A-964DA90442D0}"/>
              </a:ext>
            </a:extLst>
          </p:cNvPr>
          <p:cNvGrpSpPr/>
          <p:nvPr/>
        </p:nvGrpSpPr>
        <p:grpSpPr>
          <a:xfrm>
            <a:off x="2518415" y="2667105"/>
            <a:ext cx="1035146" cy="210314"/>
            <a:chOff x="5283666" y="2081203"/>
            <a:chExt cx="1035146" cy="210314"/>
          </a:xfrm>
        </p:grpSpPr>
        <p:sp>
          <p:nvSpPr>
            <p:cNvPr id="202" name="Text Box">
              <a:extLst>
                <a:ext uri="{FF2B5EF4-FFF2-40B4-BE49-F238E27FC236}">
                  <a16:creationId xmlns:a16="http://schemas.microsoft.com/office/drawing/2014/main" id="{5C8F6417-6F07-437E-AB01-DCC291E8D0B6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03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5DCECB4-006F-47AE-9662-EAD1DEF0CC09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8" name="Delete">
              <a:extLst>
                <a:ext uri="{FF2B5EF4-FFF2-40B4-BE49-F238E27FC236}">
                  <a16:creationId xmlns:a16="http://schemas.microsoft.com/office/drawing/2014/main" id="{2ABA4C5E-281B-4528-A77D-A8456C871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CA83FE3-F75E-4DD4-B09B-83F5DF3E727D}"/>
              </a:ext>
            </a:extLst>
          </p:cNvPr>
          <p:cNvGrpSpPr/>
          <p:nvPr/>
        </p:nvGrpSpPr>
        <p:grpSpPr>
          <a:xfrm>
            <a:off x="3746369" y="2667105"/>
            <a:ext cx="1035146" cy="210314"/>
            <a:chOff x="5283666" y="2081203"/>
            <a:chExt cx="1035146" cy="210314"/>
          </a:xfrm>
        </p:grpSpPr>
        <p:sp>
          <p:nvSpPr>
            <p:cNvPr id="270" name="Text Box">
              <a:extLst>
                <a:ext uri="{FF2B5EF4-FFF2-40B4-BE49-F238E27FC236}">
                  <a16:creationId xmlns:a16="http://schemas.microsoft.com/office/drawing/2014/main" id="{48A97FCB-C05B-4021-A45E-5A8822DB63BD}"/>
                </a:ext>
              </a:extLst>
            </p:cNvPr>
            <p:cNvSpPr/>
            <p:nvPr/>
          </p:nvSpPr>
          <p:spPr>
            <a:xfrm>
              <a:off x="5283666" y="2081203"/>
              <a:ext cx="1035146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YY-MM-DD</a:t>
              </a:r>
            </a:p>
          </p:txBody>
        </p:sp>
        <p:sp>
          <p:nvSpPr>
            <p:cNvPr id="271" name="Date Picke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FF75D0D-02FE-45DF-94DC-B91D740E519C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333768" y="2109302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2" name="Delete">
              <a:extLst>
                <a:ext uri="{FF2B5EF4-FFF2-40B4-BE49-F238E27FC236}">
                  <a16:creationId xmlns:a16="http://schemas.microsoft.com/office/drawing/2014/main" id="{914BCCE3-7626-4EF2-AE75-0E7E1A0E5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46353" y="2145507"/>
              <a:ext cx="98792" cy="98790"/>
            </a:xfrm>
            <a:custGeom>
              <a:avLst/>
              <a:gdLst>
                <a:gd name="T0" fmla="*/ 3 w 77"/>
                <a:gd name="T1" fmla="*/ 0 h 77"/>
                <a:gd name="T2" fmla="*/ 0 w 77"/>
                <a:gd name="T3" fmla="*/ 3 h 77"/>
                <a:gd name="T4" fmla="*/ 36 w 77"/>
                <a:gd name="T5" fmla="*/ 38 h 77"/>
                <a:gd name="T6" fmla="*/ 0 w 77"/>
                <a:gd name="T7" fmla="*/ 74 h 77"/>
                <a:gd name="T8" fmla="*/ 3 w 77"/>
                <a:gd name="T9" fmla="*/ 77 h 77"/>
                <a:gd name="T10" fmla="*/ 39 w 77"/>
                <a:gd name="T11" fmla="*/ 41 h 77"/>
                <a:gd name="T12" fmla="*/ 74 w 77"/>
                <a:gd name="T13" fmla="*/ 77 h 77"/>
                <a:gd name="T14" fmla="*/ 77 w 77"/>
                <a:gd name="T15" fmla="*/ 74 h 77"/>
                <a:gd name="T16" fmla="*/ 42 w 77"/>
                <a:gd name="T17" fmla="*/ 38 h 77"/>
                <a:gd name="T18" fmla="*/ 77 w 77"/>
                <a:gd name="T19" fmla="*/ 3 h 77"/>
                <a:gd name="T20" fmla="*/ 74 w 77"/>
                <a:gd name="T21" fmla="*/ 0 h 77"/>
                <a:gd name="T22" fmla="*/ 39 w 77"/>
                <a:gd name="T23" fmla="*/ 35 h 77"/>
                <a:gd name="T24" fmla="*/ 3 w 77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3" y="0"/>
                  </a:moveTo>
                  <a:lnTo>
                    <a:pt x="0" y="3"/>
                  </a:lnTo>
                  <a:lnTo>
                    <a:pt x="36" y="38"/>
                  </a:lnTo>
                  <a:lnTo>
                    <a:pt x="0" y="74"/>
                  </a:lnTo>
                  <a:lnTo>
                    <a:pt x="3" y="77"/>
                  </a:lnTo>
                  <a:lnTo>
                    <a:pt x="39" y="41"/>
                  </a:lnTo>
                  <a:lnTo>
                    <a:pt x="74" y="77"/>
                  </a:lnTo>
                  <a:lnTo>
                    <a:pt x="77" y="74"/>
                  </a:lnTo>
                  <a:lnTo>
                    <a:pt x="42" y="38"/>
                  </a:lnTo>
                  <a:lnTo>
                    <a:pt x="77" y="3"/>
                  </a:lnTo>
                  <a:lnTo>
                    <a:pt x="74" y="0"/>
                  </a:lnTo>
                  <a:lnTo>
                    <a:pt x="39" y="3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7" name="Checkbox">
            <a:extLst>
              <a:ext uri="{FF2B5EF4-FFF2-40B4-BE49-F238E27FC236}">
                <a16:creationId xmlns:a16="http://schemas.microsoft.com/office/drawing/2014/main" id="{B476260B-8FFD-4B8A-BED1-C5D2729CE76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06178" y="331876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B4F53D2-EDDC-4284-A841-7F6813ECF877}"/>
              </a:ext>
            </a:extLst>
          </p:cNvPr>
          <p:cNvSpPr txBox="1"/>
          <p:nvPr/>
        </p:nvSpPr>
        <p:spPr>
          <a:xfrm>
            <a:off x="1971342" y="3311514"/>
            <a:ext cx="47448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전체 선택</a:t>
            </a:r>
          </a:p>
        </p:txBody>
      </p:sp>
      <p:sp>
        <p:nvSpPr>
          <p:cNvPr id="279" name="Checkbox">
            <a:extLst>
              <a:ext uri="{FF2B5EF4-FFF2-40B4-BE49-F238E27FC236}">
                <a16:creationId xmlns:a16="http://schemas.microsoft.com/office/drawing/2014/main" id="{BFB26C4C-EE42-4CB3-BB0D-A55D392572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Checkbox">
            <a:extLst>
              <a:ext uri="{FF2B5EF4-FFF2-40B4-BE49-F238E27FC236}">
                <a16:creationId xmlns:a16="http://schemas.microsoft.com/office/drawing/2014/main" id="{2B744A2A-9A58-4E25-BC53-F252624AD8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Checkbox">
            <a:extLst>
              <a:ext uri="{FF2B5EF4-FFF2-40B4-BE49-F238E27FC236}">
                <a16:creationId xmlns:a16="http://schemas.microsoft.com/office/drawing/2014/main" id="{B2DB954F-A2D0-4E3F-A336-D47D9C7BA0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Checkbox">
            <a:extLst>
              <a:ext uri="{FF2B5EF4-FFF2-40B4-BE49-F238E27FC236}">
                <a16:creationId xmlns:a16="http://schemas.microsoft.com/office/drawing/2014/main" id="{75EDEE0D-7D77-44BB-91D8-89CA7B6A1E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Checkbox">
            <a:extLst>
              <a:ext uri="{FF2B5EF4-FFF2-40B4-BE49-F238E27FC236}">
                <a16:creationId xmlns:a16="http://schemas.microsoft.com/office/drawing/2014/main" id="{5E6EF238-B1FD-465D-85C7-808ADF17FB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366075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9F4E0DA8-3819-4B71-BC53-DE8200B8CE7C}"/>
              </a:ext>
            </a:extLst>
          </p:cNvPr>
          <p:cNvGrpSpPr/>
          <p:nvPr/>
        </p:nvGrpSpPr>
        <p:grpSpPr>
          <a:xfrm>
            <a:off x="1806178" y="4615627"/>
            <a:ext cx="1045557" cy="864096"/>
            <a:chOff x="2567608" y="2383111"/>
            <a:chExt cx="1045557" cy="864096"/>
          </a:xfrm>
        </p:grpSpPr>
        <p:sp>
          <p:nvSpPr>
            <p:cNvPr id="316" name="Border">
              <a:extLst>
                <a:ext uri="{FF2B5EF4-FFF2-40B4-BE49-F238E27FC236}">
                  <a16:creationId xmlns:a16="http://schemas.microsoft.com/office/drawing/2014/main" id="{96E03F77-3F8F-4D95-9FEC-09313BDB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Line 2">
              <a:extLst>
                <a:ext uri="{FF2B5EF4-FFF2-40B4-BE49-F238E27FC236}">
                  <a16:creationId xmlns:a16="http://schemas.microsoft.com/office/drawing/2014/main" id="{8E5405A2-1E9A-42FD-89D9-9F4D9602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8" name="Line 1">
              <a:extLst>
                <a:ext uri="{FF2B5EF4-FFF2-40B4-BE49-F238E27FC236}">
                  <a16:creationId xmlns:a16="http://schemas.microsoft.com/office/drawing/2014/main" id="{7FD67198-3DA2-4F84-B96C-EC9538D95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h3">
              <a:extLst>
                <a:ext uri="{FF2B5EF4-FFF2-40B4-BE49-F238E27FC236}">
                  <a16:creationId xmlns:a16="http://schemas.microsoft.com/office/drawing/2014/main" id="{C7CC78D1-D53E-4FE8-8E28-2617A2322390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6E9830E2-B767-4194-BD90-82C2B5AF5769}"/>
              </a:ext>
            </a:extLst>
          </p:cNvPr>
          <p:cNvGrpSpPr/>
          <p:nvPr/>
        </p:nvGrpSpPr>
        <p:grpSpPr>
          <a:xfrm>
            <a:off x="3005210" y="4615627"/>
            <a:ext cx="1045557" cy="864096"/>
            <a:chOff x="2567608" y="2383111"/>
            <a:chExt cx="1045557" cy="864096"/>
          </a:xfrm>
        </p:grpSpPr>
        <p:sp>
          <p:nvSpPr>
            <p:cNvPr id="321" name="Border">
              <a:extLst>
                <a:ext uri="{FF2B5EF4-FFF2-40B4-BE49-F238E27FC236}">
                  <a16:creationId xmlns:a16="http://schemas.microsoft.com/office/drawing/2014/main" id="{23352249-000D-48A2-B661-BD20504E3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2" name="Line 2">
              <a:extLst>
                <a:ext uri="{FF2B5EF4-FFF2-40B4-BE49-F238E27FC236}">
                  <a16:creationId xmlns:a16="http://schemas.microsoft.com/office/drawing/2014/main" id="{D7171707-134E-4EB6-9202-A8775045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3" name="Line 1">
              <a:extLst>
                <a:ext uri="{FF2B5EF4-FFF2-40B4-BE49-F238E27FC236}">
                  <a16:creationId xmlns:a16="http://schemas.microsoft.com/office/drawing/2014/main" id="{2CE10BB2-083C-43E7-88D6-C3F42E258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4" name="h3">
              <a:extLst>
                <a:ext uri="{FF2B5EF4-FFF2-40B4-BE49-F238E27FC236}">
                  <a16:creationId xmlns:a16="http://schemas.microsoft.com/office/drawing/2014/main" id="{746FE8EB-4E71-4AF2-9B4E-41E41871D0C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CB570A16-F7DC-4E0D-B47C-EA30BE69607C}"/>
              </a:ext>
            </a:extLst>
          </p:cNvPr>
          <p:cNvGrpSpPr/>
          <p:nvPr/>
        </p:nvGrpSpPr>
        <p:grpSpPr>
          <a:xfrm>
            <a:off x="4157449" y="4615627"/>
            <a:ext cx="1045557" cy="864096"/>
            <a:chOff x="2567608" y="2383111"/>
            <a:chExt cx="1045557" cy="864096"/>
          </a:xfrm>
        </p:grpSpPr>
        <p:sp>
          <p:nvSpPr>
            <p:cNvPr id="326" name="Border">
              <a:extLst>
                <a:ext uri="{FF2B5EF4-FFF2-40B4-BE49-F238E27FC236}">
                  <a16:creationId xmlns:a16="http://schemas.microsoft.com/office/drawing/2014/main" id="{269EA343-6536-49AE-91E1-E80DA007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7" name="Line 2">
              <a:extLst>
                <a:ext uri="{FF2B5EF4-FFF2-40B4-BE49-F238E27FC236}">
                  <a16:creationId xmlns:a16="http://schemas.microsoft.com/office/drawing/2014/main" id="{7DDCFF54-9D35-4CC3-B907-4B2B33AEE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Line 1">
              <a:extLst>
                <a:ext uri="{FF2B5EF4-FFF2-40B4-BE49-F238E27FC236}">
                  <a16:creationId xmlns:a16="http://schemas.microsoft.com/office/drawing/2014/main" id="{DB1C9F3C-C3AB-4052-91F6-75954646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3">
              <a:extLst>
                <a:ext uri="{FF2B5EF4-FFF2-40B4-BE49-F238E27FC236}">
                  <a16:creationId xmlns:a16="http://schemas.microsoft.com/office/drawing/2014/main" id="{5C823087-D153-4D1B-8E04-02760F958B9F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10C3ABBA-FCD0-4CA8-858D-839F3331DEE1}"/>
              </a:ext>
            </a:extLst>
          </p:cNvPr>
          <p:cNvGrpSpPr/>
          <p:nvPr/>
        </p:nvGrpSpPr>
        <p:grpSpPr>
          <a:xfrm>
            <a:off x="5321663" y="4615627"/>
            <a:ext cx="1045557" cy="864096"/>
            <a:chOff x="2567608" y="2383111"/>
            <a:chExt cx="1045557" cy="864096"/>
          </a:xfrm>
        </p:grpSpPr>
        <p:sp>
          <p:nvSpPr>
            <p:cNvPr id="331" name="Border">
              <a:extLst>
                <a:ext uri="{FF2B5EF4-FFF2-40B4-BE49-F238E27FC236}">
                  <a16:creationId xmlns:a16="http://schemas.microsoft.com/office/drawing/2014/main" id="{8F8C5153-EC7A-4C32-8204-80E33F2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Line 2">
              <a:extLst>
                <a:ext uri="{FF2B5EF4-FFF2-40B4-BE49-F238E27FC236}">
                  <a16:creationId xmlns:a16="http://schemas.microsoft.com/office/drawing/2014/main" id="{AA01216B-D38F-4E67-B4D0-34CBB8C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Line 1">
              <a:extLst>
                <a:ext uri="{FF2B5EF4-FFF2-40B4-BE49-F238E27FC236}">
                  <a16:creationId xmlns:a16="http://schemas.microsoft.com/office/drawing/2014/main" id="{F1E54764-608E-4C5F-9E11-20D6E3555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4" name="h3">
              <a:extLst>
                <a:ext uri="{FF2B5EF4-FFF2-40B4-BE49-F238E27FC236}">
                  <a16:creationId xmlns:a16="http://schemas.microsoft.com/office/drawing/2014/main" id="{D461C0E5-1693-4A5D-BB23-00BC95FAC04E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E487A1E3-E7C7-41CD-8395-3C297A817485}"/>
              </a:ext>
            </a:extLst>
          </p:cNvPr>
          <p:cNvGrpSpPr/>
          <p:nvPr/>
        </p:nvGrpSpPr>
        <p:grpSpPr>
          <a:xfrm>
            <a:off x="6494728" y="4615627"/>
            <a:ext cx="1045557" cy="864096"/>
            <a:chOff x="2567608" y="2383111"/>
            <a:chExt cx="1045557" cy="864096"/>
          </a:xfrm>
        </p:grpSpPr>
        <p:sp>
          <p:nvSpPr>
            <p:cNvPr id="336" name="Border">
              <a:extLst>
                <a:ext uri="{FF2B5EF4-FFF2-40B4-BE49-F238E27FC236}">
                  <a16:creationId xmlns:a16="http://schemas.microsoft.com/office/drawing/2014/main" id="{F6A4719E-B1D7-4462-B0AB-F3D09477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7" name="Line 2">
              <a:extLst>
                <a:ext uri="{FF2B5EF4-FFF2-40B4-BE49-F238E27FC236}">
                  <a16:creationId xmlns:a16="http://schemas.microsoft.com/office/drawing/2014/main" id="{E9814748-7AF5-444F-850A-4394569D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Line 1">
              <a:extLst>
                <a:ext uri="{FF2B5EF4-FFF2-40B4-BE49-F238E27FC236}">
                  <a16:creationId xmlns:a16="http://schemas.microsoft.com/office/drawing/2014/main" id="{78274922-FB85-4E27-B77F-F13EC88A5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9" name="h3">
              <a:extLst>
                <a:ext uri="{FF2B5EF4-FFF2-40B4-BE49-F238E27FC236}">
                  <a16:creationId xmlns:a16="http://schemas.microsoft.com/office/drawing/2014/main" id="{26E647CE-D31D-4897-96FB-4C36C3D46FAA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340" name="Checkbox">
            <a:extLst>
              <a:ext uri="{FF2B5EF4-FFF2-40B4-BE49-F238E27FC236}">
                <a16:creationId xmlns:a16="http://schemas.microsoft.com/office/drawing/2014/main" id="{3834E280-922B-45BA-ABBA-EAE94C6057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63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Checkbox">
            <a:extLst>
              <a:ext uri="{FF2B5EF4-FFF2-40B4-BE49-F238E27FC236}">
                <a16:creationId xmlns:a16="http://schemas.microsoft.com/office/drawing/2014/main" id="{B190B042-6092-45E2-BDB8-4E5F82952F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7354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Checkbox">
            <a:extLst>
              <a:ext uri="{FF2B5EF4-FFF2-40B4-BE49-F238E27FC236}">
                <a16:creationId xmlns:a16="http://schemas.microsoft.com/office/drawing/2014/main" id="{44AF1D3D-B255-45AA-9EF5-BBE9CAD7EA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7538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Checkbox">
            <a:extLst>
              <a:ext uri="{FF2B5EF4-FFF2-40B4-BE49-F238E27FC236}">
                <a16:creationId xmlns:a16="http://schemas.microsoft.com/office/drawing/2014/main" id="{C2331029-0CBB-4043-B42D-EAFB8D8B68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7977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Checkbox">
            <a:extLst>
              <a:ext uri="{FF2B5EF4-FFF2-40B4-BE49-F238E27FC236}">
                <a16:creationId xmlns:a16="http://schemas.microsoft.com/office/drawing/2014/main" id="{46AE9457-71CC-4AE5-BE2B-D9E782106B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2310" y="469127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Pagination">
            <a:extLst>
              <a:ext uri="{FF2B5EF4-FFF2-40B4-BE49-F238E27FC236}">
                <a16:creationId xmlns:a16="http://schemas.microsoft.com/office/drawing/2014/main" id="{92114A5F-5A69-46A8-92C7-A7AEF80F8BCD}"/>
              </a:ext>
            </a:extLst>
          </p:cNvPr>
          <p:cNvSpPr txBox="1"/>
          <p:nvPr/>
        </p:nvSpPr>
        <p:spPr>
          <a:xfrm>
            <a:off x="3917510" y="5549095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b="1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877E7954-9A57-4E71-995B-AD7E168450A9}"/>
              </a:ext>
            </a:extLst>
          </p:cNvPr>
          <p:cNvSpPr/>
          <p:nvPr/>
        </p:nvSpPr>
        <p:spPr>
          <a:xfrm>
            <a:off x="6676610" y="3299965"/>
            <a:ext cx="870156" cy="228600"/>
          </a:xfrm>
          <a:prstGeom prst="roundRect">
            <a:avLst>
              <a:gd name="adj" fmla="val 16111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bg1"/>
                </a:solidFill>
                <a:latin typeface="+mn-ea"/>
              </a:rPr>
              <a:t>다운로드</a:t>
            </a:r>
            <a:endParaRPr 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5241C6AC-F7BB-404B-979A-6E607DD45A4D}"/>
              </a:ext>
            </a:extLst>
          </p:cNvPr>
          <p:cNvSpPr/>
          <p:nvPr/>
        </p:nvSpPr>
        <p:spPr>
          <a:xfrm>
            <a:off x="4839813" y="2666504"/>
            <a:ext cx="529356" cy="228600"/>
          </a:xfrm>
          <a:prstGeom prst="roundRect">
            <a:avLst>
              <a:gd name="adj" fmla="val 16111"/>
            </a:avLst>
          </a:prstGeom>
          <a:noFill/>
          <a:ln w="6350">
            <a:solidFill>
              <a:srgbClr val="0096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B8F042C-980F-4A6B-AE76-81E9009CC3B1}"/>
              </a:ext>
            </a:extLst>
          </p:cNvPr>
          <p:cNvSpPr txBox="1"/>
          <p:nvPr/>
        </p:nvSpPr>
        <p:spPr>
          <a:xfrm>
            <a:off x="1847874" y="3036483"/>
            <a:ext cx="144045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수집된 데이터 </a:t>
            </a:r>
            <a:r>
              <a:rPr lang="en-US" altLang="ko-KR" sz="700" dirty="0">
                <a:latin typeface="+mn-ea"/>
              </a:rPr>
              <a:t>	99,999</a:t>
            </a:r>
            <a:r>
              <a:rPr lang="ko-KR" altLang="en-US" sz="700" dirty="0">
                <a:latin typeface="+mn-ea"/>
              </a:rPr>
              <a:t>건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14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C5D9ED3-417D-4EE0-9C88-98F490AA02E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775216" y="2063509"/>
            <a:ext cx="134123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143" name="Text Box">
              <a:extLst>
                <a:ext uri="{FF2B5EF4-FFF2-40B4-BE49-F238E27FC236}">
                  <a16:creationId xmlns:a16="http://schemas.microsoft.com/office/drawing/2014/main" id="{DDCB3313-520C-4252-995E-DA670E81FFB7}"/>
                </a:ext>
              </a:extLst>
            </p:cNvPr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차량인식프로젝트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#1</a:t>
              </a:r>
            </a:p>
          </p:txBody>
        </p:sp>
        <p:sp>
          <p:nvSpPr>
            <p:cNvPr id="14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830E16B-D982-49D0-A358-86A47AE74DE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46527" y="1363700"/>
              <a:ext cx="65293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B779C72-E540-4852-BF72-3E0C9BE2EB5A}"/>
              </a:ext>
            </a:extLst>
          </p:cNvPr>
          <p:cNvSpPr txBox="1"/>
          <p:nvPr/>
        </p:nvSpPr>
        <p:spPr>
          <a:xfrm>
            <a:off x="6014358" y="2718190"/>
            <a:ext cx="35907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표시개수</a:t>
            </a:r>
          </a:p>
        </p:txBody>
      </p:sp>
      <p:grpSp>
        <p:nvGrpSpPr>
          <p:cNvPr id="169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>
            <a:extLst>
              <a:ext uri="{FF2B5EF4-FFF2-40B4-BE49-F238E27FC236}">
                <a16:creationId xmlns:a16="http://schemas.microsoft.com/office/drawing/2014/main" id="{1F3083C9-B73B-4698-9CAA-313CD497F936}"/>
              </a:ext>
            </a:extLst>
          </p:cNvPr>
          <p:cNvGrpSpPr/>
          <p:nvPr/>
        </p:nvGrpSpPr>
        <p:grpSpPr>
          <a:xfrm>
            <a:off x="6470439" y="2685102"/>
            <a:ext cx="921708" cy="181951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170" name="Segment">
              <a:extLst>
                <a:ext uri="{FF2B5EF4-FFF2-40B4-BE49-F238E27FC236}">
                  <a16:creationId xmlns:a16="http://schemas.microsoft.com/office/drawing/2014/main" id="{BF6EF0C0-117D-4768-A170-839665481FFC}"/>
                </a:ext>
              </a:extLst>
            </p:cNvPr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1" name="Segment">
              <a:extLst>
                <a:ext uri="{FF2B5EF4-FFF2-40B4-BE49-F238E27FC236}">
                  <a16:creationId xmlns:a16="http://schemas.microsoft.com/office/drawing/2014/main" id="{91798D54-F299-454A-B158-DEA83BFE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50</a:t>
              </a:r>
              <a:endParaRPr lang="en-US" sz="8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2" name="Segment">
              <a:extLst>
                <a:ext uri="{FF2B5EF4-FFF2-40B4-BE49-F238E27FC236}">
                  <a16:creationId xmlns:a16="http://schemas.microsoft.com/office/drawing/2014/main" id="{606FA6BA-8B09-4CC0-8820-6561C8BC53DE}"/>
                </a:ext>
              </a:extLst>
            </p:cNvPr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>
                  <a:solidFill>
                    <a:schemeClr val="bg1"/>
                  </a:solidFill>
                  <a:latin typeface="+mn-ea"/>
                </a:rPr>
                <a:t>10</a:t>
              </a:r>
              <a:endParaRPr 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67F8D-BF84-4802-87C5-F56BE98CAC6E}"/>
              </a:ext>
            </a:extLst>
          </p:cNvPr>
          <p:cNvSpPr/>
          <p:nvPr/>
        </p:nvSpPr>
        <p:spPr>
          <a:xfrm>
            <a:off x="623393" y="764704"/>
            <a:ext cx="8099680" cy="5168382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BAB056BB-DF3B-416C-B9EF-D4BF46F85DF3}"/>
              </a:ext>
            </a:extLst>
          </p:cNvPr>
          <p:cNvGrpSpPr/>
          <p:nvPr/>
        </p:nvGrpSpPr>
        <p:grpSpPr>
          <a:xfrm>
            <a:off x="2825794" y="1866621"/>
            <a:ext cx="3626990" cy="2997508"/>
            <a:chOff x="2567608" y="2383111"/>
            <a:chExt cx="1045557" cy="864096"/>
          </a:xfrm>
        </p:grpSpPr>
        <p:sp>
          <p:nvSpPr>
            <p:cNvPr id="161" name="Border">
              <a:extLst>
                <a:ext uri="{FF2B5EF4-FFF2-40B4-BE49-F238E27FC236}">
                  <a16:creationId xmlns:a16="http://schemas.microsoft.com/office/drawing/2014/main" id="{00FC4BA3-EC05-40EC-B401-133658E5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Line 2">
              <a:extLst>
                <a:ext uri="{FF2B5EF4-FFF2-40B4-BE49-F238E27FC236}">
                  <a16:creationId xmlns:a16="http://schemas.microsoft.com/office/drawing/2014/main" id="{0ED6F395-05BD-47DF-B36F-FED000839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ine 1">
              <a:extLst>
                <a:ext uri="{FF2B5EF4-FFF2-40B4-BE49-F238E27FC236}">
                  <a16:creationId xmlns:a16="http://schemas.microsoft.com/office/drawing/2014/main" id="{16009DF9-16C7-4C48-9065-12994CF9A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08" y="2383111"/>
              <a:ext cx="1045557" cy="86409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h3">
              <a:extLst>
                <a:ext uri="{FF2B5EF4-FFF2-40B4-BE49-F238E27FC236}">
                  <a16:creationId xmlns:a16="http://schemas.microsoft.com/office/drawing/2014/main" id="{4A9D08E6-349B-4291-B2D2-3447D222174C}"/>
                </a:ext>
              </a:extLst>
            </p:cNvPr>
            <p:cNvSpPr txBox="1"/>
            <p:nvPr/>
          </p:nvSpPr>
          <p:spPr>
            <a:xfrm>
              <a:off x="2832518" y="3077565"/>
              <a:ext cx="515735" cy="1130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img0001.jpg</a:t>
              </a:r>
            </a:p>
          </p:txBody>
        </p:sp>
      </p:grpSp>
      <p:sp>
        <p:nvSpPr>
          <p:cNvPr id="174" name="Download">
            <a:extLst>
              <a:ext uri="{FF2B5EF4-FFF2-40B4-BE49-F238E27FC236}">
                <a16:creationId xmlns:a16="http://schemas.microsoft.com/office/drawing/2014/main" id="{C24C2AC3-2E5A-47B7-9668-282C1D0A63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3347" y="1972918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FE16AEC-1061-4968-871D-E4E169C463AC}"/>
              </a:ext>
            </a:extLst>
          </p:cNvPr>
          <p:cNvSpPr/>
          <p:nvPr/>
        </p:nvSpPr>
        <p:spPr>
          <a:xfrm>
            <a:off x="2753786" y="180288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B0D9B972-FBF4-4477-B47F-B02DC530D0AB}"/>
              </a:ext>
            </a:extLst>
          </p:cNvPr>
          <p:cNvSpPr/>
          <p:nvPr/>
        </p:nvSpPr>
        <p:spPr>
          <a:xfrm>
            <a:off x="5945258" y="188920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527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" y="68298"/>
            <a:ext cx="509669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158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3212976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</p:txBody>
      </p:sp>
    </p:spTree>
    <p:extLst>
      <p:ext uri="{BB962C8B-B14F-4D97-AF65-F5344CB8AC3E}">
        <p14:creationId xmlns:p14="http://schemas.microsoft.com/office/powerpoint/2010/main" val="10908676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Requirements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025159-D451-4386-A4A4-9E22C7AFC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64586"/>
              </p:ext>
            </p:extLst>
          </p:nvPr>
        </p:nvGraphicFramePr>
        <p:xfrm>
          <a:off x="1199456" y="1268761"/>
          <a:ext cx="9073008" cy="4908204"/>
        </p:xfrm>
        <a:graphic>
          <a:graphicData uri="http://schemas.openxmlformats.org/drawingml/2006/table">
            <a:tbl>
              <a:tblPr/>
              <a:tblGrid>
                <a:gridCol w="964074">
                  <a:extLst>
                    <a:ext uri="{9D8B030D-6E8A-4147-A177-3AD203B41FA5}">
                      <a16:colId xmlns:a16="http://schemas.microsoft.com/office/drawing/2014/main" val="533529513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2832953446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1473497693"/>
                    </a:ext>
                  </a:extLst>
                </a:gridCol>
                <a:gridCol w="792683">
                  <a:extLst>
                    <a:ext uri="{9D8B030D-6E8A-4147-A177-3AD203B41FA5}">
                      <a16:colId xmlns:a16="http://schemas.microsoft.com/office/drawing/2014/main" val="3479434969"/>
                    </a:ext>
                  </a:extLst>
                </a:gridCol>
                <a:gridCol w="1156889">
                  <a:extLst>
                    <a:ext uri="{9D8B030D-6E8A-4147-A177-3AD203B41FA5}">
                      <a16:colId xmlns:a16="http://schemas.microsoft.com/office/drawing/2014/main" val="244412014"/>
                    </a:ext>
                  </a:extLst>
                </a:gridCol>
                <a:gridCol w="2710120">
                  <a:extLst>
                    <a:ext uri="{9D8B030D-6E8A-4147-A177-3AD203B41FA5}">
                      <a16:colId xmlns:a16="http://schemas.microsoft.com/office/drawing/2014/main" val="968944769"/>
                    </a:ext>
                  </a:extLst>
                </a:gridCol>
                <a:gridCol w="599868">
                  <a:extLst>
                    <a:ext uri="{9D8B030D-6E8A-4147-A177-3AD203B41FA5}">
                      <a16:colId xmlns:a16="http://schemas.microsoft.com/office/drawing/2014/main" val="1948411965"/>
                    </a:ext>
                  </a:extLst>
                </a:gridCol>
                <a:gridCol w="739124">
                  <a:extLst>
                    <a:ext uri="{9D8B030D-6E8A-4147-A177-3AD203B41FA5}">
                      <a16:colId xmlns:a16="http://schemas.microsoft.com/office/drawing/2014/main" val="2202692505"/>
                    </a:ext>
                  </a:extLst>
                </a:gridCol>
                <a:gridCol w="524884">
                  <a:extLst>
                    <a:ext uri="{9D8B030D-6E8A-4147-A177-3AD203B41FA5}">
                      <a16:colId xmlns:a16="http://schemas.microsoft.com/office/drawing/2014/main" val="779304222"/>
                    </a:ext>
                  </a:extLst>
                </a:gridCol>
              </a:tblGrid>
              <a:tr h="156949">
                <a:tc rowSpan="2">
                  <a:txBody>
                    <a:bodyPr/>
                    <a:lstStyle/>
                    <a:p>
                      <a:r>
                        <a:t>Requirement ID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t>Classification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t>Requirement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Requirement Details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screen definition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Writer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47723"/>
                  </a:ext>
                </a:extLst>
              </a:tr>
              <a:tr h="156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middle class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subcategory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72727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r>
                        <a:t>aw_sc_r001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Smart Collector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 link to the smart collector page is displayed in card format (hereinafter SC)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4726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SC authority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Permissions can be set using an internal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avatar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20638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aw_sc_r003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SC move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Move to SC page when selecting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39707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 inquiry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inquire about the SC project. The contents of inquiry are project name, AI model name, number of connected devices, and number of collected data.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aw_sc_s004, aw_sc_s005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020573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aw_sc_r006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Create a 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create an SC project. When creating a project, model setting and policy setting are required. Device setting should be possible when creating a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aw_sc_s006 to aw_sc_s012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72729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aw_sc_r007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 change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change the created project. You can change the model of the project, project name excluding objects, shooting interval, number of objects, and number of collected images.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aw_sc_s013 to aw_sc_s014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55649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aw_sc_r010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view the images collected from the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23322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r>
                        <a:t>aw_sc_r011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filter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Collected images can be searched under the condition of date range. You can inquire data for each project.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83708"/>
                  </a:ext>
                </a:extLst>
              </a:tr>
              <a:tr h="131266">
                <a:tc>
                  <a:txBody>
                    <a:bodyPr/>
                    <a:lstStyle/>
                    <a:p>
                      <a:r>
                        <a:t>aw_sc_r012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project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data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Download data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download the image selected by the user.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aw_sc_s019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27761"/>
                  </a:ext>
                </a:extLst>
              </a:tr>
              <a:tr h="525063">
                <a:tc>
                  <a:txBody>
                    <a:bodyPr/>
                    <a:lstStyle/>
                    <a:p>
                      <a:r>
                        <a:t>aw_sc_r013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lookup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Registered devices can be inquired. The contents of inquiry are device name, connection status, work status, connected project, and number of images taken.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aw_sc_s015 to aw_sc_s016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21582"/>
                  </a:ext>
                </a:extLst>
              </a:tr>
              <a:tr h="393798">
                <a:tc>
                  <a:txBody>
                    <a:bodyPr/>
                    <a:lstStyle/>
                    <a:p>
                      <a:r>
                        <a:t>aw_sc_r014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registration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register a new device. The required items for device registration are device name and device GUID.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aw_sc_s017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86287"/>
                  </a:ext>
                </a:extLst>
              </a:tr>
              <a:tr h="787596">
                <a:tc>
                  <a:txBody>
                    <a:bodyPr/>
                    <a:lstStyle/>
                    <a:p>
                      <a:r>
                        <a:t>aw_sc_r015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Management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Device Settings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You can inquire/change the settings of registered devices. Inquiry items: device status, device name, device IP, device GUID, connected project Changeable items: device name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Planning completed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aw_sc_s018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Minjae Yoo</a:t>
                      </a:r>
                    </a:p>
                  </a:txBody>
                  <a:tcPr marL="5060" marR="5060" marT="50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00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395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en-US" altLang="ko-KR" sz="12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Use Case – POC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D67BD8-BD61-4B5A-A4D1-6D64734F19D3}"/>
              </a:ext>
            </a:extLst>
          </p:cNvPr>
          <p:cNvCxnSpPr>
            <a:cxnSpLocks/>
            <a:stCxn id="75" idx="1"/>
            <a:endCxn id="88" idx="3"/>
          </p:cNvCxnSpPr>
          <p:nvPr/>
        </p:nvCxnSpPr>
        <p:spPr>
          <a:xfrm flipH="1">
            <a:off x="6348027" y="5085184"/>
            <a:ext cx="376212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6FA50A-1D2C-4E0B-8870-76927EDE477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1715899" y="2276872"/>
            <a:ext cx="607819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0C6115-B987-4446-852C-76DD520FA5B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8229091" y="2492896"/>
            <a:ext cx="0" cy="12975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BB74BC-4C1A-46B8-8EEE-0799FCDA3839}"/>
              </a:ext>
            </a:extLst>
          </p:cNvPr>
          <p:cNvSpPr/>
          <p:nvPr/>
        </p:nvSpPr>
        <p:spPr>
          <a:xfrm>
            <a:off x="731405" y="2024844"/>
            <a:ext cx="984494" cy="50405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Collection First Customers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DA46DD-A5EB-493E-8497-A72A9EF6A6B7}"/>
              </a:ext>
            </a:extLst>
          </p:cNvPr>
          <p:cNvSpPr/>
          <p:nvPr/>
        </p:nvSpPr>
        <p:spPr>
          <a:xfrm>
            <a:off x="2003931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 AI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35A838-51CD-49D8-9394-328B9919EDA3}"/>
              </a:ext>
            </a:extLst>
          </p:cNvPr>
          <p:cNvSpPr/>
          <p:nvPr/>
        </p:nvSpPr>
        <p:spPr>
          <a:xfrm>
            <a:off x="4319995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 Up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A38A75-9E76-407F-B042-BAED062FA1F2}"/>
              </a:ext>
            </a:extLst>
          </p:cNvPr>
          <p:cNvSpPr/>
          <p:nvPr/>
        </p:nvSpPr>
        <p:spPr>
          <a:xfrm>
            <a:off x="5478027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D6CA97-8583-4AB4-8A95-ED8D121FFBA9}"/>
              </a:ext>
            </a:extLst>
          </p:cNvPr>
          <p:cNvSpPr/>
          <p:nvPr/>
        </p:nvSpPr>
        <p:spPr>
          <a:xfrm>
            <a:off x="6636059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 guide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6C7669-3F9E-4565-A6FA-C6EFADA49A68}"/>
              </a:ext>
            </a:extLst>
          </p:cNvPr>
          <p:cNvSpPr/>
          <p:nvPr/>
        </p:nvSpPr>
        <p:spPr>
          <a:xfrm>
            <a:off x="3161963" y="206085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Version information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316F36-DFFF-4984-B50C-44D104A109B0}"/>
              </a:ext>
            </a:extLst>
          </p:cNvPr>
          <p:cNvSpPr/>
          <p:nvPr/>
        </p:nvSpPr>
        <p:spPr>
          <a:xfrm>
            <a:off x="6636059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registration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FCB1CC-D444-4EA8-9AB1-7646F262AC66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7071059" y="2492896"/>
            <a:ext cx="0" cy="1440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96838D-3D67-42FC-9C09-086EB9C9AE1A}"/>
              </a:ext>
            </a:extLst>
          </p:cNvPr>
          <p:cNvSpPr/>
          <p:nvPr/>
        </p:nvSpPr>
        <p:spPr>
          <a:xfrm>
            <a:off x="7794091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 a 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492B71-568B-487E-B254-EF82D97AEECC}"/>
              </a:ext>
            </a:extLst>
          </p:cNvPr>
          <p:cNvSpPr/>
          <p:nvPr/>
        </p:nvSpPr>
        <p:spPr>
          <a:xfrm>
            <a:off x="7794091" y="2636912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model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55CE7-0C76-4089-BCA6-E37C94451429}"/>
              </a:ext>
            </a:extLst>
          </p:cNvPr>
          <p:cNvSpPr/>
          <p:nvPr/>
        </p:nvSpPr>
        <p:spPr>
          <a:xfrm>
            <a:off x="7794091" y="321297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 selection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250FBD-319F-4EF7-901F-D4D7E7B877BA}"/>
              </a:ext>
            </a:extLst>
          </p:cNvPr>
          <p:cNvSpPr/>
          <p:nvPr/>
        </p:nvSpPr>
        <p:spPr>
          <a:xfrm>
            <a:off x="7794091" y="3790466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Selection of shooting rules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597341-5FDB-4DE5-BDD6-078773F223D5}"/>
              </a:ext>
            </a:extLst>
          </p:cNvPr>
          <p:cNvSpPr/>
          <p:nvPr/>
        </p:nvSpPr>
        <p:spPr>
          <a:xfrm>
            <a:off x="8952122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device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8E556-A4F4-4FA2-95F0-2F6B3E965CA7}"/>
              </a:ext>
            </a:extLst>
          </p:cNvPr>
          <p:cNvCxnSpPr>
            <a:stCxn id="34" idx="3"/>
            <a:endCxn id="44" idx="1"/>
          </p:cNvCxnSpPr>
          <p:nvPr/>
        </p:nvCxnSpPr>
        <p:spPr>
          <a:xfrm flipV="1">
            <a:off x="8664091" y="2276872"/>
            <a:ext cx="288031" cy="172961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F62BDD-0947-40F4-989C-C934D5A3D089}"/>
              </a:ext>
            </a:extLst>
          </p:cNvPr>
          <p:cNvSpPr/>
          <p:nvPr/>
        </p:nvSpPr>
        <p:spPr>
          <a:xfrm>
            <a:off x="10110153" y="206084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 control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EFFB602-4A4B-4894-A3D5-9798E94B8D74}"/>
              </a:ext>
            </a:extLst>
          </p:cNvPr>
          <p:cNvCxnSpPr>
            <a:cxnSpLocks/>
            <a:stCxn id="44" idx="3"/>
            <a:endCxn id="60" idx="1"/>
          </p:cNvCxnSpPr>
          <p:nvPr/>
        </p:nvCxnSpPr>
        <p:spPr>
          <a:xfrm>
            <a:off x="9822122" y="2276872"/>
            <a:ext cx="28803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120A7A-D14E-4A44-AA74-074C44ADB4AA}"/>
              </a:ext>
            </a:extLst>
          </p:cNvPr>
          <p:cNvSpPr/>
          <p:nvPr/>
        </p:nvSpPr>
        <p:spPr>
          <a:xfrm>
            <a:off x="10110153" y="2638278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settings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 status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56603AB-33DE-4DDF-88A0-430D594FF6D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10545153" y="2492896"/>
            <a:ext cx="0" cy="1453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812EBF-6B0E-4884-AFB4-AA0031CF64DF}"/>
              </a:ext>
            </a:extLst>
          </p:cNvPr>
          <p:cNvSpPr/>
          <p:nvPr/>
        </p:nvSpPr>
        <p:spPr>
          <a:xfrm>
            <a:off x="10110153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collection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AE9CC04-2ABB-406B-9920-94D80F0E76AB}"/>
              </a:ext>
            </a:extLst>
          </p:cNvPr>
          <p:cNvCxnSpPr>
            <a:cxnSpLocks/>
            <a:stCxn id="60" idx="3"/>
            <a:endCxn id="75" idx="3"/>
          </p:cNvCxnSpPr>
          <p:nvPr/>
        </p:nvCxnSpPr>
        <p:spPr>
          <a:xfrm>
            <a:off x="10980153" y="2276872"/>
            <a:ext cx="12700" cy="2808312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64FC876-9897-4D09-8A96-F88BBF58B177}"/>
              </a:ext>
            </a:extLst>
          </p:cNvPr>
          <p:cNvSpPr/>
          <p:nvPr/>
        </p:nvSpPr>
        <p:spPr>
          <a:xfrm>
            <a:off x="8952122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lookup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A720615-65A1-4719-A0D3-AD556270A8BD}"/>
              </a:ext>
            </a:extLst>
          </p:cNvPr>
          <p:cNvSpPr/>
          <p:nvPr/>
        </p:nvSpPr>
        <p:spPr>
          <a:xfrm>
            <a:off x="6528049" y="1844824"/>
            <a:ext cx="4824536" cy="3672408"/>
          </a:xfrm>
          <a:prstGeom prst="rect">
            <a:avLst/>
          </a:prstGeom>
          <a:noFill/>
          <a:ln w="12700">
            <a:solidFill>
              <a:srgbClr val="FF006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A1BD3E-5CAE-4F8C-90AE-CE461A0D4054}"/>
              </a:ext>
            </a:extLst>
          </p:cNvPr>
          <p:cNvSpPr txBox="1"/>
          <p:nvPr/>
        </p:nvSpPr>
        <p:spPr>
          <a:xfrm>
            <a:off x="8168471" y="1556920"/>
            <a:ext cx="14923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POC 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version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FF0066"/>
                </a:solidFill>
                <a:latin typeface="+mn-ea"/>
              </a:rPr>
              <a:t>with screen definition</a:t>
            </a:r>
            <a:r>
              <a:rPr lang="en-US" altLang="ko-KR" sz="1000" dirty="0">
                <a:solidFill>
                  <a:srgbClr val="FF0066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FF0066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0EED9C-3830-4932-9295-7A7308876CD1}"/>
              </a:ext>
            </a:extLst>
          </p:cNvPr>
          <p:cNvSpPr/>
          <p:nvPr/>
        </p:nvSpPr>
        <p:spPr>
          <a:xfrm>
            <a:off x="5478027" y="4869160"/>
            <a:ext cx="870000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Trial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5F8490-0903-46E0-A445-68270BEA6C16}"/>
              </a:ext>
            </a:extLst>
          </p:cNvPr>
          <p:cNvSpPr txBox="1"/>
          <p:nvPr/>
        </p:nvSpPr>
        <p:spPr>
          <a:xfrm>
            <a:off x="3161963" y="2555185"/>
            <a:ext cx="8143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30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for a day</a:t>
            </a:r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5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just</a:t>
            </a:r>
            <a:r>
              <a:rPr lang="en-US" altLang="ko-KR" sz="800" dirty="0">
                <a:solidFill>
                  <a:srgbClr val="FF0066"/>
                </a:solidFill>
                <a:latin typeface="+mn-ea"/>
              </a:rPr>
              <a:t>P </a:t>
            </a:r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Etc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00AD46-1357-4B3C-BB67-FC311CA15F6A}"/>
              </a:ext>
            </a:extLst>
          </p:cNvPr>
          <p:cNvSpPr txBox="1"/>
          <p:nvPr/>
        </p:nvSpPr>
        <p:spPr>
          <a:xfrm>
            <a:off x="4878281" y="2555185"/>
            <a:ext cx="4472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>
                <a:solidFill>
                  <a:srgbClr val="FF0066"/>
                </a:solidFill>
                <a:latin typeface="+mn-ea"/>
              </a:rPr>
              <a:t>Member link</a:t>
            </a:r>
          </a:p>
        </p:txBody>
      </p:sp>
    </p:spTree>
    <p:extLst>
      <p:ext uri="{BB962C8B-B14F-4D97-AF65-F5344CB8AC3E}">
        <p14:creationId xmlns:p14="http://schemas.microsoft.com/office/powerpoint/2010/main" val="8844320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240325" y="404664"/>
            <a:ext cx="2759331" cy="360040"/>
          </a:xfrm>
          <a:prstGeom prst="rect">
            <a:avLst/>
          </a:prstGeom>
        </p:spPr>
        <p:txBody>
          <a:bodyPr/>
          <a:lstStyle>
            <a:lvl1pPr algn="l" defTabSz="877335" rtl="0" eaLnBrk="1" latinLnBrk="1" hangingPunct="1">
              <a:spcBef>
                <a:spcPct val="0"/>
              </a:spcBef>
              <a:buNone/>
              <a:defRPr kumimoji="1" lang="ko-KR" altLang="en-US" sz="1625" b="1" kern="1200" spc="-105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sz="1800" b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Edge AI POC</a:t>
            </a:r>
          </a:p>
          <a:p>
            <a:endParaRPr lang="en-US" altLang="ko-KR" sz="18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r>
              <a:rPr lang="ko-KR" altLang="en-US" sz="1200" b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메뉴트리</a:t>
            </a:r>
            <a:endParaRPr lang="en-US" altLang="ko-KR" sz="1200" b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A8396-B759-4262-938C-17507B712377}"/>
              </a:ext>
            </a:extLst>
          </p:cNvPr>
          <p:cNvSpPr/>
          <p:nvPr/>
        </p:nvSpPr>
        <p:spPr>
          <a:xfrm>
            <a:off x="3863752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스마트수집 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05C6BF-5FBB-4D60-B137-B451B10AC2B3}"/>
              </a:ext>
            </a:extLst>
          </p:cNvPr>
          <p:cNvSpPr/>
          <p:nvPr/>
        </p:nvSpPr>
        <p:spPr>
          <a:xfrm>
            <a:off x="5519936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71E5E-88CC-4CD0-8985-25E9166C804C}"/>
              </a:ext>
            </a:extLst>
          </p:cNvPr>
          <p:cNvSpPr/>
          <p:nvPr/>
        </p:nvSpPr>
        <p:spPr>
          <a:xfrm>
            <a:off x="7157864" y="1754200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0999E3-98EE-499D-9418-D42D872CF16A}"/>
              </a:ext>
            </a:extLst>
          </p:cNvPr>
          <p:cNvSpPr/>
          <p:nvPr/>
        </p:nvSpPr>
        <p:spPr>
          <a:xfrm>
            <a:off x="7157864" y="2276872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2C5F82-0CE6-4089-8C56-48F6941598DC}"/>
              </a:ext>
            </a:extLst>
          </p:cNvPr>
          <p:cNvSpPr/>
          <p:nvPr/>
        </p:nvSpPr>
        <p:spPr>
          <a:xfrm>
            <a:off x="7157864" y="279954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기기연결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3D9F15-32CF-4971-BEE4-8EB11171FD13}"/>
              </a:ext>
            </a:extLst>
          </p:cNvPr>
          <p:cNvSpPr/>
          <p:nvPr/>
        </p:nvSpPr>
        <p:spPr>
          <a:xfrm>
            <a:off x="3863752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3D8DFD-9A5E-4E86-BDB3-B7FDE11D0324}"/>
              </a:ext>
            </a:extLst>
          </p:cNvPr>
          <p:cNvSpPr/>
          <p:nvPr/>
        </p:nvSpPr>
        <p:spPr>
          <a:xfrm>
            <a:off x="5519936" y="3845604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데이터 관리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7F15B4-7F17-4162-B3EC-DC88E3D62939}"/>
              </a:ext>
            </a:extLst>
          </p:cNvPr>
          <p:cNvSpPr/>
          <p:nvPr/>
        </p:nvSpPr>
        <p:spPr>
          <a:xfrm>
            <a:off x="5519936" y="4941168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등록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01E167-CCCD-4EE4-990A-FD9F3B796119}"/>
              </a:ext>
            </a:extLst>
          </p:cNvPr>
          <p:cNvSpPr/>
          <p:nvPr/>
        </p:nvSpPr>
        <p:spPr>
          <a:xfrm>
            <a:off x="5519936" y="5467013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 설정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387515F-37BD-4FFF-8091-A9152B35BE0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015880" y="1970225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1D7184-977F-462C-9805-544478DBBF2E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6672064" y="1970225"/>
            <a:ext cx="48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CC32D7-C03A-4C9A-A1CD-89F1FC170E02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7733928" y="2186250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D82452-F4B6-49BE-937B-A97F4E8EF24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733928" y="2708922"/>
            <a:ext cx="0" cy="906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3790A6-DB21-4C35-922F-9CE02CD4415C}"/>
              </a:ext>
            </a:extLst>
          </p:cNvPr>
          <p:cNvCxnSpPr>
            <a:cxnSpLocks/>
            <a:stCxn id="32" idx="0"/>
            <a:endCxn id="17" idx="2"/>
          </p:cNvCxnSpPr>
          <p:nvPr/>
        </p:nvCxnSpPr>
        <p:spPr>
          <a:xfrm flipV="1">
            <a:off x="6096000" y="2186250"/>
            <a:ext cx="0" cy="16593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3B52359-88C4-4E44-BFEF-B04CE19E77AB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flipH="1">
            <a:off x="5015880" y="5157193"/>
            <a:ext cx="5040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A91F8A-44CE-4681-8218-D69BA185BA1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5373218"/>
            <a:ext cx="0" cy="93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225ACD5-EA95-4636-B3D4-9FE64F66902B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V="1">
            <a:off x="4439816" y="2186250"/>
            <a:ext cx="0" cy="27549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A3AB91-D2C4-41B8-B672-38209B3E2241}"/>
              </a:ext>
            </a:extLst>
          </p:cNvPr>
          <p:cNvSpPr txBox="1"/>
          <p:nvPr/>
        </p:nvSpPr>
        <p:spPr>
          <a:xfrm>
            <a:off x="4237036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FF16A2-70D7-46F3-9B06-712385AECFFE}"/>
              </a:ext>
            </a:extLst>
          </p:cNvPr>
          <p:cNvSpPr txBox="1"/>
          <p:nvPr/>
        </p:nvSpPr>
        <p:spPr>
          <a:xfrm>
            <a:off x="5893220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F307B-AB01-4EDB-BF1E-C2C5C6441CEB}"/>
              </a:ext>
            </a:extLst>
          </p:cNvPr>
          <p:cNvSpPr txBox="1"/>
          <p:nvPr/>
        </p:nvSpPr>
        <p:spPr>
          <a:xfrm>
            <a:off x="7531148" y="1399676"/>
            <a:ext cx="4055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Depth3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6DBCEB-DA85-4885-AD28-40C6F72AAD6B}"/>
              </a:ext>
            </a:extLst>
          </p:cNvPr>
          <p:cNvSpPr/>
          <p:nvPr/>
        </p:nvSpPr>
        <p:spPr>
          <a:xfrm>
            <a:off x="5519936" y="3319759"/>
            <a:ext cx="1152128" cy="432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변경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3557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5676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aw_sc_s001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AW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96668"/>
              </p:ext>
            </p:extLst>
          </p:nvPr>
        </p:nvGraphicFramePr>
        <p:xfrm>
          <a:off x="9624393" y="0"/>
          <a:ext cx="2567606" cy="181574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프로젝트분류 선택 항목에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“Edge AI”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 추가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프로젝트분류에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“Edge AI”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선택 시 프로젝트 형태에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“Edge AI”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 선택된 상태로 표시 됨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01DE9E-982E-4D54-BDED-586B9A08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836712"/>
            <a:ext cx="1284764" cy="5301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740BA3-7D75-4975-B7D0-FE5B2DB62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14" b="39227"/>
          <a:stretch/>
        </p:blipFill>
        <p:spPr>
          <a:xfrm>
            <a:off x="2052171" y="908720"/>
            <a:ext cx="6097663" cy="1296144"/>
          </a:xfrm>
          <a:prstGeom prst="rect">
            <a:avLst/>
          </a:prstGeom>
        </p:spPr>
      </p:pic>
      <p:grpSp>
        <p:nvGrpSpPr>
          <p:cNvPr id="43" name="Option">
            <a:extLst>
              <a:ext uri="{FF2B5EF4-FFF2-40B4-BE49-F238E27FC236}">
                <a16:creationId xmlns:a16="http://schemas.microsoft.com/office/drawing/2014/main" id="{95841561-BDD6-41BB-A017-0CAF1DB955C4}"/>
              </a:ext>
            </a:extLst>
          </p:cNvPr>
          <p:cNvGrpSpPr/>
          <p:nvPr/>
        </p:nvGrpSpPr>
        <p:grpSpPr>
          <a:xfrm>
            <a:off x="5810605" y="1866900"/>
            <a:ext cx="125412" cy="127000"/>
            <a:chOff x="1068388" y="1876425"/>
            <a:chExt cx="125412" cy="127000"/>
          </a:xfrm>
        </p:grpSpPr>
        <p:sp>
          <p:nvSpPr>
            <p:cNvPr id="45" name="Circle">
              <a:extLst>
                <a:ext uri="{FF2B5EF4-FFF2-40B4-BE49-F238E27FC236}">
                  <a16:creationId xmlns:a16="http://schemas.microsoft.com/office/drawing/2014/main" id="{01849333-A55A-4CFE-9FDD-C3435F8A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Check" hidden="1">
              <a:extLst>
                <a:ext uri="{FF2B5EF4-FFF2-40B4-BE49-F238E27FC236}">
                  <a16:creationId xmlns:a16="http://schemas.microsoft.com/office/drawing/2014/main" id="{F91FACDE-2519-449A-B181-D59C77C8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">
            <a:extLst>
              <a:ext uri="{FF2B5EF4-FFF2-40B4-BE49-F238E27FC236}">
                <a16:creationId xmlns:a16="http://schemas.microsoft.com/office/drawing/2014/main" id="{2F29F8C0-F5CB-4E91-BBCD-F2CA2BAD0799}"/>
              </a:ext>
            </a:extLst>
          </p:cNvPr>
          <p:cNvSpPr txBox="1"/>
          <p:nvPr/>
        </p:nvSpPr>
        <p:spPr>
          <a:xfrm>
            <a:off x="6004308" y="1861021"/>
            <a:ext cx="368691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858C8-2157-4CD0-9A74-249F6FE3083C}"/>
              </a:ext>
            </a:extLst>
          </p:cNvPr>
          <p:cNvSpPr txBox="1"/>
          <p:nvPr/>
        </p:nvSpPr>
        <p:spPr>
          <a:xfrm>
            <a:off x="2348714" y="2366558"/>
            <a:ext cx="57066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latin typeface="+mn-ea"/>
              </a:rPr>
              <a:t>프로젝트 형태</a:t>
            </a:r>
          </a:p>
        </p:txBody>
      </p:sp>
      <p:sp>
        <p:nvSpPr>
          <p:cNvPr id="57" name="Text">
            <a:extLst>
              <a:ext uri="{FF2B5EF4-FFF2-40B4-BE49-F238E27FC236}">
                <a16:creationId xmlns:a16="http://schemas.microsoft.com/office/drawing/2014/main" id="{56E849DD-985B-41B3-85FE-472102C4859B}"/>
              </a:ext>
            </a:extLst>
          </p:cNvPr>
          <p:cNvSpPr txBox="1"/>
          <p:nvPr/>
        </p:nvSpPr>
        <p:spPr>
          <a:xfrm>
            <a:off x="3503712" y="2347571"/>
            <a:ext cx="242054" cy="1387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sz="8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rPr>
              <a:t>Edge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5E540AF-58CD-4B43-BB12-5D2C3A79EC97}"/>
              </a:ext>
            </a:extLst>
          </p:cNvPr>
          <p:cNvCxnSpPr>
            <a:cxnSpLocks/>
          </p:cNvCxnSpPr>
          <p:nvPr/>
        </p:nvCxnSpPr>
        <p:spPr>
          <a:xfrm flipH="1">
            <a:off x="6528048" y="1941535"/>
            <a:ext cx="4438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C37A40-2225-4F3A-81D4-3D4DCFCEDD6A}"/>
              </a:ext>
            </a:extLst>
          </p:cNvPr>
          <p:cNvSpPr txBox="1"/>
          <p:nvPr/>
        </p:nvSpPr>
        <p:spPr>
          <a:xfrm>
            <a:off x="7079125" y="1887674"/>
            <a:ext cx="83997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프로젝트분류에 추가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276F6F-430C-4BFD-9009-3294D051ABF1}"/>
              </a:ext>
            </a:extLst>
          </p:cNvPr>
          <p:cNvSpPr/>
          <p:nvPr/>
        </p:nvSpPr>
        <p:spPr>
          <a:xfrm>
            <a:off x="5683082" y="1789716"/>
            <a:ext cx="756505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6A448C5-0DCD-4CB3-B84A-BBA2F0E735A1}"/>
              </a:ext>
            </a:extLst>
          </p:cNvPr>
          <p:cNvSpPr/>
          <p:nvPr/>
        </p:nvSpPr>
        <p:spPr>
          <a:xfrm>
            <a:off x="3215925" y="2271780"/>
            <a:ext cx="666551" cy="29033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459471-7FB5-413F-8ABE-BE6B310480D7}"/>
              </a:ext>
            </a:extLst>
          </p:cNvPr>
          <p:cNvCxnSpPr>
            <a:cxnSpLocks/>
          </p:cNvCxnSpPr>
          <p:nvPr/>
        </p:nvCxnSpPr>
        <p:spPr>
          <a:xfrm flipH="1">
            <a:off x="3982065" y="2401432"/>
            <a:ext cx="5323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BD2568-B7AF-44E1-8E10-22A38725019A}"/>
              </a:ext>
            </a:extLst>
          </p:cNvPr>
          <p:cNvSpPr txBox="1"/>
          <p:nvPr/>
        </p:nvSpPr>
        <p:spPr>
          <a:xfrm>
            <a:off x="4621602" y="2347571"/>
            <a:ext cx="206146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분류에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AI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</a:rPr>
              <a:t>추가시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 형태에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Edge 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단일 항목 추가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23FB5C1-A9CE-4591-B6A2-B094E6CE23AD}"/>
              </a:ext>
            </a:extLst>
          </p:cNvPr>
          <p:cNvSpPr/>
          <p:nvPr/>
        </p:nvSpPr>
        <p:spPr>
          <a:xfrm>
            <a:off x="5598298" y="171700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6ED63BE-B5A5-43FB-A355-61A54B56236F}"/>
              </a:ext>
            </a:extLst>
          </p:cNvPr>
          <p:cNvSpPr/>
          <p:nvPr/>
        </p:nvSpPr>
        <p:spPr>
          <a:xfrm>
            <a:off x="3165993" y="2196865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Radio Button">
            <a:extLst>
              <a:ext uri="{FF2B5EF4-FFF2-40B4-BE49-F238E27FC236}">
                <a16:creationId xmlns:a16="http://schemas.microsoft.com/office/drawing/2014/main" id="{3BD2DC1B-10F5-4EC6-9006-2792DBD7D25C}"/>
              </a:ext>
            </a:extLst>
          </p:cNvPr>
          <p:cNvGrpSpPr>
            <a:grpSpLocks noChangeAspect="1"/>
          </p:cNvGrpSpPr>
          <p:nvPr/>
        </p:nvGrpSpPr>
        <p:grpSpPr>
          <a:xfrm>
            <a:off x="3303502" y="2366558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79" name="Outer">
              <a:extLst>
                <a:ext uri="{FF2B5EF4-FFF2-40B4-BE49-F238E27FC236}">
                  <a16:creationId xmlns:a16="http://schemas.microsoft.com/office/drawing/2014/main" id="{EA99F072-48D3-42F2-BA16-C2206E93D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Inner">
              <a:extLst>
                <a:ext uri="{FF2B5EF4-FFF2-40B4-BE49-F238E27FC236}">
                  <a16:creationId xmlns:a16="http://schemas.microsoft.com/office/drawing/2014/main" id="{B450D03E-8DE1-44B2-9C98-3141F15B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10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32965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aw_sc_s002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AW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30800"/>
              </p:ext>
            </p:extLst>
          </p:nvPr>
        </p:nvGraphicFramePr>
        <p:xfrm>
          <a:off x="9624393" y="0"/>
          <a:ext cx="2567606" cy="254497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9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EdgeAI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전용 프로젝트 카드가 존재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권한설정 된 계정에게만 프로젝트 표시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권한은 관리자 페이지에서 설정가능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선택 시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 AI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 페이지 이동</a:t>
                      </a: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페이지주소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Edge.aiworks.co.kr(</a:t>
                      </a:r>
                      <a:r>
                        <a:rPr lang="ko-KR" altLang="en-US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예정</a:t>
                      </a:r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35906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8841" marR="134394" marT="50398" marB="5039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492885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A6CB0E-74E1-473B-9586-EFCC0738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28" y="836712"/>
            <a:ext cx="8099680" cy="47525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114DB45-58E6-4593-970D-CB845C4A6D05}"/>
              </a:ext>
            </a:extLst>
          </p:cNvPr>
          <p:cNvSpPr/>
          <p:nvPr/>
        </p:nvSpPr>
        <p:spPr>
          <a:xfrm>
            <a:off x="216028" y="926369"/>
            <a:ext cx="8099680" cy="252736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D32E2F-E5F3-483A-85FD-B860402CAF92}"/>
              </a:ext>
            </a:extLst>
          </p:cNvPr>
          <p:cNvSpPr/>
          <p:nvPr/>
        </p:nvSpPr>
        <p:spPr>
          <a:xfrm>
            <a:off x="3431704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프로젝트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DD644A-E7B1-4DE9-99B9-A7ECFF119C61}"/>
              </a:ext>
            </a:extLst>
          </p:cNvPr>
          <p:cNvSpPr/>
          <p:nvPr/>
        </p:nvSpPr>
        <p:spPr>
          <a:xfrm>
            <a:off x="5519936" y="2996952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프로젝트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7CD02A-0759-4998-A0B3-788944613C2B}"/>
              </a:ext>
            </a:extLst>
          </p:cNvPr>
          <p:cNvSpPr/>
          <p:nvPr/>
        </p:nvSpPr>
        <p:spPr>
          <a:xfrm>
            <a:off x="1136651" y="2132856"/>
            <a:ext cx="2043770" cy="2783397"/>
          </a:xfrm>
          <a:prstGeom prst="roundRect">
            <a:avLst>
              <a:gd name="adj" fmla="val 141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64175FC5-219D-472A-BE75-B6875CFB3100}"/>
              </a:ext>
            </a:extLst>
          </p:cNvPr>
          <p:cNvSpPr/>
          <p:nvPr/>
        </p:nvSpPr>
        <p:spPr>
          <a:xfrm>
            <a:off x="1136651" y="4609356"/>
            <a:ext cx="2043769" cy="314325"/>
          </a:xfrm>
          <a:prstGeom prst="round2SameRect">
            <a:avLst>
              <a:gd name="adj1" fmla="val 0"/>
              <a:gd name="adj2" fmla="val 12878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이동하기</a:t>
            </a:r>
            <a:r>
              <a:rPr lang="en-US" altLang="ko-KR" sz="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DA023-210F-4B00-B202-0241219A4FA5}"/>
              </a:ext>
            </a:extLst>
          </p:cNvPr>
          <p:cNvSpPr/>
          <p:nvPr/>
        </p:nvSpPr>
        <p:spPr>
          <a:xfrm>
            <a:off x="1294439" y="2653309"/>
            <a:ext cx="1728192" cy="14401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EBA297-4897-4E06-915A-BF494B3F93BE}"/>
              </a:ext>
            </a:extLst>
          </p:cNvPr>
          <p:cNvGrpSpPr/>
          <p:nvPr/>
        </p:nvGrpSpPr>
        <p:grpSpPr>
          <a:xfrm>
            <a:off x="1667567" y="3033586"/>
            <a:ext cx="981936" cy="981936"/>
            <a:chOff x="1657680" y="3399140"/>
            <a:chExt cx="981936" cy="98193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91F994-DB73-4E16-B5D1-AC30D7AC6CF6}"/>
                </a:ext>
              </a:extLst>
            </p:cNvPr>
            <p:cNvSpPr/>
            <p:nvPr/>
          </p:nvSpPr>
          <p:spPr>
            <a:xfrm>
              <a:off x="1657680" y="3399140"/>
              <a:ext cx="981936" cy="98193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그래픽 6" descr="프로세서 단색으로 채워진">
              <a:extLst>
                <a:ext uri="{FF2B5EF4-FFF2-40B4-BE49-F238E27FC236}">
                  <a16:creationId xmlns:a16="http://schemas.microsoft.com/office/drawing/2014/main" id="{02233C2A-AC7C-43FA-A7E9-F100EC96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9015" y="3565625"/>
              <a:ext cx="659266" cy="659266"/>
            </a:xfrm>
            <a:prstGeom prst="rect">
              <a:avLst/>
            </a:prstGeom>
          </p:spPr>
        </p:pic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CCBA6C7-EB26-4297-A306-6DC8CA042104}"/>
              </a:ext>
            </a:extLst>
          </p:cNvPr>
          <p:cNvCxnSpPr/>
          <p:nvPr/>
        </p:nvCxnSpPr>
        <p:spPr>
          <a:xfrm flipV="1">
            <a:off x="2711624" y="1645197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753217-98CC-4EFF-8493-8FFC9A207F29}"/>
              </a:ext>
            </a:extLst>
          </p:cNvPr>
          <p:cNvSpPr txBox="1"/>
          <p:nvPr/>
        </p:nvSpPr>
        <p:spPr>
          <a:xfrm>
            <a:off x="2447308" y="1473666"/>
            <a:ext cx="126316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권한 보유자만 프로젝트 표시됨</a:t>
            </a:r>
            <a:endParaRPr lang="en-US" altLang="ko-KR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ABAF70-024A-42E7-94F8-60ADDA2F9A9A}"/>
              </a:ext>
            </a:extLst>
          </p:cNvPr>
          <p:cNvSpPr/>
          <p:nvPr/>
        </p:nvSpPr>
        <p:spPr>
          <a:xfrm>
            <a:off x="1064643" y="206084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618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68896D-2E0F-4439-961F-F9A28B783DE9}"/>
              </a:ext>
            </a:extLst>
          </p:cNvPr>
          <p:cNvSpPr/>
          <p:nvPr/>
        </p:nvSpPr>
        <p:spPr>
          <a:xfrm>
            <a:off x="648076" y="836712"/>
            <a:ext cx="8099680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30560"/>
              </p:ext>
            </p:extLst>
          </p:nvPr>
        </p:nvGraphicFramePr>
        <p:xfrm>
          <a:off x="1" y="0"/>
          <a:ext cx="9624392" cy="45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CHAPTER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나눔고딕"/>
                        </a:rPr>
                        <a:t>Edge AI POC</a:t>
                      </a: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3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Screen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aw_sc_s003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PATH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767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Edge GNB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1" marR="0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0773"/>
              </p:ext>
            </p:extLst>
          </p:nvPr>
        </p:nvGraphicFramePr>
        <p:xfrm>
          <a:off x="9624393" y="0"/>
          <a:ext cx="2567606" cy="1447694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9683" marB="3968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0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900" b="0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8841" marR="48841" marT="39683" marB="39683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7863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329844"/>
                  </a:ext>
                </a:extLst>
              </a:tr>
              <a:tr h="215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43333"/>
                  </a:ext>
                </a:extLst>
              </a:tr>
              <a:tr h="2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50398" marB="5039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268591"/>
                  </a:ext>
                </a:extLst>
              </a:tr>
            </a:tbl>
          </a:graphicData>
        </a:graphic>
      </p:graphicFrame>
      <p:sp>
        <p:nvSpPr>
          <p:cNvPr id="20" name="Check" hidden="1">
            <a:extLst>
              <a:ext uri="{FF2B5EF4-FFF2-40B4-BE49-F238E27FC236}">
                <a16:creationId xmlns:a16="http://schemas.microsoft.com/office/drawing/2014/main" id="{3D87148C-7463-44CE-AFCD-B3564F0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19" y="1136170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7C9EF-A694-4341-A1A2-9D142A6CD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2" y="935965"/>
            <a:ext cx="645352" cy="1516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D7CB75-2074-4F67-9C95-E8561EA9C956}"/>
              </a:ext>
            </a:extLst>
          </p:cNvPr>
          <p:cNvSpPr txBox="1"/>
          <p:nvPr/>
        </p:nvSpPr>
        <p:spPr>
          <a:xfrm>
            <a:off x="648076" y="701806"/>
            <a:ext cx="32541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PC</a:t>
            </a:r>
            <a:endParaRPr lang="ko-KR" altLang="en-US" sz="7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B2306-F87A-4AA1-99D0-A31DC0587EF9}"/>
              </a:ext>
            </a:extLst>
          </p:cNvPr>
          <p:cNvSpPr txBox="1"/>
          <p:nvPr/>
        </p:nvSpPr>
        <p:spPr>
          <a:xfrm>
            <a:off x="7144470" y="967554"/>
            <a:ext cx="62837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스마트수집관리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13F44-AF58-4D38-BBD5-ADEC6E26A3A0}"/>
              </a:ext>
            </a:extLst>
          </p:cNvPr>
          <p:cNvSpPr/>
          <p:nvPr/>
        </p:nvSpPr>
        <p:spPr>
          <a:xfrm>
            <a:off x="648076" y="2060847"/>
            <a:ext cx="2423588" cy="377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157948-CCB5-4FB2-AF98-B1565AB51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6" y="2160100"/>
            <a:ext cx="645352" cy="1516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252063-C49F-4236-8EB7-FA4E74D2DC36}"/>
              </a:ext>
            </a:extLst>
          </p:cNvPr>
          <p:cNvSpPr txBox="1"/>
          <p:nvPr/>
        </p:nvSpPr>
        <p:spPr>
          <a:xfrm>
            <a:off x="707162" y="1925941"/>
            <a:ext cx="36708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700" dirty="0">
                <a:latin typeface="+mn-ea"/>
              </a:rPr>
              <a:t>GNB MO</a:t>
            </a:r>
            <a:endParaRPr lang="ko-KR" altLang="en-US" sz="7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D88C20-0EFE-4C4A-988E-8880A92253B5}"/>
              </a:ext>
            </a:extLst>
          </p:cNvPr>
          <p:cNvSpPr txBox="1"/>
          <p:nvPr/>
        </p:nvSpPr>
        <p:spPr>
          <a:xfrm>
            <a:off x="8030503" y="967554"/>
            <a:ext cx="39113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700" b="1" dirty="0">
                <a:latin typeface="+mn-ea"/>
              </a:rPr>
              <a:t>기기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8DD082-B4F8-4D5A-8423-EAA68439DAFE}"/>
              </a:ext>
            </a:extLst>
          </p:cNvPr>
          <p:cNvSpPr/>
          <p:nvPr/>
        </p:nvSpPr>
        <p:spPr>
          <a:xfrm>
            <a:off x="648076" y="1295198"/>
            <a:ext cx="8099680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AADC79-2C84-4442-B07E-C591B1FCFDFD}"/>
              </a:ext>
            </a:extLst>
          </p:cNvPr>
          <p:cNvSpPr/>
          <p:nvPr/>
        </p:nvSpPr>
        <p:spPr>
          <a:xfrm>
            <a:off x="648076" y="2519333"/>
            <a:ext cx="2423588" cy="377308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406E5-5FE3-436B-BBAE-069BC7927740}"/>
              </a:ext>
            </a:extLst>
          </p:cNvPr>
          <p:cNvSpPr txBox="1"/>
          <p:nvPr/>
        </p:nvSpPr>
        <p:spPr>
          <a:xfrm>
            <a:off x="1926521" y="2203334"/>
            <a:ext cx="53860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스마트수집관리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A4241E-1172-4AC0-B4E6-C0B6DB788242}"/>
              </a:ext>
            </a:extLst>
          </p:cNvPr>
          <p:cNvSpPr txBox="1"/>
          <p:nvPr/>
        </p:nvSpPr>
        <p:spPr>
          <a:xfrm>
            <a:off x="2639936" y="2203334"/>
            <a:ext cx="33502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600" b="1" dirty="0">
                <a:latin typeface="+mn-ea"/>
              </a:rPr>
              <a:t>기기 관리</a:t>
            </a:r>
          </a:p>
        </p:txBody>
      </p:sp>
    </p:spTree>
    <p:extLst>
      <p:ext uri="{BB962C8B-B14F-4D97-AF65-F5344CB8AC3E}">
        <p14:creationId xmlns:p14="http://schemas.microsoft.com/office/powerpoint/2010/main" val="125486310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8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70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577FA622275334395FA952C1504359D" ma:contentTypeVersion="2" ma:contentTypeDescription="새 문서를 만듭니다." ma:contentTypeScope="" ma:versionID="1497a60000e7b6a5e9c7a93bc93171d4">
  <xsd:schema xmlns:xsd="http://www.w3.org/2001/XMLSchema" xmlns:xs="http://www.w3.org/2001/XMLSchema" xmlns:p="http://schemas.microsoft.com/office/2006/metadata/properties" xmlns:ns2="68fbf516-0666-40fa-802a-e08cb9832d27" targetNamespace="http://schemas.microsoft.com/office/2006/metadata/properties" ma:root="true" ma:fieldsID="7418ec49ba89b8b06b28dbfe069e49e9" ns2:_="">
    <xsd:import namespace="68fbf516-0666-40fa-802a-e08cb9832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f516-0666-40fa-802a-e08cb9832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F949B-55E7-4508-B7B7-E1745FC60C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5D412F-1CF9-41C0-8AC2-5220FFABD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E98A2-EF95-405F-BF40-B44EB12A4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fbf516-0666-40fa-802a-e08cb9832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248460</TotalTime>
  <Words>3342</Words>
  <Application>Microsoft Office PowerPoint</Application>
  <PresentationFormat>Widescreen</PresentationFormat>
  <Paragraphs>1120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맑은 고딕</vt:lpstr>
      <vt:lpstr>Segoe UI</vt:lpstr>
      <vt:lpstr>Calibri</vt:lpstr>
      <vt:lpstr>1_디자인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데이터바우처_Testworks</dc:title>
  <dc:creator>mjyou@testworks.co.kr</dc:creator>
  <cp:lastModifiedBy>Changsin Lee</cp:lastModifiedBy>
  <cp:revision>6367</cp:revision>
  <cp:lastPrinted>2016-09-29T04:54:19Z</cp:lastPrinted>
  <dcterms:created xsi:type="dcterms:W3CDTF">2013-07-15T11:19:02Z</dcterms:created>
  <dcterms:modified xsi:type="dcterms:W3CDTF">2021-07-08T06:59:49Z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0x0101002577FA622275334395FA952C1504359D</vt:lpwstr>
  </property>
</Properties>
</file>