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11"/>
  </p:notesMasterIdLst>
  <p:sldIdLst>
    <p:sldId id="2032" r:id="rId5"/>
    <p:sldId id="2057" r:id="rId6"/>
    <p:sldId id="2059" r:id="rId7"/>
    <p:sldId id="2090" r:id="rId8"/>
    <p:sldId id="2093" r:id="rId9"/>
    <p:sldId id="2095" r:id="rId10"/>
  </p:sldIdLst>
  <p:sldSz cx="12192000" cy="6858000"/>
  <p:notesSz cx="6797675" cy="9874250"/>
  <p:embeddedFontLst>
    <p:embeddedFont>
      <p:font typeface="맑은 고딕" panose="020B0503020000020004" pitchFamily="34" charset="-127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7" r:id="rId2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865158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card</a:t>
                      </a:r>
                    </a:p>
                    <a:p>
                      <a:endParaRPr/>
                    </a:p>
                    <a:p>
                      <a:r>
                        <a:t>When selected, it moves to the management screen of the project</a:t>
                      </a:r>
                    </a:p>
                    <a:p>
                      <a:endParaRPr/>
                    </a:p>
                    <a:p>
                      <a:r>
                        <a:t>Information displayed on the card</a:t>
                      </a:r>
                    </a:p>
                    <a:p>
                      <a:r>
                        <a:t>- Display project name</a:t>
                      </a:r>
                    </a:p>
                    <a:p>
                      <a:r>
                        <a:t>- Display applied model name</a:t>
                      </a:r>
                    </a:p>
                    <a:p>
                      <a:r>
                        <a:t>- Display the number of collected data</a:t>
                      </a:r>
                    </a:p>
                    <a:p>
                      <a:r>
                        <a:t>- Project status (in progress/completed)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  <a:p>
                      <a:r>
                        <a:t>- Go to the project creation page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  <a:p>
                      <a:endParaRPr/>
                    </a:p>
                    <a:p>
                      <a:r>
                        <a:t>When clicked, it moves to the data management menu and displays the list collected in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 recognition smart collection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#One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 recognition model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210282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프로젝트가 존재하지 않을 경우 안내 문구 노출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Create a new collection project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버튼을 눌러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1449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500788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새 수집 프로젝트 생성 진입 시</a:t>
                      </a:r>
                    </a:p>
                    <a:p>
                      <a:r>
                        <a:t>“모델선택”에 대한 진행 표시 됨</a:t>
                      </a:r>
                    </a:p>
                    <a:p>
                      <a:endParaRPr/>
                    </a:p>
                    <a:p>
                      <a:r>
                        <a:t>POC에서 사용가능한 모델리스트 정의</a:t>
                      </a:r>
                    </a:p>
                    <a:p>
                      <a:endParaRPr/>
                    </a:p>
                    <a:p>
                      <a:r>
                        <a:t>[모델별 객체]</a:t>
                      </a:r>
                    </a:p>
                    <a:p>
                      <a:r>
                        <a:t>차량인식: Car, bus truck</a:t>
                      </a:r>
                    </a:p>
                    <a:p>
                      <a:r>
                        <a:t>사람인식: person</a:t>
                      </a:r>
                    </a:p>
                    <a:p>
                      <a:r>
                        <a:t>과일인식: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,b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1287712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status</a:t>
                      </a:r>
                    </a:p>
                    <a:p>
                      <a:endParaRPr/>
                    </a:p>
                    <a:p>
                      <a:r>
                        <a:t>In Progress: Selectable while stopped The state in which the connected device of the project proceeds with the collection activity and the image data is saved</a:t>
                      </a:r>
                    </a:p>
                    <a:p>
                      <a:endParaRPr/>
                    </a:p>
                    <a:p>
                      <a:r>
                        <a:t>Stop: Can be changed in the state when the project is first created or in the in progress state. The connected device has stopped collecting images</a:t>
                      </a:r>
                    </a:p>
                    <a:p>
                      <a:endParaRPr/>
                    </a:p>
                    <a:p>
                      <a:r>
                        <a:t>Done: Selectable from in progress or stopped status. Smart collection no longer proceeds by completing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Delete project</a:t>
                      </a:r>
                    </a:p>
                    <a:p>
                      <a:endParaRPr/>
                    </a:p>
                    <a:p>
                      <a:r>
                        <a:t>[confirm] Deletes the project and all related collected data. Do you want to proceed?</a:t>
                      </a:r>
                    </a:p>
                    <a:p>
                      <a:endParaRPr/>
                    </a:p>
                    <a:p>
                      <a:r>
                        <a:t>It is possible to delete a project in the completed state, and when it is deleted, the project is not exposed, and it is deleted including the collected data.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Save changes to the items set by the user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Once the project is complete, there is no going back and the device associated with the project is disconnected.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Delete project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stop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entering the completed project setting screen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can be deleted only in the completed state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project deletion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all relevant project and related collected data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you want to proceed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the delete button is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743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5883679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name</a:t>
                      </a:r>
                    </a:p>
                    <a:p>
                      <a:endParaRPr/>
                    </a:p>
                    <a:p>
                      <a:r>
                        <a:t>Users can freely enter a name that can identify the device</a:t>
                      </a:r>
                    </a:p>
                    <a:p>
                      <a:r>
                        <a:t>Only 4-20 alphanumeric characters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GUID</a:t>
                      </a:r>
                    </a:p>
                    <a:p>
                      <a:endParaRPr/>
                    </a:p>
                    <a:p>
                      <a:r>
                        <a:t>Device's unique ID input field</a:t>
                      </a:r>
                    </a:p>
                    <a:p>
                      <a:r>
                        <a:t>Only alphanumeric characters, special characters (-) and dashes can be entered (up to 40 characters)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Register a new device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on my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to add to your collection project.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English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Only numbers can be entered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name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 specific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input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7247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861521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of the selected project is displayed and other projects can be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Filter can be applied by selecting the date range where the image is saved</a:t>
                      </a:r>
                    </a:p>
                    <a:p>
                      <a:r>
                        <a:t>- Enter in Date Picker format and delete the selected date when clicking the “X” button</a:t>
                      </a:r>
                    </a:p>
                    <a:p>
                      <a:r>
                        <a:t>- Filter can be applied by selecting only the first or last day of the date 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You can set the maximum number of images displayed on one page (10, 50, 200)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Displays the total number of data set in items 1 and 2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All or individual selection is possible and only selected data is downloaded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Select 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5256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248478</TotalTime>
  <Words>1115</Words>
  <Application>Microsoft Office PowerPoint</Application>
  <PresentationFormat>Widescreen</PresentationFormat>
  <Paragraphs>348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Segoe UI</vt:lpstr>
      <vt:lpstr>Arial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6371</cp:revision>
  <cp:lastPrinted>2016-09-29T04:54:19Z</cp:lastPrinted>
  <dcterms:created xsi:type="dcterms:W3CDTF">2013-07-15T11:19:02Z</dcterms:created>
  <dcterms:modified xsi:type="dcterms:W3CDTF">2021-07-09T06:23:07Z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