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0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7" r:id="rId4"/>
  </p:sldMasterIdLst>
  <p:notesMasterIdLst>
    <p:notesMasterId r:id="rId33"/>
  </p:notesMasterIdLst>
  <p:sldIdLst>
    <p:sldId id="1895" r:id="rId5"/>
    <p:sldId id="1798" r:id="rId6"/>
    <p:sldId id="1937" r:id="rId7"/>
    <p:sldId id="2077" r:id="rId8"/>
    <p:sldId id="2062" r:id="rId9"/>
    <p:sldId id="2045" r:id="rId10"/>
    <p:sldId id="2061" r:id="rId11"/>
    <p:sldId id="2060" r:id="rId12"/>
    <p:sldId id="2072" r:id="rId13"/>
    <p:sldId id="2079" r:id="rId14"/>
    <p:sldId id="2032" r:id="rId15"/>
    <p:sldId id="2057" r:id="rId16"/>
    <p:sldId id="2059" r:id="rId17"/>
    <p:sldId id="2083" r:id="rId18"/>
    <p:sldId id="2084" r:id="rId19"/>
    <p:sldId id="2085" r:id="rId20"/>
    <p:sldId id="2086" r:id="rId21"/>
    <p:sldId id="2087" r:id="rId22"/>
    <p:sldId id="2088" r:id="rId23"/>
    <p:sldId id="2089" r:id="rId24"/>
    <p:sldId id="2090" r:id="rId25"/>
    <p:sldId id="2091" r:id="rId26"/>
    <p:sldId id="2092" r:id="rId27"/>
    <p:sldId id="2093" r:id="rId28"/>
    <p:sldId id="2094" r:id="rId29"/>
    <p:sldId id="2095" r:id="rId30"/>
    <p:sldId id="2096" r:id="rId31"/>
    <p:sldId id="2097" r:id="rId32"/>
  </p:sldIdLst>
  <p:sldSz cx="12192000" cy="6858000"/>
  <p:notesSz cx="6797675" cy="9874250"/>
  <p:embeddedFontLst>
    <p:embeddedFont>
      <p:font typeface="맑은 고딕" panose="020B0503020000020004" pitchFamily="34" charset="-127"/>
      <p:regular r:id="rId34"/>
      <p:bold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Segoe UI" panose="020B0502040204020203" pitchFamily="34" charset="0"/>
      <p:regular r:id="rId40"/>
      <p:bold r:id="rId41"/>
      <p:italic r:id="rId42"/>
      <p:boldItalic r:id="rId43"/>
    </p:embeddedFont>
  </p:embeddedFontLst>
  <p:defaultTextStyle>
    <a:defPPr>
      <a:defRPr lang="ko-KR"/>
    </a:defPPr>
    <a:lvl1pPr marL="0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1pPr>
    <a:lvl2pPr marL="536145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2pPr>
    <a:lvl3pPr marL="1072291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3pPr>
    <a:lvl4pPr marL="1608437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4pPr>
    <a:lvl5pPr marL="2144581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5pPr>
    <a:lvl6pPr marL="2680731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6pPr>
    <a:lvl7pPr marL="3216875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7pPr>
    <a:lvl8pPr marL="3753022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8pPr>
    <a:lvl9pPr marL="4289168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3" orient="horz" pos="210" userDrawn="1">
          <p15:clr>
            <a:srgbClr val="A4A3A4"/>
          </p15:clr>
        </p15:guide>
        <p15:guide id="16" pos="2364" userDrawn="1">
          <p15:clr>
            <a:srgbClr val="A4A3A4"/>
          </p15:clr>
        </p15:guide>
        <p15:guide id="23" pos="7469" userDrawn="1">
          <p15:clr>
            <a:srgbClr val="A4A3A4"/>
          </p15:clr>
        </p15:guide>
        <p15:guide id="25" orient="horz" pos="4110" userDrawn="1">
          <p15:clr>
            <a:srgbClr val="A4A3A4"/>
          </p15:clr>
        </p15:guide>
        <p15:guide id="26" orient="horz" pos="2432" userDrawn="1">
          <p15:clr>
            <a:srgbClr val="A4A3A4"/>
          </p15:clr>
        </p15:guide>
        <p15:guide id="27" pos="238" userDrawn="1">
          <p15:clr>
            <a:srgbClr val="A4A3A4"/>
          </p15:clr>
        </p15:guide>
        <p15:guide id="28" orient="horz" pos="1112" userDrawn="1">
          <p15:clr>
            <a:srgbClr val="A4A3A4"/>
          </p15:clr>
        </p15:guide>
        <p15:guide id="29" orient="horz" pos="8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유민재" initials="유" lastIdx="1" clrIdx="0">
    <p:extLst>
      <p:ext uri="{19B8F6BF-5375-455C-9EA6-DF929625EA0E}">
        <p15:presenceInfo xmlns:p15="http://schemas.microsoft.com/office/powerpoint/2012/main" userId="유민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CCFF66"/>
    <a:srgbClr val="FF0000"/>
    <a:srgbClr val="009688"/>
    <a:srgbClr val="018CFF"/>
    <a:srgbClr val="999999"/>
    <a:srgbClr val="9D9D9D"/>
    <a:srgbClr val="F8F9FB"/>
    <a:srgbClr val="FBFCFD"/>
    <a:srgbClr val="E6E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945AE6-4E6C-47F6-A7D9-A605B6E08BB8}" v="6" dt="2020-07-28T05:11:38.934"/>
    <p1510:client id="{7F4DFACE-205A-42C4-AE36-7DE88C55531F}" v="29" dt="2020-07-28T03:19:48.4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2" autoAdjust="0"/>
    <p:restoredTop sz="96353" autoAdjust="0"/>
  </p:normalViewPr>
  <p:slideViewPr>
    <p:cSldViewPr>
      <p:cViewPr>
        <p:scale>
          <a:sx n="120" d="100"/>
          <a:sy n="120" d="100"/>
        </p:scale>
        <p:origin x="450" y="-36"/>
      </p:cViewPr>
      <p:guideLst>
        <p:guide orient="horz" pos="210"/>
        <p:guide pos="2364"/>
        <p:guide pos="7469"/>
        <p:guide orient="horz" pos="4110"/>
        <p:guide orient="horz" pos="2432"/>
        <p:guide pos="238"/>
        <p:guide orient="horz" pos="1112"/>
        <p:guide orient="horz" pos="860"/>
      </p:guideLst>
    </p:cSldViewPr>
  </p:slideViewPr>
  <p:outlineViewPr>
    <p:cViewPr>
      <p:scale>
        <a:sx n="33" d="100"/>
        <a:sy n="33" d="100"/>
      </p:scale>
      <p:origin x="0" y="-11454"/>
    </p:cViewPr>
  </p:outlin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-4596"/>
    </p:cViewPr>
  </p:sorterViewPr>
  <p:notesViewPr>
    <p:cSldViewPr>
      <p:cViewPr varScale="1">
        <p:scale>
          <a:sx n="75" d="100"/>
          <a:sy n="75" d="100"/>
        </p:scale>
        <p:origin x="4026" y="8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547C0-D27D-42B6-9F28-766F6433149F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5B433-F812-4645-A67B-4178E1019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942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145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291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8437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4581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0731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6875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3022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89168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485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39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868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689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197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679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722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748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4900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688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858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988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849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8688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032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949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99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90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290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496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772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316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17807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752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90176-E36A-41DE-A2B5-4B9BB6EA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ADFF6-544C-4D6F-A37A-D95126679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CCD2BD-A80F-4D76-B0F9-AD468D46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A53C-AF5C-4F07-B2E3-6A7EE80E5497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B5C89-BCDE-4468-AAA2-585A28E4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5CD8C6-C552-4995-A485-A7C84AF2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B34F-1690-4554-879A-B482B7AD3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74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0726661" y="6509699"/>
            <a:ext cx="1260233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17036" tIns="58517" rIns="117036" bIns="58517" anchor="ctr"/>
          <a:lstStyle/>
          <a:p>
            <a:pPr algn="r" defTabSz="1161118" fontAlgn="base">
              <a:spcBef>
                <a:spcPct val="0"/>
              </a:spcBef>
              <a:spcAft>
                <a:spcPct val="0"/>
              </a:spcAft>
              <a:defRPr/>
            </a:pPr>
            <a:fld id="{C9C395C4-6C22-43A6-9B67-6A6844B6AA13}" type="slidenum">
              <a:rPr kumimoji="1" lang="en-US" altLang="ko-KR" sz="65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pPr algn="r" defTabSz="1161118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65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457216" y="6524499"/>
            <a:ext cx="2196490" cy="172012"/>
          </a:xfrm>
          <a:prstGeom prst="rect">
            <a:avLst/>
          </a:prstGeom>
          <a:noFill/>
        </p:spPr>
        <p:txBody>
          <a:bodyPr wrap="square" lIns="87734" tIns="43867" rIns="87734" bIns="43867" rtlCol="0">
            <a:spAutoFit/>
          </a:bodyPr>
          <a:lstStyle/>
          <a:p>
            <a:pPr marL="0" marR="0" lvl="0" indent="0" algn="r" defTabSz="87733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542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Copyright</a:t>
            </a:r>
            <a:r>
              <a:rPr kumimoji="1" lang="ko-KR" altLang="en-US" sz="542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ⓒ </a:t>
            </a:r>
            <a:r>
              <a:rPr kumimoji="1" lang="en-US" altLang="ko-KR" sz="542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2020 Testworks All rights reserved.</a:t>
            </a:r>
            <a:endParaRPr kumimoji="1" lang="ko-KR" altLang="en-US" sz="542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372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966" r:id="rId2"/>
    <p:sldLayoutId id="2147483967" r:id="rId3"/>
  </p:sldLayoutIdLst>
  <p:transition/>
  <p:txStyles>
    <p:titleStyle>
      <a:lvl1pPr algn="l" defTabSz="877335" rtl="0" eaLnBrk="1" latinLnBrk="1" hangingPunct="1">
        <a:spcBef>
          <a:spcPct val="0"/>
        </a:spcBef>
        <a:buNone/>
        <a:defRPr kumimoji="1" lang="ko-KR" altLang="en-US" sz="1625" b="1" kern="1200" spc="-105" baseline="0" dirty="0" smtClean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1pPr>
    </p:titleStyle>
    <p:bodyStyle>
      <a:lvl1pPr marL="328998" indent="-328998" algn="l" defTabSz="877335" rtl="0" eaLnBrk="1" latinLnBrk="1" hangingPunct="1">
        <a:spcBef>
          <a:spcPct val="20000"/>
        </a:spcBef>
        <a:buFont typeface="Arial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12836" indent="-274167" algn="l" defTabSz="877335" rtl="0" eaLnBrk="1" latinLnBrk="1" hangingPunct="1">
        <a:spcBef>
          <a:spcPct val="20000"/>
        </a:spcBef>
        <a:buFont typeface="Arial" pitchFamily="34" charset="0"/>
        <a:buChar char="–"/>
        <a:defRPr sz="2708" kern="1200">
          <a:solidFill>
            <a:schemeClr val="tx1"/>
          </a:solidFill>
          <a:latin typeface="+mn-lt"/>
          <a:ea typeface="+mn-ea"/>
          <a:cs typeface="+mn-cs"/>
        </a:defRPr>
      </a:lvl2pPr>
      <a:lvl3pPr marL="1096665" indent="-219335" algn="l" defTabSz="877335" rtl="0" eaLnBrk="1" latinLnBrk="1" hangingPunct="1">
        <a:spcBef>
          <a:spcPct val="20000"/>
        </a:spcBef>
        <a:buFont typeface="Arial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3pPr>
      <a:lvl4pPr marL="1535337" indent="-219335" algn="l" defTabSz="877335" rtl="0" eaLnBrk="1" latinLnBrk="1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74009" indent="-219335" algn="l" defTabSz="877335" rtl="0" eaLnBrk="1" latinLnBrk="1" hangingPunct="1">
        <a:spcBef>
          <a:spcPct val="20000"/>
        </a:spcBef>
        <a:buFont typeface="Arial" pitchFamily="34" charset="0"/>
        <a:buChar char="»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12676" indent="-219335" algn="l" defTabSz="877335" rtl="0" eaLnBrk="1" latinLnBrk="1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851344" indent="-219335" algn="l" defTabSz="877335" rtl="0" eaLnBrk="1" latinLnBrk="1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290012" indent="-219335" algn="l" defTabSz="877335" rtl="0" eaLnBrk="1" latinLnBrk="1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728678" indent="-219335" algn="l" defTabSz="877335" rtl="0" eaLnBrk="1" latinLnBrk="1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38667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2pPr>
      <a:lvl3pPr marL="877335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16005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4pPr>
      <a:lvl5pPr marL="1754672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5pPr>
      <a:lvl6pPr marL="2193341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6pPr>
      <a:lvl7pPr marL="2632007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7pPr>
      <a:lvl8pPr marL="3070678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8pPr>
      <a:lvl9pPr marL="3509345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20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Group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058217"/>
              </p:ext>
            </p:extLst>
          </p:nvPr>
        </p:nvGraphicFramePr>
        <p:xfrm>
          <a:off x="335360" y="4797152"/>
          <a:ext cx="4536504" cy="1399782"/>
        </p:xfrm>
        <a:graphic>
          <a:graphicData uri="http://schemas.openxmlformats.org/drawingml/2006/table">
            <a:tbl>
              <a:tblPr/>
              <a:tblGrid>
                <a:gridCol w="1500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5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r>
                        <a:rPr sz="1600"/>
                        <a:t>CREATION DATE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600" dirty="0"/>
                        <a:t>May 27, 2021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r>
                        <a:rPr sz="1600"/>
                        <a:t>LAST UPDATE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600"/>
                        <a:t>July 7, 2020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r>
                        <a:rPr sz="1600"/>
                        <a:t>DOCUMENT Ver.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600" dirty="0"/>
                        <a:t>Ver. 1.2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40325" y="308452"/>
            <a:ext cx="5943935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5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aiworks Platform</a:t>
            </a:r>
          </a:p>
          <a:p>
            <a:pPr>
              <a:lnSpc>
                <a:spcPct val="80000"/>
              </a:lnSpc>
            </a:pPr>
            <a:r>
              <a:rPr lang="en-US" altLang="ko-KR" sz="5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Screen Reference</a:t>
            </a: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240325" y="1756277"/>
            <a:ext cx="2831339" cy="664612"/>
          </a:xfrm>
          <a:prstGeom prst="rect">
            <a:avLst/>
          </a:prstGeom>
        </p:spPr>
        <p:txBody>
          <a:bodyPr/>
          <a:lstStyle>
            <a:lvl1pPr algn="l" defTabSz="877335" rtl="0" eaLnBrk="1" latinLnBrk="1" hangingPunct="1">
              <a:spcBef>
                <a:spcPct val="0"/>
              </a:spcBef>
              <a:buNone/>
              <a:defRPr kumimoji="1" lang="ko-KR" altLang="en-US" sz="1625" b="1" kern="1200" spc="-105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sz="1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Edge</a:t>
            </a:r>
            <a:r>
              <a:rPr lang="ko-KR" altLang="en-US" sz="1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 </a:t>
            </a:r>
            <a:r>
              <a:rPr lang="en-US" altLang="ko-KR" sz="1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AI</a:t>
            </a:r>
            <a:endParaRPr lang="en-US" sz="1800" b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87301745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035991"/>
              </p:ext>
            </p:extLst>
          </p:nvPr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aw_sc_s003-1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Footer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F8D1D9-79C1-4E1D-B3D1-035814428FCF}"/>
              </a:ext>
            </a:extLst>
          </p:cNvPr>
          <p:cNvSpPr/>
          <p:nvPr/>
        </p:nvSpPr>
        <p:spPr>
          <a:xfrm>
            <a:off x="648076" y="836712"/>
            <a:ext cx="8099680" cy="17281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ctr">
              <a:lnSpc>
                <a:spcPct val="150000"/>
              </a:lnSpc>
            </a:pPr>
            <a:endParaRPr lang="en-US" altLang="ko-KR" sz="700" b="1" dirty="0">
              <a:solidFill>
                <a:schemeClr val="tx1"/>
              </a:solidFill>
              <a:latin typeface="+mn-ea"/>
            </a:endParaRPr>
          </a:p>
          <a:p>
            <a:pPr algn="r" fontAlgn="ctr">
              <a:lnSpc>
                <a:spcPct val="150000"/>
              </a:lnSpc>
            </a:pPr>
            <a:endParaRPr lang="en-US" altLang="ko-KR" sz="700" b="1" dirty="0">
              <a:solidFill>
                <a:schemeClr val="tx1"/>
              </a:solidFill>
              <a:latin typeface="+mn-ea"/>
            </a:endParaRPr>
          </a:p>
          <a:p>
            <a:pPr algn="r" fontAlgn="ctr"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About Us</a:t>
            </a:r>
            <a:r>
              <a:rPr lang="en-US" altLang="ko-KR" sz="700" b="1" dirty="0">
                <a:solidFill>
                  <a:schemeClr val="tx1"/>
                </a:solidFill>
                <a:latin typeface="+mn-ea"/>
              </a:rPr>
              <a:t>|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Terms of service</a:t>
            </a:r>
            <a:r>
              <a:rPr lang="en-US" altLang="ko-KR" sz="700" b="1" dirty="0">
                <a:solidFill>
                  <a:schemeClr val="tx1"/>
                </a:solidFill>
                <a:latin typeface="+mn-ea"/>
              </a:rPr>
              <a:t>|</a:t>
            </a:r>
            <a:r>
              <a:rPr lang="ko-KR" altLang="en-US" sz="700" b="1" u="sng" dirty="0">
                <a:solidFill>
                  <a:schemeClr val="tx1"/>
                </a:solidFill>
                <a:latin typeface="+mn-ea"/>
              </a:rPr>
              <a:t>Privacy Policy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700" b="1" dirty="0">
                <a:solidFill>
                  <a:schemeClr val="tx1"/>
                </a:solidFill>
                <a:latin typeface="+mn-ea"/>
              </a:rPr>
              <a:t>|Support for 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data voucher project</a:t>
            </a:r>
            <a:r>
              <a:rPr lang="en-US" altLang="ko-KR" sz="700" b="1" dirty="0">
                <a:solidFill>
                  <a:schemeClr val="tx1"/>
                </a:solidFill>
                <a:latin typeface="+mn-ea"/>
              </a:rPr>
              <a:t>|Inquire about 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data annotator </a:t>
            </a:r>
            <a:r>
              <a:rPr lang="en-US" altLang="ko-KR" sz="700" b="1" dirty="0">
                <a:solidFill>
                  <a:schemeClr val="tx1"/>
                </a:solidFill>
                <a:latin typeface="+mn-ea"/>
              </a:rPr>
              <a:t>e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ducation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  <a:p>
            <a:pPr algn="r" fontAlgn="ctr">
              <a:lnSpc>
                <a:spcPct val="150000"/>
              </a:lnSpc>
            </a:pPr>
            <a:endParaRPr lang="en-US" altLang="ko-KR" sz="600" b="1" dirty="0">
              <a:solidFill>
                <a:schemeClr val="tx1"/>
              </a:solidFill>
              <a:latin typeface="+mn-ea"/>
            </a:endParaRPr>
          </a:p>
          <a:p>
            <a:pPr algn="r" fontAlgn="ctr">
              <a:lnSpc>
                <a:spcPct val="150000"/>
              </a:lnSpc>
            </a:pP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Songpa-gu, Seoul Baekje Gobun-ro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41 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way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40 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Booyoung Building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401 Business name: T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estworks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CEO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: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 Yoon Seok-won</a:t>
            </a:r>
            <a:br>
              <a:rPr lang="ko-KR" altLang="en-US" sz="700" dirty="0">
                <a:latin typeface="+mn-ea"/>
              </a:rPr>
            </a:b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Business Number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517-88-00087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e-mail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help@testworks.co.kr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Service center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T 070.4454.7370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 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Consultation time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: 1:30 PM ~</a:t>
            </a:r>
            <a:r>
              <a:rPr lang="ko-KR" altLang="en-US" sz="7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5:30 PM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excluding 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weekend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s and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 public holidays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</a:p>
          <a:p>
            <a:pPr algn="r" fontAlgn="ctr">
              <a:lnSpc>
                <a:spcPct val="150000"/>
              </a:lnSpc>
            </a:pPr>
            <a:endParaRPr lang="en-US" altLang="ko-KR" sz="700" dirty="0">
              <a:solidFill>
                <a:srgbClr val="000000"/>
              </a:solidFill>
              <a:latin typeface="+mn-ea"/>
            </a:endParaRPr>
          </a:p>
          <a:p>
            <a:pPr algn="r" fontAlgn="ctr">
              <a:lnSpc>
                <a:spcPct val="150000"/>
              </a:lnSpc>
            </a:pPr>
            <a:r>
              <a:rPr lang="en-US" altLang="ko-KR" sz="500" dirty="0">
                <a:solidFill>
                  <a:schemeClr val="tx1"/>
                </a:solidFill>
                <a:latin typeface="+mn-ea"/>
              </a:rPr>
              <a:t>COPYRIGHT 2019. TESTWORKS. ALL RIGHTS RESERVED</a:t>
            </a:r>
            <a:endParaRPr lang="ko-KR" altLang="en-US" sz="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734920-79DE-4745-999F-E23B40BF634F}"/>
              </a:ext>
            </a:extLst>
          </p:cNvPr>
          <p:cNvSpPr txBox="1"/>
          <p:nvPr/>
        </p:nvSpPr>
        <p:spPr>
          <a:xfrm>
            <a:off x="648076" y="693507"/>
            <a:ext cx="40556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>
                <a:latin typeface="+mn-ea"/>
              </a:rPr>
              <a:t>Footer PC</a:t>
            </a:r>
            <a:endParaRPr lang="ko-KR" altLang="en-US" sz="700" dirty="0">
              <a:latin typeface="+mn-ea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00658D4-AB2F-4EB1-815F-48B7671360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393" y="1052736"/>
            <a:ext cx="645352" cy="151618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18A6C8A9-7FB2-47A4-AC4A-7471638699C5}"/>
              </a:ext>
            </a:extLst>
          </p:cNvPr>
          <p:cNvSpPr/>
          <p:nvPr/>
        </p:nvSpPr>
        <p:spPr>
          <a:xfrm>
            <a:off x="649935" y="2951195"/>
            <a:ext cx="3516248" cy="23762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>
              <a:lnSpc>
                <a:spcPct val="150000"/>
              </a:lnSpc>
            </a:pPr>
            <a:endParaRPr lang="en-US" altLang="ko-KR" sz="700" b="1" dirty="0">
              <a:solidFill>
                <a:schemeClr val="tx1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About Us</a:t>
            </a:r>
            <a:r>
              <a:rPr lang="en-US" altLang="ko-KR" sz="700" b="1" dirty="0">
                <a:solidFill>
                  <a:schemeClr val="tx1"/>
                </a:solidFill>
                <a:latin typeface="+mn-ea"/>
              </a:rPr>
              <a:t>|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Terms of service</a:t>
            </a:r>
            <a:r>
              <a:rPr lang="en-US" altLang="ko-KR" sz="700" b="1" dirty="0">
                <a:solidFill>
                  <a:schemeClr val="tx1"/>
                </a:solidFill>
                <a:latin typeface="+mn-ea"/>
              </a:rPr>
              <a:t>|</a:t>
            </a:r>
            <a:r>
              <a:rPr lang="ko-KR" altLang="en-US" sz="700" b="1" u="sng" dirty="0">
                <a:solidFill>
                  <a:schemeClr val="tx1"/>
                </a:solidFill>
                <a:latin typeface="+mn-ea"/>
              </a:rPr>
              <a:t>Privacy Policy</a:t>
            </a:r>
            <a:br>
              <a:rPr lang="en-US" altLang="ko-KR" sz="700" b="1" u="sng" dirty="0">
                <a:solidFill>
                  <a:schemeClr val="tx1"/>
                </a:solidFill>
                <a:latin typeface="+mn-ea"/>
              </a:rPr>
            </a:b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data voucher</a:t>
            </a:r>
            <a:r>
              <a:rPr lang="en-US" altLang="ko-KR" sz="700" b="1" dirty="0">
                <a:solidFill>
                  <a:schemeClr val="tx1"/>
                </a:solidFill>
                <a:latin typeface="+mn-ea"/>
              </a:rPr>
              <a:t>|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Support project</a:t>
            </a:r>
            <a:r>
              <a:rPr lang="en-US" altLang="ko-KR" sz="700" b="1" dirty="0">
                <a:solidFill>
                  <a:schemeClr val="tx1"/>
                </a:solidFill>
                <a:latin typeface="+mn-ea"/>
              </a:rPr>
              <a:t>|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data annotator</a:t>
            </a:r>
            <a:r>
              <a:rPr lang="en-US" altLang="ko-KR" sz="700" b="1" dirty="0">
                <a:solidFill>
                  <a:schemeClr val="tx1"/>
                </a:solidFill>
                <a:latin typeface="+mn-ea"/>
              </a:rPr>
              <a:t> e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ducation inquiry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endParaRPr lang="en-US" altLang="ko-KR" sz="600" b="1" dirty="0">
              <a:solidFill>
                <a:schemeClr val="tx1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Songpa-gu, Seoul Baekje Gobun-ro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41 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way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40 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Booyoung Building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401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Business name: T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estworks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Co. 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CEO Yoon Seok-won</a:t>
            </a:r>
            <a:br>
              <a:rPr lang="ko-KR" altLang="en-US" sz="700" dirty="0">
                <a:latin typeface="+mn-ea"/>
              </a:rPr>
            </a:b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Business Number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: 517-88-00087</a:t>
            </a:r>
            <a:endParaRPr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e-mail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help@testworks.co.kr</a:t>
            </a:r>
            <a:endParaRPr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Service center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T 070.4454.7370</a:t>
            </a:r>
            <a:endParaRPr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Consultation time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: 1:30 PM ~</a:t>
            </a:r>
            <a:r>
              <a:rPr lang="ko-KR" altLang="en-US" sz="7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5:30 PM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excluding 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weekend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s and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 public holidays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</a:p>
          <a:p>
            <a:pPr algn="ctr" fontAlgn="ctr">
              <a:lnSpc>
                <a:spcPct val="150000"/>
              </a:lnSpc>
            </a:pPr>
            <a:endParaRPr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endParaRPr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endParaRPr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r>
              <a:rPr lang="en-US" altLang="ko-KR" sz="500" dirty="0">
                <a:solidFill>
                  <a:schemeClr val="tx1"/>
                </a:solidFill>
                <a:latin typeface="+mn-ea"/>
              </a:rPr>
              <a:t>COPYRIGHT 2019. TESTWORKS. ALL RIGHTS RESERVED</a:t>
            </a:r>
            <a:endParaRPr lang="ko-KR" altLang="en-US" sz="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DA10B5-D3BD-45D3-87B2-057E60802A52}"/>
              </a:ext>
            </a:extLst>
          </p:cNvPr>
          <p:cNvSpPr txBox="1"/>
          <p:nvPr/>
        </p:nvSpPr>
        <p:spPr>
          <a:xfrm>
            <a:off x="648076" y="2807990"/>
            <a:ext cx="44723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>
                <a:latin typeface="+mn-ea"/>
              </a:rPr>
              <a:t>Footer MO</a:t>
            </a:r>
            <a:endParaRPr lang="ko-KR" altLang="en-US" sz="700" dirty="0">
              <a:latin typeface="+mn-ea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18FD7DED-2BC6-4F6A-922C-0CE81EFC88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383" y="4797152"/>
            <a:ext cx="645352" cy="15161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41D93EF-5F6B-412D-94F6-F682D3D10A9F}"/>
              </a:ext>
            </a:extLst>
          </p:cNvPr>
          <p:cNvSpPr/>
          <p:nvPr/>
        </p:nvSpPr>
        <p:spPr>
          <a:xfrm>
            <a:off x="9624394" y="6093296"/>
            <a:ext cx="2567606" cy="764704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v1.1</a:t>
            </a:r>
          </a:p>
          <a:p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9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  <a:r>
              <a: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 page for display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BF8BF6D-73F3-4A8E-AE87-4F2519C33166}"/>
              </a:ext>
            </a:extLst>
          </p:cNvPr>
          <p:cNvSpPr/>
          <p:nvPr/>
        </p:nvSpPr>
        <p:spPr>
          <a:xfrm>
            <a:off x="576068" y="81588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" name="Group 3">
            <a:extLst>
              <a:ext uri="{FF2B5EF4-FFF2-40B4-BE49-F238E27FC236}">
                <a16:creationId xmlns:a16="http://schemas.microsoft.com/office/drawing/2014/main" id="{2B05D730-9E9D-4617-9312-A548C6080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476690"/>
              </p:ext>
            </p:extLst>
          </p:nvPr>
        </p:nvGraphicFramePr>
        <p:xfrm>
          <a:off x="9624393" y="0"/>
          <a:ext cx="2567606" cy="187441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DESCRIPTION</a:t>
                      </a:r>
                      <a:endParaRPr lang="ko-KR" altLang="en-US" sz="1100" b="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function of the footer is the same as that of the existing AIWORKS.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69558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442243"/>
              </p:ext>
            </p:extLst>
          </p:nvPr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aw_sc_s004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Smart collection management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089917"/>
              </p:ext>
            </p:extLst>
          </p:nvPr>
        </p:nvGraphicFramePr>
        <p:xfrm>
          <a:off x="9624393" y="0"/>
          <a:ext cx="2567606" cy="4208422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DESCRIPTION</a:t>
                      </a:r>
                      <a:endParaRPr lang="ko-KR" altLang="en-US" sz="1100" b="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project card</a:t>
                      </a:r>
                    </a:p>
                    <a:p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When selected, it moves to the management screen of the project</a:t>
                      </a:r>
                    </a:p>
                    <a:p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Information displayed on the card</a:t>
                      </a:r>
                    </a:p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Display project name</a:t>
                      </a:r>
                    </a:p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Display applied model name</a:t>
                      </a:r>
                    </a:p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Display the number of collected data</a:t>
                      </a:r>
                    </a:p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Project status (in progress/completed)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Create a project</a:t>
                      </a:r>
                    </a:p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Go to the project creation page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management</a:t>
                      </a:r>
                    </a:p>
                    <a:p>
                      <a:endParaRPr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When clicked, it moves to the data management menu and displays the list collected in the project.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4043253" y="1422339"/>
            <a:ext cx="1259961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smart collection project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1050" b="1" dirty="0">
              <a:latin typeface="+mn-ea"/>
            </a:endParaRPr>
          </a:p>
          <a:p>
            <a:pPr algn="ctr"/>
            <a:r>
              <a:rPr lang="ko-KR" altLang="en-US" sz="800" dirty="0">
                <a:latin typeface="+mn-ea"/>
              </a:rPr>
              <a:t>Automating Image Acquisition</a:t>
            </a:r>
          </a:p>
        </p:txBody>
      </p:sp>
      <p:sp>
        <p:nvSpPr>
          <p:cNvPr id="17" name="Button">
            <a:extLst>
              <a:ext uri="{FF2B5EF4-FFF2-40B4-BE49-F238E27FC236}">
                <a16:creationId xmlns:a16="http://schemas.microsoft.com/office/drawing/2014/main" id="{2BEF866B-A85E-469B-8272-B1E9327F76DA}"/>
              </a:ext>
            </a:extLst>
          </p:cNvPr>
          <p:cNvSpPr/>
          <p:nvPr/>
        </p:nvSpPr>
        <p:spPr>
          <a:xfrm>
            <a:off x="6633310" y="2140012"/>
            <a:ext cx="1213232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collection project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1F3342-8EB2-4BDD-8E4D-5D9B947254DE}"/>
              </a:ext>
            </a:extLst>
          </p:cNvPr>
          <p:cNvSpPr/>
          <p:nvPr/>
        </p:nvSpPr>
        <p:spPr>
          <a:xfrm>
            <a:off x="1499922" y="2601773"/>
            <a:ext cx="2214856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Bus recognition smart collection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#One</a:t>
            </a: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vehicle recognition model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Collected data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999,999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dog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Proceeding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4A8275-EB2A-4F82-A24B-7D5BB97E3CD0}"/>
              </a:ext>
            </a:extLst>
          </p:cNvPr>
          <p:cNvSpPr/>
          <p:nvPr/>
        </p:nvSpPr>
        <p:spPr>
          <a:xfrm>
            <a:off x="3714778" y="2601772"/>
            <a:ext cx="809480" cy="7266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management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708D47-8A83-4A12-BA48-53A2DB5D59FA}"/>
              </a:ext>
            </a:extLst>
          </p:cNvPr>
          <p:cNvSpPr/>
          <p:nvPr/>
        </p:nvSpPr>
        <p:spPr>
          <a:xfrm>
            <a:off x="4988572" y="2601773"/>
            <a:ext cx="2214856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Display project name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Display model name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Collected data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999,999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dog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Proceeding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AA7A70D-D6E0-4930-A68D-1FDD23CFD213}"/>
              </a:ext>
            </a:extLst>
          </p:cNvPr>
          <p:cNvSpPr/>
          <p:nvPr/>
        </p:nvSpPr>
        <p:spPr>
          <a:xfrm>
            <a:off x="7203428" y="2601772"/>
            <a:ext cx="809480" cy="7266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management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2AC0EA1-942E-4CCF-9CB4-996ACF8E508B}"/>
              </a:ext>
            </a:extLst>
          </p:cNvPr>
          <p:cNvSpPr/>
          <p:nvPr/>
        </p:nvSpPr>
        <p:spPr>
          <a:xfrm>
            <a:off x="1499922" y="3623360"/>
            <a:ext cx="2214856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Display project name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Display model name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Collected data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999,999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dog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Proceeding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E937E50-7CFF-4A29-B424-1622393D69CF}"/>
              </a:ext>
            </a:extLst>
          </p:cNvPr>
          <p:cNvSpPr/>
          <p:nvPr/>
        </p:nvSpPr>
        <p:spPr>
          <a:xfrm>
            <a:off x="3714778" y="3623359"/>
            <a:ext cx="809480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management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7B0D238-E2E8-4C9F-953A-2CAFEA36561D}"/>
              </a:ext>
            </a:extLst>
          </p:cNvPr>
          <p:cNvSpPr/>
          <p:nvPr/>
        </p:nvSpPr>
        <p:spPr>
          <a:xfrm>
            <a:off x="4988572" y="3623360"/>
            <a:ext cx="2214856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Display project name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Display model name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Collected data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999,999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dog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Proceeding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7A6AA67-4150-4A25-AA78-EBB77215B3DA}"/>
              </a:ext>
            </a:extLst>
          </p:cNvPr>
          <p:cNvSpPr/>
          <p:nvPr/>
        </p:nvSpPr>
        <p:spPr>
          <a:xfrm>
            <a:off x="7203428" y="3623359"/>
            <a:ext cx="809480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management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BAD2282-5329-4E8E-801F-A06B155F6A01}"/>
              </a:ext>
            </a:extLst>
          </p:cNvPr>
          <p:cNvSpPr/>
          <p:nvPr/>
        </p:nvSpPr>
        <p:spPr>
          <a:xfrm>
            <a:off x="1499922" y="4644947"/>
            <a:ext cx="2214856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Display project name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Display model name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Collected data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999,999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dog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complete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517CDB6-3DB1-4103-A77A-87E22AD9033D}"/>
              </a:ext>
            </a:extLst>
          </p:cNvPr>
          <p:cNvSpPr/>
          <p:nvPr/>
        </p:nvSpPr>
        <p:spPr>
          <a:xfrm>
            <a:off x="3714778" y="4644946"/>
            <a:ext cx="809480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management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FB9EDC4-6CFA-4029-BF56-E6F6FBA8D8D5}"/>
              </a:ext>
            </a:extLst>
          </p:cNvPr>
          <p:cNvSpPr/>
          <p:nvPr/>
        </p:nvSpPr>
        <p:spPr>
          <a:xfrm>
            <a:off x="4988572" y="4644947"/>
            <a:ext cx="2214856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Display project name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Display model name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Collected data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999,999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dog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complete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08C3A64-4D2F-4585-BD22-671384D60DF0}"/>
              </a:ext>
            </a:extLst>
          </p:cNvPr>
          <p:cNvSpPr/>
          <p:nvPr/>
        </p:nvSpPr>
        <p:spPr>
          <a:xfrm>
            <a:off x="7203428" y="4644946"/>
            <a:ext cx="809480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management</a:t>
            </a:r>
          </a:p>
        </p:txBody>
      </p:sp>
      <p:sp>
        <p:nvSpPr>
          <p:cNvPr id="63" name="Pagination">
            <a:extLst>
              <a:ext uri="{FF2B5EF4-FFF2-40B4-BE49-F238E27FC236}">
                <a16:creationId xmlns:a16="http://schemas.microsoft.com/office/drawing/2014/main" id="{A48E8562-8DE1-4145-A9AD-AAFDF27C6326}"/>
              </a:ext>
            </a:extLst>
          </p:cNvPr>
          <p:cNvSpPr txBox="1"/>
          <p:nvPr/>
        </p:nvSpPr>
        <p:spPr>
          <a:xfrm>
            <a:off x="3917510" y="5549095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b="1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BE572E2-3436-462A-A0AF-03B856B17F36}"/>
              </a:ext>
            </a:extLst>
          </p:cNvPr>
          <p:cNvSpPr/>
          <p:nvPr/>
        </p:nvSpPr>
        <p:spPr>
          <a:xfrm>
            <a:off x="1427914" y="2529765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91CB382-88A0-48B4-A166-F57B1D88AB6F}"/>
              </a:ext>
            </a:extLst>
          </p:cNvPr>
          <p:cNvSpPr/>
          <p:nvPr/>
        </p:nvSpPr>
        <p:spPr>
          <a:xfrm>
            <a:off x="6561302" y="2068004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C62EFD0-DDD7-4394-834F-05014E199ADB}"/>
              </a:ext>
            </a:extLst>
          </p:cNvPr>
          <p:cNvSpPr/>
          <p:nvPr/>
        </p:nvSpPr>
        <p:spPr>
          <a:xfrm>
            <a:off x="3642770" y="2529765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242C13A-9257-41B3-9D0D-9F2F2C2454D3}"/>
              </a:ext>
            </a:extLst>
          </p:cNvPr>
          <p:cNvCxnSpPr>
            <a:cxnSpLocks/>
          </p:cNvCxnSpPr>
          <p:nvPr/>
        </p:nvCxnSpPr>
        <p:spPr>
          <a:xfrm>
            <a:off x="1991544" y="2300266"/>
            <a:ext cx="0" cy="2294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2DF7C88-59C3-4CD3-AADB-83F84244C521}"/>
              </a:ext>
            </a:extLst>
          </p:cNvPr>
          <p:cNvSpPr txBox="1"/>
          <p:nvPr/>
        </p:nvSpPr>
        <p:spPr>
          <a:xfrm>
            <a:off x="1847528" y="2151107"/>
            <a:ext cx="19861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  <a:latin typeface="+mn-ea"/>
              </a:rPr>
              <a:t>Move the projector settings page when selected
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FD56BD3-A2B6-4C0F-86DB-E47F3B8BE854}"/>
              </a:ext>
            </a:extLst>
          </p:cNvPr>
          <p:cNvCxnSpPr>
            <a:cxnSpLocks/>
          </p:cNvCxnSpPr>
          <p:nvPr/>
        </p:nvCxnSpPr>
        <p:spPr>
          <a:xfrm>
            <a:off x="3924207" y="2282015"/>
            <a:ext cx="0" cy="2294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EA00784-80EF-46E8-9B0A-72B99FD6D758}"/>
              </a:ext>
            </a:extLst>
          </p:cNvPr>
          <p:cNvSpPr txBox="1"/>
          <p:nvPr/>
        </p:nvSpPr>
        <p:spPr>
          <a:xfrm>
            <a:off x="3780191" y="2132856"/>
            <a:ext cx="141384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  <a:latin typeface="+mn-ea"/>
              </a:rPr>
              <a:t>Move the Data Management page
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B9B0A8-55E8-4B32-A697-AB1D7EB6ED39}"/>
              </a:ext>
            </a:extLst>
          </p:cNvPr>
          <p:cNvSpPr txBox="1"/>
          <p:nvPr/>
        </p:nvSpPr>
        <p:spPr>
          <a:xfrm>
            <a:off x="6092163" y="2397195"/>
            <a:ext cx="173291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700" dirty="0">
                <a:latin typeface="+mn-ea"/>
              </a:rPr>
              <a:t>No devices are registered.
Do you want to register your device now?
Register your device&gt;
</a:t>
            </a:r>
            <a:endParaRPr lang="ko-KR" altLang="en-US" sz="700" u="sng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227726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370503"/>
              </p:ext>
            </p:extLst>
          </p:nvPr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aw_sc_s005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Smart collection management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529805"/>
              </p:ext>
            </p:extLst>
          </p:nvPr>
        </p:nvGraphicFramePr>
        <p:xfrm>
          <a:off x="9624393" y="0"/>
          <a:ext cx="2567606" cy="187441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DESCRIPTION</a:t>
                      </a:r>
                      <a:endParaRPr lang="ko-KR" altLang="en-US" sz="1100" b="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Exposing a guide text if a project doesn't exist
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4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4043253" y="1422339"/>
            <a:ext cx="1259961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smart collection project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1050" b="1" dirty="0">
              <a:latin typeface="+mn-ea"/>
            </a:endParaRPr>
          </a:p>
          <a:p>
            <a:pPr algn="ctr"/>
            <a:r>
              <a:rPr lang="ko-KR" altLang="en-US" sz="800" dirty="0">
                <a:latin typeface="+mn-ea"/>
              </a:rPr>
              <a:t>Automating Image Acquisition</a:t>
            </a:r>
          </a:p>
        </p:txBody>
      </p:sp>
      <p:sp>
        <p:nvSpPr>
          <p:cNvPr id="17" name="Button">
            <a:extLst>
              <a:ext uri="{FF2B5EF4-FFF2-40B4-BE49-F238E27FC236}">
                <a16:creationId xmlns:a16="http://schemas.microsoft.com/office/drawing/2014/main" id="{2BEF866B-A85E-469B-8272-B1E9327F76DA}"/>
              </a:ext>
            </a:extLst>
          </p:cNvPr>
          <p:cNvSpPr/>
          <p:nvPr/>
        </p:nvSpPr>
        <p:spPr>
          <a:xfrm>
            <a:off x="6633310" y="2140012"/>
            <a:ext cx="1213232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collection project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C53613-2800-4516-A0A9-9BE606A159AF}"/>
              </a:ext>
            </a:extLst>
          </p:cNvPr>
          <p:cNvSpPr txBox="1"/>
          <p:nvPr/>
        </p:nvSpPr>
        <p:spPr>
          <a:xfrm>
            <a:off x="3123930" y="3086907"/>
            <a:ext cx="309860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b="1" dirty="0">
                <a:latin typeface="+mn-ea"/>
              </a:rPr>
              <a:t>There are no projects in progress.
Press the "Create a new collection project" button
Experience smart collectors
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D8E43E-674B-489F-99DE-C48738489F3C}"/>
              </a:ext>
            </a:extLst>
          </p:cNvPr>
          <p:cNvSpPr/>
          <p:nvPr/>
        </p:nvSpPr>
        <p:spPr>
          <a:xfrm>
            <a:off x="3592808" y="2959427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70053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734569"/>
              </p:ext>
            </p:extLst>
          </p:nvPr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aw_sc_s006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프로젝트 생성 - 모델선택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940939"/>
              </p:ext>
            </p:extLst>
          </p:nvPr>
        </p:nvGraphicFramePr>
        <p:xfrm>
          <a:off x="9624393" y="0"/>
          <a:ext cx="2567606" cy="338317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DESCRIPTION</a:t>
                      </a:r>
                      <a:endParaRPr lang="ko-KR" altLang="en-US" sz="1100" b="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When you enter the creation of a new collection project
"Model Selection“ is chosen which allows you to choose a model from the list of available models in POC</a:t>
                      </a:r>
                    </a:p>
                    <a:p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
[Objects by recognition model type]
Vehicles: Car, Bus Truck
Person: Person
Fruits: Apple, Orange
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739" y="1124744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Create a new collection project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A0F3E-EB5A-4BAD-9203-33BA7AF2218C}"/>
              </a:ext>
            </a:extLst>
          </p:cNvPr>
          <p:cNvSpPr txBox="1"/>
          <p:nvPr/>
        </p:nvSpPr>
        <p:spPr>
          <a:xfrm>
            <a:off x="3293027" y="1790029"/>
            <a:ext cx="273183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1 </a:t>
            </a:r>
            <a:r>
              <a:rPr lang="ko-KR" altLang="en-US" sz="900" b="1" dirty="0">
                <a:latin typeface="+mn-ea"/>
              </a:rPr>
              <a:t>Select model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Detailed setting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3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기기선택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34EB9D-CAA0-48E4-9AA8-0B17F2FDCAF7}"/>
              </a:ext>
            </a:extLst>
          </p:cNvPr>
          <p:cNvSpPr/>
          <p:nvPr/>
        </p:nvSpPr>
        <p:spPr>
          <a:xfrm>
            <a:off x="3541591" y="229746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black box vehicle recognition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By automatically recognizing the vehicle in black box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 acquisition model suitable for autonomous driving model development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ollection object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s:: C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,B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,T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ruck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74ED8C-40CA-4548-8998-4F06D1646347}"/>
              </a:ext>
            </a:extLst>
          </p:cNvPr>
          <p:cNvSpPr/>
          <p:nvPr/>
        </p:nvSpPr>
        <p:spPr>
          <a:xfrm>
            <a:off x="3541591" y="3255992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CCTV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person recognition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model suitable for recognizing a person from the top view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ollection object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s:: P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erson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8894F6-A0F7-4796-8CB9-3AA969202B2F}"/>
              </a:ext>
            </a:extLst>
          </p:cNvPr>
          <p:cNvGrpSpPr/>
          <p:nvPr/>
        </p:nvGrpSpPr>
        <p:grpSpPr>
          <a:xfrm>
            <a:off x="6404627" y="3633979"/>
            <a:ext cx="250494" cy="250494"/>
            <a:chOff x="9877954" y="3341732"/>
            <a:chExt cx="250494" cy="25049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B391910-6BF8-4DD0-9399-EB83ADE81A2F}"/>
                </a:ext>
              </a:extLst>
            </p:cNvPr>
            <p:cNvSpPr/>
            <p:nvPr/>
          </p:nvSpPr>
          <p:spPr>
            <a:xfrm>
              <a:off x="9877954" y="33417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Chevron Right">
              <a:extLst>
                <a:ext uri="{FF2B5EF4-FFF2-40B4-BE49-F238E27FC236}">
                  <a16:creationId xmlns:a16="http://schemas.microsoft.com/office/drawing/2014/main" id="{911C0B4B-4DFD-4062-B0B9-C8F9CE3913D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3513" y="33947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3F9F3DF-8285-4518-B7B1-FAB742073513}"/>
              </a:ext>
            </a:extLst>
          </p:cNvPr>
          <p:cNvGrpSpPr/>
          <p:nvPr/>
        </p:nvGrpSpPr>
        <p:grpSpPr>
          <a:xfrm>
            <a:off x="6404627" y="2594918"/>
            <a:ext cx="250494" cy="250494"/>
            <a:chOff x="9877954" y="3341732"/>
            <a:chExt cx="250494" cy="250494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51FF0A9-4244-4B0B-85CB-1E4839CEBDC5}"/>
                </a:ext>
              </a:extLst>
            </p:cNvPr>
            <p:cNvSpPr/>
            <p:nvPr/>
          </p:nvSpPr>
          <p:spPr>
            <a:xfrm>
              <a:off x="9877954" y="33417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Chevron Right">
              <a:extLst>
                <a:ext uri="{FF2B5EF4-FFF2-40B4-BE49-F238E27FC236}">
                  <a16:creationId xmlns:a16="http://schemas.microsoft.com/office/drawing/2014/main" id="{0CC3C431-BACE-4C20-BC36-84BD03F4874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3513" y="33947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360458A-14AC-4833-A808-3B101840534C}"/>
              </a:ext>
            </a:extLst>
          </p:cNvPr>
          <p:cNvSpPr/>
          <p:nvPr/>
        </p:nvSpPr>
        <p:spPr>
          <a:xfrm>
            <a:off x="3541591" y="4214524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3.Fruit recognition (apple, orange)
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collection model that recognizes and distinguishes fruits
</a:t>
            </a:r>
          </a:p>
          <a:p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 objects: Apple, Orange
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372C14C-B162-48CF-A1F0-D124F26F6D57}"/>
              </a:ext>
            </a:extLst>
          </p:cNvPr>
          <p:cNvGrpSpPr/>
          <p:nvPr/>
        </p:nvGrpSpPr>
        <p:grpSpPr>
          <a:xfrm>
            <a:off x="6239693" y="4574886"/>
            <a:ext cx="250494" cy="250494"/>
            <a:chOff x="9877954" y="3341732"/>
            <a:chExt cx="250494" cy="250494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F526081-965A-4980-ADEC-4958A58EFD1F}"/>
                </a:ext>
              </a:extLst>
            </p:cNvPr>
            <p:cNvSpPr/>
            <p:nvPr/>
          </p:nvSpPr>
          <p:spPr>
            <a:xfrm>
              <a:off x="9877954" y="33417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Chevron Right">
              <a:extLst>
                <a:ext uri="{FF2B5EF4-FFF2-40B4-BE49-F238E27FC236}">
                  <a16:creationId xmlns:a16="http://schemas.microsoft.com/office/drawing/2014/main" id="{C09B09B1-8BC8-49B5-8A30-254DD444396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3513" y="33947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026" name="Picture 2" descr="체지방감량을 위한사과 vs 오렌지 / 다이어트, 몸장, 몸짱식단, 다이어트식단, 살빼기식단, 살빼기, 다이어트과일, 과일다이어트 :  네이버 블로그">
            <a:extLst>
              <a:ext uri="{FF2B5EF4-FFF2-40B4-BE49-F238E27FC236}">
                <a16:creationId xmlns:a16="http://schemas.microsoft.com/office/drawing/2014/main" id="{C9BBC08E-98C4-4ED4-BE0C-CFF1C28DCC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0" r="16378"/>
          <a:stretch/>
        </p:blipFill>
        <p:spPr bwMode="auto">
          <a:xfrm>
            <a:off x="2768186" y="4408203"/>
            <a:ext cx="701396" cy="58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2E45377-0747-4861-9205-6E6252FA60A3}"/>
              </a:ext>
            </a:extLst>
          </p:cNvPr>
          <p:cNvSpPr/>
          <p:nvPr/>
        </p:nvSpPr>
        <p:spPr>
          <a:xfrm>
            <a:off x="3087822" y="4541227"/>
            <a:ext cx="390671" cy="389463"/>
          </a:xfrm>
          <a:prstGeom prst="rect">
            <a:avLst/>
          </a:prstGeom>
          <a:noFill/>
          <a:ln w="19050">
            <a:solidFill>
              <a:srgbClr val="CC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4675EA9-581B-4B4E-8BFA-AAF96F5B1A0F}"/>
              </a:ext>
            </a:extLst>
          </p:cNvPr>
          <p:cNvSpPr/>
          <p:nvPr/>
        </p:nvSpPr>
        <p:spPr>
          <a:xfrm>
            <a:off x="2791256" y="4489298"/>
            <a:ext cx="376418" cy="408943"/>
          </a:xfrm>
          <a:prstGeom prst="rect">
            <a:avLst/>
          </a:prstGeom>
          <a:noFill/>
          <a:ln w="19050">
            <a:solidFill>
              <a:srgbClr val="CC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2" name="Picture 8" descr="진화된 AI, CCTV가 코로나19 추적한다” – Sciencetimes">
            <a:extLst>
              <a:ext uri="{FF2B5EF4-FFF2-40B4-BE49-F238E27FC236}">
                <a16:creationId xmlns:a16="http://schemas.microsoft.com/office/drawing/2014/main" id="{6FD54C25-AD7D-4EC5-8533-558CA2B6FA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6" t="13811" r="21266"/>
          <a:stretch/>
        </p:blipFill>
        <p:spPr bwMode="auto">
          <a:xfrm>
            <a:off x="2696177" y="3255991"/>
            <a:ext cx="845414" cy="84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 descr="텍스트, 하늘, 실외, 도로이(가) 표시된 사진&#10;&#10;자동 생성된 설명">
            <a:extLst>
              <a:ext uri="{FF2B5EF4-FFF2-40B4-BE49-F238E27FC236}">
                <a16:creationId xmlns:a16="http://schemas.microsoft.com/office/drawing/2014/main" id="{ED81A310-F584-4E63-93F3-669E8192245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9" r="25120"/>
          <a:stretch/>
        </p:blipFill>
        <p:spPr>
          <a:xfrm>
            <a:off x="2696177" y="2297458"/>
            <a:ext cx="845414" cy="845414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DC94AA4F-37A1-4B39-B756-552A2791224C}"/>
              </a:ext>
            </a:extLst>
          </p:cNvPr>
          <p:cNvSpPr/>
          <p:nvPr/>
        </p:nvSpPr>
        <p:spPr>
          <a:xfrm>
            <a:off x="2624169" y="222545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32EDFD8-4973-4624-85CE-3633C0169861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Cancel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933665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/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aw_sc_s007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Create Project - Select Model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692015"/>
              </p:ext>
            </p:extLst>
          </p:nvPr>
        </p:nvGraphicFramePr>
        <p:xfrm>
          <a:off x="9624393" y="0"/>
          <a:ext cx="2567606" cy="2196742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DESCRIPTION</a:t>
                      </a:r>
                      <a:endParaRPr lang="ko-KR" altLang="en-US" sz="1100" b="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Displays a list of objects supported by the model when selecting a model </a:t>
                      </a:r>
                      <a:r>
                        <a:rPr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(set all 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whole box as the button??? Not clear what it mean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Provides multi-selection buttons for objects supported by the model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Create a new collection project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A0F3E-EB5A-4BAD-9203-33BA7AF2218C}"/>
              </a:ext>
            </a:extLst>
          </p:cNvPr>
          <p:cNvSpPr txBox="1"/>
          <p:nvPr/>
        </p:nvSpPr>
        <p:spPr>
          <a:xfrm>
            <a:off x="3293027" y="1790029"/>
            <a:ext cx="273183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1 </a:t>
            </a:r>
            <a:r>
              <a:rPr lang="ko-KR" altLang="en-US" sz="900" b="1" dirty="0">
                <a:latin typeface="+mn-ea"/>
              </a:rPr>
              <a:t>Select model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Detailed setting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3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Device selection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34EB9D-CAA0-48E4-9AA8-0B17F2FDCAF7}"/>
              </a:ext>
            </a:extLst>
          </p:cNvPr>
          <p:cNvSpPr/>
          <p:nvPr/>
        </p:nvSpPr>
        <p:spPr>
          <a:xfrm>
            <a:off x="3541591" y="229746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black box vehicle recognition</a:t>
            </a:r>
          </a:p>
          <a:p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By automatically recognizing the vehicle in black box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 acquisition model suitable for autonomous driving model development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 object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:: C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Bus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truck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74ED8C-40CA-4548-8998-4F06D1646347}"/>
              </a:ext>
            </a:extLst>
          </p:cNvPr>
          <p:cNvSpPr/>
          <p:nvPr/>
        </p:nvSpPr>
        <p:spPr>
          <a:xfrm>
            <a:off x="3541591" y="3933056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CCTV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person recognition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model suitable for recognizing a person from the top view, such as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 object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:: P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erson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6E1790-F19B-4E08-A877-48908D9F5C3E}"/>
              </a:ext>
            </a:extLst>
          </p:cNvPr>
          <p:cNvSpPr/>
          <p:nvPr/>
        </p:nvSpPr>
        <p:spPr>
          <a:xfrm>
            <a:off x="2696177" y="3142873"/>
            <a:ext cx="3399823" cy="5630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6B1B02E-8527-480A-8ED9-ED64D206BA87}"/>
              </a:ext>
            </a:extLst>
          </p:cNvPr>
          <p:cNvSpPr/>
          <p:nvPr/>
        </p:nvSpPr>
        <p:spPr>
          <a:xfrm>
            <a:off x="2789959" y="3448050"/>
            <a:ext cx="591104" cy="179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0096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</a:t>
            </a:r>
            <a:endParaRPr lang="ko-KR" altLang="en-US" sz="700" dirty="0">
              <a:solidFill>
                <a:srgbClr val="00968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C75A4C5-8AB1-4AB7-B41C-696C86EF51D0}"/>
              </a:ext>
            </a:extLst>
          </p:cNvPr>
          <p:cNvSpPr/>
          <p:nvPr/>
        </p:nvSpPr>
        <p:spPr>
          <a:xfrm>
            <a:off x="3600659" y="3448050"/>
            <a:ext cx="591104" cy="179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0096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Bus</a:t>
            </a:r>
            <a:endParaRPr lang="ko-KR" altLang="en-US" sz="700" dirty="0">
              <a:solidFill>
                <a:srgbClr val="00968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7FBC28C-3419-4EC4-8575-8BEDF35B5E31}"/>
              </a:ext>
            </a:extLst>
          </p:cNvPr>
          <p:cNvSpPr/>
          <p:nvPr/>
        </p:nvSpPr>
        <p:spPr>
          <a:xfrm>
            <a:off x="4411764" y="3448050"/>
            <a:ext cx="591104" cy="179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0096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Truck</a:t>
            </a:r>
            <a:endParaRPr lang="ko-KR" altLang="en-US" sz="700" dirty="0">
              <a:solidFill>
                <a:srgbClr val="00968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8894F6-A0F7-4796-8CB9-3AA969202B2F}"/>
              </a:ext>
            </a:extLst>
          </p:cNvPr>
          <p:cNvGrpSpPr/>
          <p:nvPr/>
        </p:nvGrpSpPr>
        <p:grpSpPr>
          <a:xfrm>
            <a:off x="6239693" y="4293418"/>
            <a:ext cx="250494" cy="250494"/>
            <a:chOff x="9877954" y="3341732"/>
            <a:chExt cx="250494" cy="25049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B391910-6BF8-4DD0-9399-EB83ADE81A2F}"/>
                </a:ext>
              </a:extLst>
            </p:cNvPr>
            <p:cNvSpPr/>
            <p:nvPr/>
          </p:nvSpPr>
          <p:spPr>
            <a:xfrm>
              <a:off x="9877954" y="33417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Chevron Right">
              <a:extLst>
                <a:ext uri="{FF2B5EF4-FFF2-40B4-BE49-F238E27FC236}">
                  <a16:creationId xmlns:a16="http://schemas.microsoft.com/office/drawing/2014/main" id="{911C0B4B-4DFD-4062-B0B9-C8F9CE3913D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3513" y="33947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85EE210-7256-420E-A72F-CBD7B33C3F9C}"/>
              </a:ext>
            </a:extLst>
          </p:cNvPr>
          <p:cNvGrpSpPr/>
          <p:nvPr/>
        </p:nvGrpSpPr>
        <p:grpSpPr>
          <a:xfrm>
            <a:off x="6239692" y="2595498"/>
            <a:ext cx="250494" cy="250494"/>
            <a:chOff x="9877954" y="3808032"/>
            <a:chExt cx="250494" cy="25049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C32AF2D-469C-4ED6-A674-855E1E21FB3F}"/>
                </a:ext>
              </a:extLst>
            </p:cNvPr>
            <p:cNvSpPr/>
            <p:nvPr/>
          </p:nvSpPr>
          <p:spPr>
            <a:xfrm>
              <a:off x="9877954" y="38080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Chevron Right">
              <a:extLst>
                <a:ext uri="{FF2B5EF4-FFF2-40B4-BE49-F238E27FC236}">
                  <a16:creationId xmlns:a16="http://schemas.microsoft.com/office/drawing/2014/main" id="{368191AC-B7FA-4141-A5EE-35B20F4EDF6D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9963513" y="38610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Cutout">
            <a:extLst>
              <a:ext uri="{FF2B5EF4-FFF2-40B4-BE49-F238E27FC236}">
                <a16:creationId xmlns:a16="http://schemas.microsoft.com/office/drawing/2014/main" id="{C5F09D66-4BEB-4E26-A049-15CB718A7696}"/>
              </a:ext>
            </a:extLst>
          </p:cNvPr>
          <p:cNvGrpSpPr/>
          <p:nvPr/>
        </p:nvGrpSpPr>
        <p:grpSpPr>
          <a:xfrm rot="5400000">
            <a:off x="4553375" y="1026952"/>
            <a:ext cx="239713" cy="8099679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6" name="Fill">
              <a:extLst>
                <a:ext uri="{FF2B5EF4-FFF2-40B4-BE49-F238E27FC236}">
                  <a16:creationId xmlns:a16="http://schemas.microsoft.com/office/drawing/2014/main" id="{37760FD4-09AF-4040-BC67-78D32A78F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Border">
              <a:extLst>
                <a:ext uri="{FF2B5EF4-FFF2-40B4-BE49-F238E27FC236}">
                  <a16:creationId xmlns:a16="http://schemas.microsoft.com/office/drawing/2014/main" id="{01EA5A6F-B1DA-42F7-AD01-ADC0864389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F27367E-9EE2-421F-B158-22121755AC68}"/>
              </a:ext>
            </a:extLst>
          </p:cNvPr>
          <p:cNvSpPr txBox="1"/>
          <p:nvPr/>
        </p:nvSpPr>
        <p:spPr>
          <a:xfrm>
            <a:off x="2821181" y="3250599"/>
            <a:ext cx="260808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Select the objects to collect from the model</a:t>
            </a:r>
            <a:r>
              <a:rPr lang="en-US" altLang="ko-KR" sz="700" dirty="0">
                <a:latin typeface="+mn-ea"/>
              </a:rPr>
              <a:t>(at </a:t>
            </a:r>
            <a:r>
              <a:rPr lang="ko-KR" altLang="en-US" sz="700" dirty="0">
                <a:latin typeface="+mn-ea"/>
              </a:rPr>
              <a:t>Ieast </a:t>
            </a:r>
            <a:r>
              <a:rPr lang="en-US" altLang="ko-KR" sz="700" dirty="0">
                <a:latin typeface="+mn-ea"/>
              </a:rPr>
              <a:t>1 or more)</a:t>
            </a:r>
            <a:endParaRPr lang="ko-KR" altLang="en-US" sz="700" dirty="0"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15D289-C1FC-4109-8A07-75BDFDE2EF7A}"/>
              </a:ext>
            </a:extLst>
          </p:cNvPr>
          <p:cNvSpPr/>
          <p:nvPr/>
        </p:nvSpPr>
        <p:spPr>
          <a:xfrm>
            <a:off x="6096000" y="3142873"/>
            <a:ext cx="646045" cy="563042"/>
          </a:xfrm>
          <a:prstGeom prst="rect">
            <a:avLst/>
          </a:prstGeom>
          <a:solidFill>
            <a:schemeClr val="bg1"/>
          </a:solidFill>
          <a:ln w="3175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0096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 model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CEACE35-8810-47B4-90D1-6E94B3B48A1A}"/>
              </a:ext>
            </a:extLst>
          </p:cNvPr>
          <p:cNvCxnSpPr>
            <a:cxnSpLocks/>
          </p:cNvCxnSpPr>
          <p:nvPr/>
        </p:nvCxnSpPr>
        <p:spPr>
          <a:xfrm flipH="1">
            <a:off x="6618118" y="2684835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E6FC86-0E41-478A-952E-97A32C9A99C5}"/>
              </a:ext>
            </a:extLst>
          </p:cNvPr>
          <p:cNvSpPr txBox="1"/>
          <p:nvPr/>
        </p:nvSpPr>
        <p:spPr>
          <a:xfrm>
            <a:off x="7034081" y="2630974"/>
            <a:ext cx="255839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Displays a list of objects supported by the model in accordion format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4" name="Picture 8" descr="진화된 AI, CCTV가 코로나19 추적한다” – Sciencetimes">
            <a:extLst>
              <a:ext uri="{FF2B5EF4-FFF2-40B4-BE49-F238E27FC236}">
                <a16:creationId xmlns:a16="http://schemas.microsoft.com/office/drawing/2014/main" id="{3ECBF58F-BB39-4D97-9C49-7171658130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6" t="13811" r="21266"/>
          <a:stretch/>
        </p:blipFill>
        <p:spPr bwMode="auto">
          <a:xfrm>
            <a:off x="2696177" y="3933055"/>
            <a:ext cx="845414" cy="84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 descr="텍스트, 하늘, 실외, 도로이(가) 표시된 사진&#10;&#10;자동 생성된 설명">
            <a:extLst>
              <a:ext uri="{FF2B5EF4-FFF2-40B4-BE49-F238E27FC236}">
                <a16:creationId xmlns:a16="http://schemas.microsoft.com/office/drawing/2014/main" id="{2B2D998D-0DAD-4F22-9A1E-B094E0708AD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9" r="25120"/>
          <a:stretch/>
        </p:blipFill>
        <p:spPr>
          <a:xfrm>
            <a:off x="2696177" y="2297458"/>
            <a:ext cx="845414" cy="845414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04F21ED1-E057-4B31-99E7-932C85346D5D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cancel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A7A76B0-3CDF-4FEF-8343-916B75BF5F02}"/>
              </a:ext>
            </a:extLst>
          </p:cNvPr>
          <p:cNvSpPr/>
          <p:nvPr/>
        </p:nvSpPr>
        <p:spPr>
          <a:xfrm>
            <a:off x="6119126" y="2486958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A9A794F-ED40-48C2-9F94-02521C335D3B}"/>
              </a:ext>
            </a:extLst>
          </p:cNvPr>
          <p:cNvSpPr/>
          <p:nvPr/>
        </p:nvSpPr>
        <p:spPr>
          <a:xfrm>
            <a:off x="2669781" y="3321337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283A004-5935-4E8B-BDA6-8E06FA4B5E82}"/>
              </a:ext>
            </a:extLst>
          </p:cNvPr>
          <p:cNvCxnSpPr>
            <a:cxnSpLocks/>
          </p:cNvCxnSpPr>
          <p:nvPr/>
        </p:nvCxnSpPr>
        <p:spPr>
          <a:xfrm flipH="1">
            <a:off x="6802459" y="3405303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6A6CD4A-8F1E-42E4-B89D-D74843F03237}"/>
              </a:ext>
            </a:extLst>
          </p:cNvPr>
          <p:cNvSpPr txBox="1"/>
          <p:nvPr/>
        </p:nvSpPr>
        <p:spPr>
          <a:xfrm>
            <a:off x="7218422" y="3351442"/>
            <a:ext cx="126957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Disable button when object is not selected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618001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/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aw_sc_s008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Create Project - Select Model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455514"/>
              </p:ext>
            </p:extLst>
          </p:nvPr>
        </p:nvGraphicFramePr>
        <p:xfrm>
          <a:off x="9624393" y="0"/>
          <a:ext cx="2567606" cy="220969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DESCRIPTION</a:t>
                      </a:r>
                      <a:endParaRPr lang="ko-KR" altLang="en-US" sz="1100" b="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 is activated when one or more objects are selected, and when the “Select Model” button is clicked, 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 takes you to 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detailed setting page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Create a new collection project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A0F3E-EB5A-4BAD-9203-33BA7AF2218C}"/>
              </a:ext>
            </a:extLst>
          </p:cNvPr>
          <p:cNvSpPr txBox="1"/>
          <p:nvPr/>
        </p:nvSpPr>
        <p:spPr>
          <a:xfrm>
            <a:off x="3293027" y="1790029"/>
            <a:ext cx="273183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1 </a:t>
            </a:r>
            <a:r>
              <a:rPr lang="ko-KR" altLang="en-US" sz="900" b="1" dirty="0">
                <a:latin typeface="+mn-ea"/>
              </a:rPr>
              <a:t>Select model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Detailed setting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3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Device selection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34EB9D-CAA0-48E4-9AA8-0B17F2FDCAF7}"/>
              </a:ext>
            </a:extLst>
          </p:cNvPr>
          <p:cNvSpPr/>
          <p:nvPr/>
        </p:nvSpPr>
        <p:spPr>
          <a:xfrm>
            <a:off x="3541591" y="229746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black box vehicle recognition</a:t>
            </a:r>
          </a:p>
          <a:p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By automatically recognizing the vehicle in black box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 acquisition model suitable for autonomous driving model development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 object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C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B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,T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ruck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74ED8C-40CA-4548-8998-4F06D1646347}"/>
              </a:ext>
            </a:extLst>
          </p:cNvPr>
          <p:cNvSpPr/>
          <p:nvPr/>
        </p:nvSpPr>
        <p:spPr>
          <a:xfrm>
            <a:off x="3541591" y="3933056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CCTV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person recognition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model suitable for recognizing a person from the top view, such as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 object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P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erson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6E1790-F19B-4E08-A877-48908D9F5C3E}"/>
              </a:ext>
            </a:extLst>
          </p:cNvPr>
          <p:cNvSpPr/>
          <p:nvPr/>
        </p:nvSpPr>
        <p:spPr>
          <a:xfrm>
            <a:off x="2696177" y="3142873"/>
            <a:ext cx="3399823" cy="5630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6B1B02E-8527-480A-8ED9-ED64D206BA87}"/>
              </a:ext>
            </a:extLst>
          </p:cNvPr>
          <p:cNvSpPr/>
          <p:nvPr/>
        </p:nvSpPr>
        <p:spPr>
          <a:xfrm>
            <a:off x="2789959" y="3448050"/>
            <a:ext cx="591104" cy="179002"/>
          </a:xfrm>
          <a:prstGeom prst="roundRect">
            <a:avLst>
              <a:gd name="adj" fmla="val 50000"/>
            </a:avLst>
          </a:prstGeom>
          <a:solidFill>
            <a:srgbClr val="00968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</a:t>
            </a:r>
            <a:endParaRPr lang="ko-KR" altLang="en-US" sz="7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C75A4C5-8AB1-4AB7-B41C-696C86EF51D0}"/>
              </a:ext>
            </a:extLst>
          </p:cNvPr>
          <p:cNvSpPr/>
          <p:nvPr/>
        </p:nvSpPr>
        <p:spPr>
          <a:xfrm>
            <a:off x="3600659" y="3448050"/>
            <a:ext cx="591104" cy="179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0096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Bus</a:t>
            </a:r>
            <a:endParaRPr lang="ko-KR" altLang="en-US" sz="700" dirty="0">
              <a:solidFill>
                <a:srgbClr val="00968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7FBC28C-3419-4EC4-8575-8BEDF35B5E31}"/>
              </a:ext>
            </a:extLst>
          </p:cNvPr>
          <p:cNvSpPr/>
          <p:nvPr/>
        </p:nvSpPr>
        <p:spPr>
          <a:xfrm>
            <a:off x="4411764" y="3448050"/>
            <a:ext cx="591104" cy="179002"/>
          </a:xfrm>
          <a:prstGeom prst="roundRect">
            <a:avLst>
              <a:gd name="adj" fmla="val 50000"/>
            </a:avLst>
          </a:prstGeom>
          <a:solidFill>
            <a:srgbClr val="00968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Truck</a:t>
            </a:r>
            <a:endParaRPr lang="ko-KR" altLang="en-US" sz="7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8894F6-A0F7-4796-8CB9-3AA969202B2F}"/>
              </a:ext>
            </a:extLst>
          </p:cNvPr>
          <p:cNvGrpSpPr/>
          <p:nvPr/>
        </p:nvGrpSpPr>
        <p:grpSpPr>
          <a:xfrm>
            <a:off x="6239693" y="4293418"/>
            <a:ext cx="250494" cy="250494"/>
            <a:chOff x="9877954" y="3341732"/>
            <a:chExt cx="250494" cy="25049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B391910-6BF8-4DD0-9399-EB83ADE81A2F}"/>
                </a:ext>
              </a:extLst>
            </p:cNvPr>
            <p:cNvSpPr/>
            <p:nvPr/>
          </p:nvSpPr>
          <p:spPr>
            <a:xfrm>
              <a:off x="9877954" y="33417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Chevron Right">
              <a:extLst>
                <a:ext uri="{FF2B5EF4-FFF2-40B4-BE49-F238E27FC236}">
                  <a16:creationId xmlns:a16="http://schemas.microsoft.com/office/drawing/2014/main" id="{911C0B4B-4DFD-4062-B0B9-C8F9CE3913D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3513" y="33947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85EE210-7256-420E-A72F-CBD7B33C3F9C}"/>
              </a:ext>
            </a:extLst>
          </p:cNvPr>
          <p:cNvGrpSpPr/>
          <p:nvPr/>
        </p:nvGrpSpPr>
        <p:grpSpPr>
          <a:xfrm>
            <a:off x="6239692" y="2595498"/>
            <a:ext cx="250494" cy="250494"/>
            <a:chOff x="9877954" y="3808032"/>
            <a:chExt cx="250494" cy="25049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C32AF2D-469C-4ED6-A674-855E1E21FB3F}"/>
                </a:ext>
              </a:extLst>
            </p:cNvPr>
            <p:cNvSpPr/>
            <p:nvPr/>
          </p:nvSpPr>
          <p:spPr>
            <a:xfrm>
              <a:off x="9877954" y="38080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Chevron Right">
              <a:extLst>
                <a:ext uri="{FF2B5EF4-FFF2-40B4-BE49-F238E27FC236}">
                  <a16:creationId xmlns:a16="http://schemas.microsoft.com/office/drawing/2014/main" id="{368191AC-B7FA-4141-A5EE-35B20F4EDF6D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9963513" y="38610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Cutout">
            <a:extLst>
              <a:ext uri="{FF2B5EF4-FFF2-40B4-BE49-F238E27FC236}">
                <a16:creationId xmlns:a16="http://schemas.microsoft.com/office/drawing/2014/main" id="{C5F09D66-4BEB-4E26-A049-15CB718A7696}"/>
              </a:ext>
            </a:extLst>
          </p:cNvPr>
          <p:cNvGrpSpPr/>
          <p:nvPr/>
        </p:nvGrpSpPr>
        <p:grpSpPr>
          <a:xfrm rot="5400000">
            <a:off x="4553375" y="1026952"/>
            <a:ext cx="239713" cy="8099679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6" name="Fill">
              <a:extLst>
                <a:ext uri="{FF2B5EF4-FFF2-40B4-BE49-F238E27FC236}">
                  <a16:creationId xmlns:a16="http://schemas.microsoft.com/office/drawing/2014/main" id="{37760FD4-09AF-4040-BC67-78D32A78F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Border">
              <a:extLst>
                <a:ext uri="{FF2B5EF4-FFF2-40B4-BE49-F238E27FC236}">
                  <a16:creationId xmlns:a16="http://schemas.microsoft.com/office/drawing/2014/main" id="{01EA5A6F-B1DA-42F7-AD01-ADC0864389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F27367E-9EE2-421F-B158-22121755AC68}"/>
              </a:ext>
            </a:extLst>
          </p:cNvPr>
          <p:cNvSpPr txBox="1"/>
          <p:nvPr/>
        </p:nvSpPr>
        <p:spPr>
          <a:xfrm>
            <a:off x="2821181" y="3250599"/>
            <a:ext cx="260808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Select the objects to collect from the model</a:t>
            </a:r>
            <a:r>
              <a:rPr lang="en-US" altLang="ko-KR" sz="700" dirty="0">
                <a:latin typeface="+mn-ea"/>
              </a:rPr>
              <a:t>(at </a:t>
            </a:r>
            <a:r>
              <a:rPr lang="ko-KR" altLang="en-US" sz="700" dirty="0">
                <a:latin typeface="+mn-ea"/>
              </a:rPr>
              <a:t>Ieast </a:t>
            </a:r>
            <a:r>
              <a:rPr lang="en-US" altLang="ko-KR" sz="700" dirty="0">
                <a:latin typeface="+mn-ea"/>
              </a:rPr>
              <a:t>1 or </a:t>
            </a:r>
            <a:r>
              <a:rPr lang="ko-KR" altLang="en-US" sz="700" dirty="0">
                <a:latin typeface="+mn-ea"/>
              </a:rPr>
              <a:t>more</a:t>
            </a:r>
            <a:r>
              <a:rPr lang="en-US" altLang="ko-KR" sz="700" dirty="0">
                <a:latin typeface="+mn-ea"/>
              </a:rPr>
              <a:t>)</a:t>
            </a:r>
            <a:endParaRPr lang="ko-KR" altLang="en-US" sz="700" dirty="0"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15D289-C1FC-4109-8A07-75BDFDE2EF7A}"/>
              </a:ext>
            </a:extLst>
          </p:cNvPr>
          <p:cNvSpPr/>
          <p:nvPr/>
        </p:nvSpPr>
        <p:spPr>
          <a:xfrm>
            <a:off x="6096000" y="3142873"/>
            <a:ext cx="646045" cy="563042"/>
          </a:xfrm>
          <a:prstGeom prst="rect">
            <a:avLst/>
          </a:prstGeom>
          <a:solidFill>
            <a:srgbClr val="00968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 model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CEACE35-8810-47B4-90D1-6E94B3B48A1A}"/>
              </a:ext>
            </a:extLst>
          </p:cNvPr>
          <p:cNvCxnSpPr>
            <a:cxnSpLocks/>
          </p:cNvCxnSpPr>
          <p:nvPr/>
        </p:nvCxnSpPr>
        <p:spPr>
          <a:xfrm flipH="1">
            <a:off x="6841848" y="3412182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E6FC86-0E41-478A-952E-97A32C9A99C5}"/>
              </a:ext>
            </a:extLst>
          </p:cNvPr>
          <p:cNvSpPr txBox="1"/>
          <p:nvPr/>
        </p:nvSpPr>
        <p:spPr>
          <a:xfrm>
            <a:off x="7257811" y="3358321"/>
            <a:ext cx="168796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>
                <a:solidFill>
                  <a:srgbClr val="FF0000"/>
                </a:solidFill>
                <a:latin typeface="+mn-ea"/>
              </a:rPr>
              <a:t>1</a:t>
            </a:r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When more than one is selected</a:t>
            </a:r>
            <a:r>
              <a:rPr lang="en-US" altLang="ko-KR" sz="700" dirty="0">
                <a:solidFill>
                  <a:srgbClr val="FF0000"/>
                </a:solidFill>
                <a:latin typeface="+mn-ea"/>
              </a:rPr>
              <a:t>“</a:t>
            </a:r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Activate the model selection button</a:t>
            </a:r>
            <a:r>
              <a:rPr lang="en-US" altLang="ko-KR" sz="700" dirty="0">
                <a:solidFill>
                  <a:srgbClr val="FF0000"/>
                </a:solidFill>
                <a:latin typeface="+mn-ea"/>
              </a:rPr>
              <a:t>”</a:t>
            </a:r>
          </a:p>
        </p:txBody>
      </p:sp>
      <p:pic>
        <p:nvPicPr>
          <p:cNvPr id="34" name="Picture 8" descr="진화된 AI, CCTV가 코로나19 추적한다” – Sciencetimes">
            <a:extLst>
              <a:ext uri="{FF2B5EF4-FFF2-40B4-BE49-F238E27FC236}">
                <a16:creationId xmlns:a16="http://schemas.microsoft.com/office/drawing/2014/main" id="{E062621A-D52C-4B8F-8002-C4B90D01FE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6" t="13811" r="21266"/>
          <a:stretch/>
        </p:blipFill>
        <p:spPr bwMode="auto">
          <a:xfrm>
            <a:off x="2696177" y="3933055"/>
            <a:ext cx="845414" cy="84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 descr="텍스트, 하늘, 실외, 도로이(가) 표시된 사진&#10;&#10;자동 생성된 설명">
            <a:extLst>
              <a:ext uri="{FF2B5EF4-FFF2-40B4-BE49-F238E27FC236}">
                <a16:creationId xmlns:a16="http://schemas.microsoft.com/office/drawing/2014/main" id="{EBF6AB4D-17DA-4C3A-873B-5F22E783007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9" r="25120"/>
          <a:stretch/>
        </p:blipFill>
        <p:spPr>
          <a:xfrm>
            <a:off x="2696177" y="2297458"/>
            <a:ext cx="845414" cy="845414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DCF6A2-BEF9-481D-85B9-734302D67D06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cancel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C364E7E-3605-4D1C-96FB-EAFE12BD03F3}"/>
              </a:ext>
            </a:extLst>
          </p:cNvPr>
          <p:cNvSpPr/>
          <p:nvPr/>
        </p:nvSpPr>
        <p:spPr>
          <a:xfrm>
            <a:off x="6042546" y="3081336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788603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/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aw_sc_s009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Create Project - Select Model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751314"/>
              </p:ext>
            </p:extLst>
          </p:nvPr>
        </p:nvGraphicFramePr>
        <p:xfrm>
          <a:off x="9624393" y="0"/>
          <a:ext cx="2567606" cy="187441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DESCRIPTION</a:t>
                      </a:r>
                      <a:endParaRPr lang="ko-KR" altLang="en-US" sz="1100" b="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Close the accordion of the existing selected model when another model is selected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Create a new collection project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A0F3E-EB5A-4BAD-9203-33BA7AF2218C}"/>
              </a:ext>
            </a:extLst>
          </p:cNvPr>
          <p:cNvSpPr txBox="1"/>
          <p:nvPr/>
        </p:nvSpPr>
        <p:spPr>
          <a:xfrm>
            <a:off x="3293027" y="1790029"/>
            <a:ext cx="273183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1 </a:t>
            </a:r>
            <a:r>
              <a:rPr lang="ko-KR" altLang="en-US" sz="900" b="1" dirty="0">
                <a:latin typeface="+mn-ea"/>
              </a:rPr>
              <a:t>Select model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Detailed setting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3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Device selection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34EB9D-CAA0-48E4-9AA8-0B17F2FDCAF7}"/>
              </a:ext>
            </a:extLst>
          </p:cNvPr>
          <p:cNvSpPr/>
          <p:nvPr/>
        </p:nvSpPr>
        <p:spPr>
          <a:xfrm>
            <a:off x="3541591" y="229746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black box vehicle recognition</a:t>
            </a:r>
          </a:p>
          <a:p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By automatically recognizing the vehicle in black box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 acquisition model suitable for autonomous driving model development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 object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:: C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B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ruck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74ED8C-40CA-4548-8998-4F06D1646347}"/>
              </a:ext>
            </a:extLst>
          </p:cNvPr>
          <p:cNvSpPr/>
          <p:nvPr/>
        </p:nvSpPr>
        <p:spPr>
          <a:xfrm>
            <a:off x="3541591" y="3255992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2. CCTV</a:t>
            </a:r>
            <a:r>
              <a:rPr lang="ko-KR" altLang="en-US" sz="700" b="1" dirty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person recognition</a:t>
            </a:r>
            <a:endParaRPr lang="en-US" altLang="ko-KR" sz="700" b="1" dirty="0">
              <a:solidFill>
                <a:schemeClr val="tx1"/>
              </a:solidFill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endParaRPr lang="en-US" altLang="ko-KR" sz="700" b="1" dirty="0">
              <a:solidFill>
                <a:schemeClr val="tx1"/>
              </a:solidFill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CCTV</a:t>
            </a:r>
            <a:r>
              <a:rPr lang="ko-KR" altLang="en-US" sz="700" dirty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A model suitable for recognizing a person from the top view</a:t>
            </a:r>
            <a:r>
              <a:rPr lang="en-US" altLang="ko-KR" sz="700" dirty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.</a:t>
            </a:r>
          </a:p>
          <a:p>
            <a:endParaRPr lang="en-US" altLang="ko-KR" sz="700" dirty="0">
              <a:solidFill>
                <a:schemeClr val="tx1"/>
              </a:solidFill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collection object</a:t>
            </a:r>
            <a:r>
              <a:rPr lang="en-US" altLang="ko-KR" sz="700" dirty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: </a:t>
            </a:r>
            <a:r>
              <a:rPr lang="ko-KR" altLang="en-US" sz="700" dirty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Person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8894F6-A0F7-4796-8CB9-3AA969202B2F}"/>
              </a:ext>
            </a:extLst>
          </p:cNvPr>
          <p:cNvGrpSpPr/>
          <p:nvPr/>
        </p:nvGrpSpPr>
        <p:grpSpPr>
          <a:xfrm rot="16200000">
            <a:off x="6239693" y="3616354"/>
            <a:ext cx="250494" cy="250494"/>
            <a:chOff x="9877954" y="3341732"/>
            <a:chExt cx="250494" cy="25049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B391910-6BF8-4DD0-9399-EB83ADE81A2F}"/>
                </a:ext>
              </a:extLst>
            </p:cNvPr>
            <p:cNvSpPr/>
            <p:nvPr/>
          </p:nvSpPr>
          <p:spPr>
            <a:xfrm>
              <a:off x="9877954" y="33417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Chevron Right">
              <a:extLst>
                <a:ext uri="{FF2B5EF4-FFF2-40B4-BE49-F238E27FC236}">
                  <a16:creationId xmlns:a16="http://schemas.microsoft.com/office/drawing/2014/main" id="{911C0B4B-4DFD-4062-B0B9-C8F9CE3913D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3513" y="33947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3F9F3DF-8285-4518-B7B1-FAB742073513}"/>
              </a:ext>
            </a:extLst>
          </p:cNvPr>
          <p:cNvGrpSpPr/>
          <p:nvPr/>
        </p:nvGrpSpPr>
        <p:grpSpPr>
          <a:xfrm>
            <a:off x="6239693" y="2594919"/>
            <a:ext cx="250494" cy="250494"/>
            <a:chOff x="9877954" y="3341732"/>
            <a:chExt cx="250494" cy="250494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51FF0A9-4244-4B0B-85CB-1E4839CEBDC5}"/>
                </a:ext>
              </a:extLst>
            </p:cNvPr>
            <p:cNvSpPr/>
            <p:nvPr/>
          </p:nvSpPr>
          <p:spPr>
            <a:xfrm>
              <a:off x="9877954" y="33417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Chevron Right">
              <a:extLst>
                <a:ext uri="{FF2B5EF4-FFF2-40B4-BE49-F238E27FC236}">
                  <a16:creationId xmlns:a16="http://schemas.microsoft.com/office/drawing/2014/main" id="{0CC3C431-BACE-4C20-BC36-84BD03F4874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3513" y="33947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E85330B-49BD-4A63-9CBC-183330CE6D45}"/>
              </a:ext>
            </a:extLst>
          </p:cNvPr>
          <p:cNvSpPr/>
          <p:nvPr/>
        </p:nvSpPr>
        <p:spPr>
          <a:xfrm>
            <a:off x="2696177" y="4101406"/>
            <a:ext cx="3399823" cy="5630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1E5FFCF-19E7-4956-91F7-6FC4279370AF}"/>
              </a:ext>
            </a:extLst>
          </p:cNvPr>
          <p:cNvSpPr/>
          <p:nvPr/>
        </p:nvSpPr>
        <p:spPr>
          <a:xfrm>
            <a:off x="2789959" y="4406583"/>
            <a:ext cx="591104" cy="179002"/>
          </a:xfrm>
          <a:prstGeom prst="roundRect">
            <a:avLst>
              <a:gd name="adj" fmla="val 50000"/>
            </a:avLst>
          </a:prstGeom>
          <a:solidFill>
            <a:srgbClr val="00968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Person</a:t>
            </a:r>
            <a:endParaRPr lang="ko-KR" altLang="en-US" sz="7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923711-E6ED-480B-8D91-D1C9486D9F63}"/>
              </a:ext>
            </a:extLst>
          </p:cNvPr>
          <p:cNvSpPr txBox="1"/>
          <p:nvPr/>
        </p:nvSpPr>
        <p:spPr>
          <a:xfrm>
            <a:off x="2821181" y="4209132"/>
            <a:ext cx="310181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Select the objects to collect from the model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(at 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Ieast 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1)</a:t>
            </a:r>
            <a:endParaRPr lang="ko-KR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F6CFAA6-0637-472B-907C-DDCB59BDB8BD}"/>
              </a:ext>
            </a:extLst>
          </p:cNvPr>
          <p:cNvSpPr/>
          <p:nvPr/>
        </p:nvSpPr>
        <p:spPr>
          <a:xfrm>
            <a:off x="6096000" y="4101406"/>
            <a:ext cx="646045" cy="563042"/>
          </a:xfrm>
          <a:prstGeom prst="rect">
            <a:avLst/>
          </a:prstGeom>
          <a:solidFill>
            <a:srgbClr val="00968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 model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CEB268F-C540-4A11-984B-94CE2758D1E6}"/>
              </a:ext>
            </a:extLst>
          </p:cNvPr>
          <p:cNvCxnSpPr>
            <a:cxnSpLocks/>
          </p:cNvCxnSpPr>
          <p:nvPr/>
        </p:nvCxnSpPr>
        <p:spPr>
          <a:xfrm flipH="1">
            <a:off x="6841848" y="4370715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B9F0853-9F9B-4D93-9F99-F0C339EB0CE3}"/>
              </a:ext>
            </a:extLst>
          </p:cNvPr>
          <p:cNvSpPr txBox="1"/>
          <p:nvPr/>
        </p:nvSpPr>
        <p:spPr>
          <a:xfrm>
            <a:off x="7257811" y="4316854"/>
            <a:ext cx="171521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Close the accordion of the current model when selecting another model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9" name="Picture 8" descr="진화된 AI, CCTV가 코로나19 추적한다” – Sciencetimes">
            <a:extLst>
              <a:ext uri="{FF2B5EF4-FFF2-40B4-BE49-F238E27FC236}">
                <a16:creationId xmlns:a16="http://schemas.microsoft.com/office/drawing/2014/main" id="{41978DAD-9645-4733-BC02-13EF98E8F3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6" t="13811" r="21266"/>
          <a:stretch/>
        </p:blipFill>
        <p:spPr bwMode="auto">
          <a:xfrm>
            <a:off x="2696177" y="3255991"/>
            <a:ext cx="845414" cy="84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그림 28" descr="텍스트, 하늘, 실외, 도로이(가) 표시된 사진&#10;&#10;자동 생성된 설명">
            <a:extLst>
              <a:ext uri="{FF2B5EF4-FFF2-40B4-BE49-F238E27FC236}">
                <a16:creationId xmlns:a16="http://schemas.microsoft.com/office/drawing/2014/main" id="{E5EE7DC2-F403-4C8E-90B2-C41B5EE0ED3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9" r="25120"/>
          <a:stretch/>
        </p:blipFill>
        <p:spPr>
          <a:xfrm>
            <a:off x="2696177" y="2297458"/>
            <a:ext cx="845414" cy="845414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455ED0-67C5-409E-8B06-8CFD9F165D33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cancel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E2C91BA-2207-495A-AFB3-AC4DC763DB2A}"/>
              </a:ext>
            </a:extLst>
          </p:cNvPr>
          <p:cNvSpPr/>
          <p:nvPr/>
        </p:nvSpPr>
        <p:spPr>
          <a:xfrm>
            <a:off x="2624169" y="3208369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959597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/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aw_sc_s010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Create project - detailed settings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958255"/>
              </p:ext>
            </p:extLst>
          </p:nvPr>
        </p:nvGraphicFramePr>
        <p:xfrm>
          <a:off x="9624393" y="0"/>
          <a:ext cx="2567606" cy="692461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DESCRIPTION</a:t>
                      </a:r>
                      <a:endParaRPr lang="ko-KR" altLang="en-US" sz="1100" b="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Applied model, object setting</a:t>
                      </a:r>
                    </a:p>
                    <a:p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AI ​​model and object selected in the model selection stage are displayed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Project name</a:t>
                      </a:r>
                    </a:p>
                    <a:p>
                      <a:endParaRPr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text input field to identify the user-created project.</a:t>
                      </a:r>
                    </a:p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*Only 4-20 letters, numbers, and spaces can be entered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shooting interval</a:t>
                      </a:r>
                    </a:p>
                    <a:p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device automatically sets the interval in seconds to shoot</a:t>
                      </a:r>
                    </a:p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*Only numbers can be entered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Embedded objects per image</a:t>
                      </a:r>
                    </a:p>
                    <a:p>
                      <a:endParaRPr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Set to save only the number of images in the range selected by the user</a:t>
                      </a:r>
                    </a:p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*Only numbers can be entered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Maximum number of images to be acquired</a:t>
                      </a:r>
                    </a:p>
                    <a:p>
                      <a:endParaRPr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Set the maximum number of images to collect in the project</a:t>
                      </a:r>
                    </a:p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When the number of collected images reaches the specified number, the project is automatically stopped.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14037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When all input fields necessary for project creation are filled out, the button is activated and when clicked, it moves to the device selection page.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4767189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4201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Input Field">
            <a:extLst>
              <a:ext uri="{FF2B5EF4-FFF2-40B4-BE49-F238E27FC236}">
                <a16:creationId xmlns:a16="http://schemas.microsoft.com/office/drawing/2014/main" id="{8F3D6166-D461-4E1D-AA8F-8D3A859B4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792" y="3157907"/>
            <a:ext cx="12811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9BAD0F-66B7-4F99-AFD5-CF41CD60277D}"/>
              </a:ext>
            </a:extLst>
          </p:cNvPr>
          <p:cNvSpPr txBox="1"/>
          <p:nvPr/>
        </p:nvSpPr>
        <p:spPr>
          <a:xfrm>
            <a:off x="1919536" y="3231297"/>
            <a:ext cx="48090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Project name</a:t>
            </a:r>
          </a:p>
        </p:txBody>
      </p:sp>
      <p:sp>
        <p:nvSpPr>
          <p:cNvPr id="48" name="Input Field">
            <a:extLst>
              <a:ext uri="{FF2B5EF4-FFF2-40B4-BE49-F238E27FC236}">
                <a16:creationId xmlns:a16="http://schemas.microsoft.com/office/drawing/2014/main" id="{E3BF3158-743A-4D69-BB84-C2109BF52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8083" y="3700138"/>
            <a:ext cx="550532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6E26B5-E57D-4F81-90C2-71E4607CF8B2}"/>
              </a:ext>
            </a:extLst>
          </p:cNvPr>
          <p:cNvSpPr txBox="1"/>
          <p:nvPr/>
        </p:nvSpPr>
        <p:spPr>
          <a:xfrm>
            <a:off x="1919536" y="3767871"/>
            <a:ext cx="87043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shooting</a:t>
            </a:r>
            <a:r>
              <a:rPr lang="en-US" altLang="ko-KR" sz="700" b="1" dirty="0">
                <a:latin typeface="+mn-ea"/>
              </a:rPr>
              <a:t>(Detection)</a:t>
            </a:r>
            <a:r>
              <a:rPr lang="ko-KR" altLang="en-US" sz="700" b="1" dirty="0">
                <a:latin typeface="+mn-ea"/>
              </a:rPr>
              <a:t>interval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6F01B8-716E-402D-A689-8B9D896A22AC}"/>
              </a:ext>
            </a:extLst>
          </p:cNvPr>
          <p:cNvSpPr txBox="1"/>
          <p:nvPr/>
        </p:nvSpPr>
        <p:spPr>
          <a:xfrm>
            <a:off x="1919536" y="4304608"/>
            <a:ext cx="84638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embedded objects per image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0CFFD0-645F-4BD0-9985-DEE2257368B8}"/>
              </a:ext>
            </a:extLst>
          </p:cNvPr>
          <p:cNvSpPr txBox="1"/>
          <p:nvPr/>
        </p:nvSpPr>
        <p:spPr>
          <a:xfrm>
            <a:off x="3769079" y="3749959"/>
            <a:ext cx="8976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second</a:t>
            </a:r>
          </a:p>
        </p:txBody>
      </p:sp>
      <p:sp>
        <p:nvSpPr>
          <p:cNvPr id="53" name="Input Field">
            <a:extLst>
              <a:ext uri="{FF2B5EF4-FFF2-40B4-BE49-F238E27FC236}">
                <a16:creationId xmlns:a16="http://schemas.microsoft.com/office/drawing/2014/main" id="{ED447811-AA77-4911-AE29-A1EE2D977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0556" y="4244938"/>
            <a:ext cx="575044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F2B01D-1D8E-4DA0-B716-768E6205A277}"/>
              </a:ext>
            </a:extLst>
          </p:cNvPr>
          <p:cNvSpPr txBox="1"/>
          <p:nvPr/>
        </p:nvSpPr>
        <p:spPr>
          <a:xfrm>
            <a:off x="3143672" y="4304608"/>
            <a:ext cx="17953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Ieast</a:t>
            </a:r>
          </a:p>
        </p:txBody>
      </p:sp>
      <p:sp>
        <p:nvSpPr>
          <p:cNvPr id="56" name="Input Field">
            <a:extLst>
              <a:ext uri="{FF2B5EF4-FFF2-40B4-BE49-F238E27FC236}">
                <a16:creationId xmlns:a16="http://schemas.microsoft.com/office/drawing/2014/main" id="{D4596BC8-C137-4A10-BE2B-6F24BF8C2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9483" y="4244938"/>
            <a:ext cx="575044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0C5F5A-61AA-4546-A85A-4F960F264BF9}"/>
              </a:ext>
            </a:extLst>
          </p:cNvPr>
          <p:cNvSpPr txBox="1"/>
          <p:nvPr/>
        </p:nvSpPr>
        <p:spPr>
          <a:xfrm>
            <a:off x="3132907" y="4498662"/>
            <a:ext cx="225061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You can limit the number of embedded objects in an image to save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37EED6-5420-4642-B78A-1B4D5426EB08}"/>
              </a:ext>
            </a:extLst>
          </p:cNvPr>
          <p:cNvSpPr txBox="1"/>
          <p:nvPr/>
        </p:nvSpPr>
        <p:spPr>
          <a:xfrm>
            <a:off x="1919536" y="4896317"/>
            <a:ext cx="9040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Maximum number of images to be acquired</a:t>
            </a:r>
          </a:p>
        </p:txBody>
      </p:sp>
      <p:sp>
        <p:nvSpPr>
          <p:cNvPr id="59" name="Input Field">
            <a:extLst>
              <a:ext uri="{FF2B5EF4-FFF2-40B4-BE49-F238E27FC236}">
                <a16:creationId xmlns:a16="http://schemas.microsoft.com/office/drawing/2014/main" id="{57FE3922-355C-4AAC-B1DE-3B67F7FF8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434" y="4832539"/>
            <a:ext cx="550532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9A6FC9F-EFBB-4051-8EEA-051D826D6330}"/>
              </a:ext>
            </a:extLst>
          </p:cNvPr>
          <p:cNvSpPr txBox="1"/>
          <p:nvPr/>
        </p:nvSpPr>
        <p:spPr>
          <a:xfrm>
            <a:off x="3736164" y="4896031"/>
            <a:ext cx="8976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dog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A1C81F-F341-4445-AAC4-C907869CEC42}"/>
              </a:ext>
            </a:extLst>
          </p:cNvPr>
          <p:cNvSpPr txBox="1"/>
          <p:nvPr/>
        </p:nvSpPr>
        <p:spPr>
          <a:xfrm>
            <a:off x="3132907" y="3946373"/>
            <a:ext cx="225702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Connected devices take pictures at set time intervals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E13A696-4AC4-4DA0-A531-597E3C8661AE}"/>
              </a:ext>
            </a:extLst>
          </p:cNvPr>
          <p:cNvSpPr txBox="1"/>
          <p:nvPr/>
        </p:nvSpPr>
        <p:spPr>
          <a:xfrm>
            <a:off x="3145792" y="3420764"/>
            <a:ext cx="197490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It is used to classify the created project.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Create a new collection project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6CD4153-EB4F-42C5-8C7A-0A05A5EC74B2}"/>
              </a:ext>
            </a:extLst>
          </p:cNvPr>
          <p:cNvSpPr/>
          <p:nvPr/>
        </p:nvSpPr>
        <p:spPr>
          <a:xfrm>
            <a:off x="4701848" y="6097294"/>
            <a:ext cx="877094" cy="24024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3B5F9A-7168-4E02-AC5A-D7E89F8CC174}"/>
              </a:ext>
            </a:extLst>
          </p:cNvPr>
          <p:cNvSpPr txBox="1"/>
          <p:nvPr/>
        </p:nvSpPr>
        <p:spPr>
          <a:xfrm>
            <a:off x="3293028" y="1790029"/>
            <a:ext cx="273183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1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Select model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b="1" dirty="0">
                <a:latin typeface="+mn-ea"/>
              </a:rPr>
              <a:t>2 </a:t>
            </a:r>
            <a:r>
              <a:rPr lang="ko-KR" altLang="en-US" sz="900" b="1" dirty="0">
                <a:latin typeface="+mn-ea"/>
              </a:rPr>
              <a:t>Detailed setting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3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Device selection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21D345C-9536-4116-A439-15C89F6A1CF0}"/>
              </a:ext>
            </a:extLst>
          </p:cNvPr>
          <p:cNvSpPr/>
          <p:nvPr/>
        </p:nvSpPr>
        <p:spPr>
          <a:xfrm>
            <a:off x="4702220" y="5557415"/>
            <a:ext cx="877094" cy="2402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04CFA9E-7FB9-415D-9F2A-E236F8C3BEC1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Previous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331BA8-AF79-4005-BA4F-9B219928557A}"/>
              </a:ext>
            </a:extLst>
          </p:cNvPr>
          <p:cNvSpPr txBox="1"/>
          <p:nvPr/>
        </p:nvSpPr>
        <p:spPr>
          <a:xfrm>
            <a:off x="3970101" y="4304608"/>
            <a:ext cx="51296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dog</a:t>
            </a:r>
            <a:r>
              <a:rPr lang="ko-KR" altLang="en-US" sz="700" dirty="0" err="1">
                <a:latin typeface="+mn-ea"/>
              </a:rPr>
              <a:t>from</a:t>
            </a:r>
            <a:r>
              <a:rPr lang="ko-KR" altLang="en-US" sz="700" dirty="0">
                <a:latin typeface="+mn-ea"/>
              </a:rPr>
              <a:t>maximum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82C7083-2AFC-42AE-8163-5CE565827FA1}"/>
              </a:ext>
            </a:extLst>
          </p:cNvPr>
          <p:cNvSpPr txBox="1"/>
          <p:nvPr/>
        </p:nvSpPr>
        <p:spPr>
          <a:xfrm>
            <a:off x="5133439" y="4304608"/>
            <a:ext cx="8976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dog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1E422E-E382-4D73-AE7F-AC58FC6675E2}"/>
              </a:ext>
            </a:extLst>
          </p:cNvPr>
          <p:cNvSpPr txBox="1"/>
          <p:nvPr/>
        </p:nvSpPr>
        <p:spPr>
          <a:xfrm>
            <a:off x="3111847" y="5119154"/>
            <a:ext cx="291105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When the set maximum number is reached, the project smart collection is stopped.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36B6D0-4B37-4A40-AD22-9C6A757B46C3}"/>
              </a:ext>
            </a:extLst>
          </p:cNvPr>
          <p:cNvSpPr txBox="1"/>
          <p:nvPr/>
        </p:nvSpPr>
        <p:spPr>
          <a:xfrm>
            <a:off x="1919536" y="2327215"/>
            <a:ext cx="92764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Application Model</a:t>
            </a:r>
          </a:p>
        </p:txBody>
      </p:sp>
      <p:sp>
        <p:nvSpPr>
          <p:cNvPr id="34" name="Button">
            <a:extLst>
              <a:ext uri="{FF2B5EF4-FFF2-40B4-BE49-F238E27FC236}">
                <a16:creationId xmlns:a16="http://schemas.microsoft.com/office/drawing/2014/main" id="{B383E953-E6FC-44B9-8A2D-7CA11C156530}"/>
              </a:ext>
            </a:extLst>
          </p:cNvPr>
          <p:cNvSpPr/>
          <p:nvPr/>
        </p:nvSpPr>
        <p:spPr>
          <a:xfrm>
            <a:off x="3132907" y="2265674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vehicle recognition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2D4A24-FCA1-4B3F-AA83-585E0A60924B}"/>
              </a:ext>
            </a:extLst>
          </p:cNvPr>
          <p:cNvSpPr txBox="1"/>
          <p:nvPr/>
        </p:nvSpPr>
        <p:spPr>
          <a:xfrm>
            <a:off x="1919536" y="2753053"/>
            <a:ext cx="39113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object settings</a:t>
            </a:r>
          </a:p>
        </p:txBody>
      </p:sp>
      <p:sp>
        <p:nvSpPr>
          <p:cNvPr id="38" name="Box">
            <a:extLst>
              <a:ext uri="{FF2B5EF4-FFF2-40B4-BE49-F238E27FC236}">
                <a16:creationId xmlns:a16="http://schemas.microsoft.com/office/drawing/2014/main" id="{9CF93863-9F9F-45B1-A60D-1CFFDE5B5DCF}"/>
              </a:ext>
            </a:extLst>
          </p:cNvPr>
          <p:cNvSpPr/>
          <p:nvPr/>
        </p:nvSpPr>
        <p:spPr>
          <a:xfrm>
            <a:off x="3145792" y="2722110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9" name="Label">
            <a:extLst>
              <a:ext uri="{FF2B5EF4-FFF2-40B4-BE49-F238E27FC236}">
                <a16:creationId xmlns:a16="http://schemas.microsoft.com/office/drawing/2014/main" id="{2C7C5D3D-DBE6-4625-B2EC-A4B020F70F45}"/>
              </a:ext>
            </a:extLst>
          </p:cNvPr>
          <p:cNvSpPr txBox="1"/>
          <p:nvPr/>
        </p:nvSpPr>
        <p:spPr>
          <a:xfrm>
            <a:off x="3277348" y="2697093"/>
            <a:ext cx="292003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Car</a:t>
            </a:r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1" name="Check">
            <a:extLst>
              <a:ext uri="{FF2B5EF4-FFF2-40B4-BE49-F238E27FC236}">
                <a16:creationId xmlns:a16="http://schemas.microsoft.com/office/drawing/2014/main" id="{3C6BEC9A-94AC-4169-93B3-58163D33355F}"/>
              </a:ext>
            </a:extLst>
          </p:cNvPr>
          <p:cNvSpPr>
            <a:spLocks noEditPoints="1"/>
          </p:cNvSpPr>
          <p:nvPr/>
        </p:nvSpPr>
        <p:spPr bwMode="auto">
          <a:xfrm>
            <a:off x="3167481" y="2743110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2" name="Box">
            <a:extLst>
              <a:ext uri="{FF2B5EF4-FFF2-40B4-BE49-F238E27FC236}">
                <a16:creationId xmlns:a16="http://schemas.microsoft.com/office/drawing/2014/main" id="{AEE6E02A-17BE-472F-AF35-7BD5C30BA4F6}"/>
              </a:ext>
            </a:extLst>
          </p:cNvPr>
          <p:cNvSpPr/>
          <p:nvPr/>
        </p:nvSpPr>
        <p:spPr>
          <a:xfrm>
            <a:off x="3694966" y="2722110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3" name="Label">
            <a:extLst>
              <a:ext uri="{FF2B5EF4-FFF2-40B4-BE49-F238E27FC236}">
                <a16:creationId xmlns:a16="http://schemas.microsoft.com/office/drawing/2014/main" id="{91DEC84E-345E-4DE8-85F6-5BDA35D471A0}"/>
              </a:ext>
            </a:extLst>
          </p:cNvPr>
          <p:cNvSpPr txBox="1"/>
          <p:nvPr/>
        </p:nvSpPr>
        <p:spPr>
          <a:xfrm>
            <a:off x="3826522" y="2697093"/>
            <a:ext cx="292003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bus</a:t>
            </a:r>
          </a:p>
        </p:txBody>
      </p:sp>
      <p:sp>
        <p:nvSpPr>
          <p:cNvPr id="44" name="Box">
            <a:extLst>
              <a:ext uri="{FF2B5EF4-FFF2-40B4-BE49-F238E27FC236}">
                <a16:creationId xmlns:a16="http://schemas.microsoft.com/office/drawing/2014/main" id="{16F4F5D2-20EE-4ECB-B0B2-4C3A0DBA241E}"/>
              </a:ext>
            </a:extLst>
          </p:cNvPr>
          <p:cNvSpPr/>
          <p:nvPr/>
        </p:nvSpPr>
        <p:spPr>
          <a:xfrm>
            <a:off x="4337797" y="2722110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5" name="Label">
            <a:extLst>
              <a:ext uri="{FF2B5EF4-FFF2-40B4-BE49-F238E27FC236}">
                <a16:creationId xmlns:a16="http://schemas.microsoft.com/office/drawing/2014/main" id="{7931088C-E644-4BF5-ABEB-CD4EC220E541}"/>
              </a:ext>
            </a:extLst>
          </p:cNvPr>
          <p:cNvSpPr txBox="1"/>
          <p:nvPr/>
        </p:nvSpPr>
        <p:spPr>
          <a:xfrm>
            <a:off x="4469353" y="2697093"/>
            <a:ext cx="343299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truck</a:t>
            </a:r>
          </a:p>
        </p:txBody>
      </p:sp>
      <p:sp>
        <p:nvSpPr>
          <p:cNvPr id="46" name="Check">
            <a:extLst>
              <a:ext uri="{FF2B5EF4-FFF2-40B4-BE49-F238E27FC236}">
                <a16:creationId xmlns:a16="http://schemas.microsoft.com/office/drawing/2014/main" id="{B8D06471-A100-4AD3-81E5-9430C1959F0A}"/>
              </a:ext>
            </a:extLst>
          </p:cNvPr>
          <p:cNvSpPr>
            <a:spLocks noEditPoints="1"/>
          </p:cNvSpPr>
          <p:nvPr/>
        </p:nvSpPr>
        <p:spPr bwMode="auto">
          <a:xfrm>
            <a:off x="4359486" y="2743110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AEF7EA-2DED-4815-8715-B7EC8435D16B}"/>
              </a:ext>
            </a:extLst>
          </p:cNvPr>
          <p:cNvSpPr txBox="1"/>
          <p:nvPr/>
        </p:nvSpPr>
        <p:spPr>
          <a:xfrm>
            <a:off x="3132907" y="2889230"/>
            <a:ext cx="233557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the selected object</a:t>
            </a:r>
            <a:r>
              <a:rPr lang="ko-KR" altLang="en-US" sz="700" dirty="0" err="1">
                <a:latin typeface="+mn-ea"/>
              </a:rPr>
              <a:t>the object</a:t>
            </a:r>
            <a:r>
              <a:rPr lang="ko-KR" altLang="en-US" sz="700" dirty="0">
                <a:latin typeface="+mn-ea"/>
              </a:rPr>
              <a:t>Save data only when it exists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0356A10-BB75-4BE2-88A3-63581F969761}"/>
              </a:ext>
            </a:extLst>
          </p:cNvPr>
          <p:cNvSpPr/>
          <p:nvPr/>
        </p:nvSpPr>
        <p:spPr>
          <a:xfrm>
            <a:off x="3039591" y="2207071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E0D1D19C-4F0A-45A9-B4E4-FF71A87F85BA}"/>
              </a:ext>
            </a:extLst>
          </p:cNvPr>
          <p:cNvSpPr/>
          <p:nvPr/>
        </p:nvSpPr>
        <p:spPr>
          <a:xfrm>
            <a:off x="3039591" y="309321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FC7F669-6FE2-4014-B064-2DD15E536044}"/>
              </a:ext>
            </a:extLst>
          </p:cNvPr>
          <p:cNvSpPr/>
          <p:nvPr/>
        </p:nvSpPr>
        <p:spPr>
          <a:xfrm>
            <a:off x="3039591" y="3621377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54DA63C-28AB-4BDD-88A5-6B3931663E87}"/>
              </a:ext>
            </a:extLst>
          </p:cNvPr>
          <p:cNvSpPr/>
          <p:nvPr/>
        </p:nvSpPr>
        <p:spPr>
          <a:xfrm>
            <a:off x="3039591" y="4158269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4CE0C74F-A26C-487A-9223-7523D5DA8E9D}"/>
              </a:ext>
            </a:extLst>
          </p:cNvPr>
          <p:cNvSpPr/>
          <p:nvPr/>
        </p:nvSpPr>
        <p:spPr>
          <a:xfrm>
            <a:off x="3039591" y="4746225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C568F35-3180-47C3-A378-B1ABFE6BFB06}"/>
              </a:ext>
            </a:extLst>
          </p:cNvPr>
          <p:cNvSpPr/>
          <p:nvPr/>
        </p:nvSpPr>
        <p:spPr>
          <a:xfrm>
            <a:off x="4670485" y="5495205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069961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/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aw_sc_s011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Create Project - Select Device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235605"/>
              </p:ext>
            </p:extLst>
          </p:nvPr>
        </p:nvGraphicFramePr>
        <p:xfrm>
          <a:off x="9624393" y="0"/>
          <a:ext cx="2567606" cy="3370222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DESCRIPTION</a:t>
                      </a:r>
                      <a:endParaRPr lang="ko-KR" altLang="en-US" sz="1100" b="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list of connectable (not added to another project) devices is displayed.</a:t>
                      </a:r>
                    </a:p>
                    <a:p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Devices in disconnected state are marked as inactive</a:t>
                      </a:r>
                    </a:p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Devices added to other projects are not displayed</a:t>
                      </a:r>
                    </a:p>
                    <a:p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You can select only one device to add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Done button activated after device selection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4201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Create a new collection project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3B5F9A-7168-4E02-AC5A-D7E89F8CC174}"/>
              </a:ext>
            </a:extLst>
          </p:cNvPr>
          <p:cNvSpPr txBox="1"/>
          <p:nvPr/>
        </p:nvSpPr>
        <p:spPr>
          <a:xfrm>
            <a:off x="3291425" y="1790029"/>
            <a:ext cx="273504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1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Select model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Detailed setting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</a:t>
            </a:r>
            <a:r>
              <a:rPr lang="en-US" altLang="ko-KR" sz="900" b="1" dirty="0">
                <a:latin typeface="+mn-ea"/>
              </a:rPr>
              <a:t>3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900" b="1" dirty="0">
                <a:latin typeface="+mn-ea"/>
              </a:rPr>
              <a:t>Device selection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A11AA2A-1837-429C-8EAF-B3053F4DF860}"/>
              </a:ext>
            </a:extLst>
          </p:cNvPr>
          <p:cNvSpPr/>
          <p:nvPr/>
        </p:nvSpPr>
        <p:spPr>
          <a:xfrm>
            <a:off x="4702220" y="5557415"/>
            <a:ext cx="877094" cy="2402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complete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C11858F-955E-468C-B1A7-8102E1CE1D24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Previous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0D2B1A2-E00E-43C5-B4EB-CF2829400F11}"/>
              </a:ext>
            </a:extLst>
          </p:cNvPr>
          <p:cNvSpPr txBox="1"/>
          <p:nvPr/>
        </p:nvSpPr>
        <p:spPr>
          <a:xfrm>
            <a:off x="2567608" y="2348880"/>
            <a:ext cx="168635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Choose your device</a:t>
            </a:r>
            <a:endParaRPr lang="en-US" altLang="ko-KR" sz="700" b="1" dirty="0">
              <a:latin typeface="+mn-ea"/>
            </a:endParaRPr>
          </a:p>
          <a:p>
            <a:pPr algn="l"/>
            <a:endParaRPr lang="en-US" altLang="ko-KR" sz="700" b="1" dirty="0">
              <a:latin typeface="+mn-ea"/>
            </a:endParaRPr>
          </a:p>
          <a:p>
            <a:pPr algn="l"/>
            <a:r>
              <a:rPr lang="ko-KR" altLang="en-US" sz="700" dirty="0">
                <a:latin typeface="+mn-ea"/>
              </a:rPr>
              <a:t>Please select a device to add to the project</a:t>
            </a:r>
          </a:p>
          <a:p>
            <a:pPr algn="l"/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only dogs can choose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F6454E3-80E4-45A0-90A3-FFA3285D32B4}"/>
              </a:ext>
            </a:extLst>
          </p:cNvPr>
          <p:cNvSpPr/>
          <p:nvPr/>
        </p:nvSpPr>
        <p:spPr>
          <a:xfrm>
            <a:off x="2805265" y="3213099"/>
            <a:ext cx="3735934" cy="6658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name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1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connected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Checkbox">
            <a:extLst>
              <a:ext uri="{FF2B5EF4-FFF2-40B4-BE49-F238E27FC236}">
                <a16:creationId xmlns:a16="http://schemas.microsoft.com/office/drawing/2014/main" id="{95A2D9B2-CA42-4879-92F4-E8E25A10147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27648" y="3483647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007533C-8AC3-41DE-BF33-CF9E1F53D8B6}"/>
              </a:ext>
            </a:extLst>
          </p:cNvPr>
          <p:cNvSpPr/>
          <p:nvPr/>
        </p:nvSpPr>
        <p:spPr>
          <a:xfrm>
            <a:off x="2805265" y="3884865"/>
            <a:ext cx="3735934" cy="6658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name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2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connected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Checkbox">
            <a:extLst>
              <a:ext uri="{FF2B5EF4-FFF2-40B4-BE49-F238E27FC236}">
                <a16:creationId xmlns:a16="http://schemas.microsoft.com/office/drawing/2014/main" id="{1B4AA670-04CE-4729-9262-DBB07045605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23051" y="4150798"/>
            <a:ext cx="114300" cy="114300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0968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F9B934D-5A95-4FDC-B560-7B968680385E}"/>
              </a:ext>
            </a:extLst>
          </p:cNvPr>
          <p:cNvSpPr/>
          <p:nvPr/>
        </p:nvSpPr>
        <p:spPr>
          <a:xfrm>
            <a:off x="2805265" y="4550679"/>
            <a:ext cx="3735934" cy="6658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name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3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disconnected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Checkbox">
            <a:extLst>
              <a:ext uri="{FF2B5EF4-FFF2-40B4-BE49-F238E27FC236}">
                <a16:creationId xmlns:a16="http://schemas.microsoft.com/office/drawing/2014/main" id="{5A13749A-C9E5-457B-A520-849428AC2BF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27648" y="482643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chemeClr val="bg1">
              <a:lumMod val="75000"/>
              <a:alpha val="54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1EAF27-3632-4337-ACC9-B2E68996F3AF}"/>
              </a:ext>
            </a:extLst>
          </p:cNvPr>
          <p:cNvSpPr/>
          <p:nvPr/>
        </p:nvSpPr>
        <p:spPr>
          <a:xfrm>
            <a:off x="4702220" y="6032976"/>
            <a:ext cx="877094" cy="24024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complete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2665D06-E4FE-427F-AA79-DB35388060C6}"/>
              </a:ext>
            </a:extLst>
          </p:cNvPr>
          <p:cNvSpPr/>
          <p:nvPr/>
        </p:nvSpPr>
        <p:spPr>
          <a:xfrm>
            <a:off x="2733257" y="314704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397283E-7D44-4E8C-9769-6C9EA4890EBB}"/>
              </a:ext>
            </a:extLst>
          </p:cNvPr>
          <p:cNvSpPr/>
          <p:nvPr/>
        </p:nvSpPr>
        <p:spPr>
          <a:xfrm>
            <a:off x="4644244" y="5492014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00234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964573"/>
              </p:ext>
            </p:extLst>
          </p:nvPr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aw_sc_s012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rPr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Create Project - Select Device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449948"/>
              </p:ext>
            </p:extLst>
          </p:nvPr>
        </p:nvGraphicFramePr>
        <p:xfrm>
          <a:off x="9624393" y="0"/>
          <a:ext cx="2567606" cy="220969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DESCRIPTION</a:t>
                      </a:r>
                      <a:endParaRPr lang="ko-KR" altLang="en-US" sz="1100" b="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 there are no devices that can be added, a guide message is displayed, and clicking the “Device Management Shortcut” button moves you to the corresponding menu.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42012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Create a new collection project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3B5F9A-7168-4E02-AC5A-D7E89F8CC174}"/>
              </a:ext>
            </a:extLst>
          </p:cNvPr>
          <p:cNvSpPr txBox="1"/>
          <p:nvPr/>
        </p:nvSpPr>
        <p:spPr>
          <a:xfrm>
            <a:off x="3291425" y="1790029"/>
            <a:ext cx="273504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1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Select model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Detailed setting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</a:t>
            </a:r>
            <a:r>
              <a:rPr lang="en-US" altLang="ko-KR" sz="900" b="1" dirty="0">
                <a:latin typeface="+mn-ea"/>
              </a:rPr>
              <a:t>3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900" b="1" dirty="0">
                <a:latin typeface="+mn-ea"/>
              </a:rPr>
              <a:t>Device selection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C11858F-955E-468C-B1A7-8102E1CE1D24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Previous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0D2B1A2-E00E-43C5-B4EB-CF2829400F11}"/>
              </a:ext>
            </a:extLst>
          </p:cNvPr>
          <p:cNvSpPr txBox="1"/>
          <p:nvPr/>
        </p:nvSpPr>
        <p:spPr>
          <a:xfrm>
            <a:off x="2567608" y="2348880"/>
            <a:ext cx="168635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Choose your device</a:t>
            </a:r>
            <a:endParaRPr lang="en-US" altLang="ko-KR" sz="700" b="1" dirty="0">
              <a:latin typeface="+mn-ea"/>
            </a:endParaRPr>
          </a:p>
          <a:p>
            <a:pPr algn="l"/>
            <a:endParaRPr lang="en-US" altLang="ko-KR" sz="700" b="1" dirty="0">
              <a:latin typeface="+mn-ea"/>
            </a:endParaRPr>
          </a:p>
          <a:p>
            <a:pPr algn="l"/>
            <a:r>
              <a:rPr lang="ko-KR" altLang="en-US" sz="700" dirty="0">
                <a:latin typeface="+mn-ea"/>
              </a:rPr>
              <a:t>Please select a device to add to the project</a:t>
            </a:r>
          </a:p>
          <a:p>
            <a:pPr algn="l"/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only dogs can choose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1EAF27-3632-4337-ACC9-B2E68996F3AF}"/>
              </a:ext>
            </a:extLst>
          </p:cNvPr>
          <p:cNvSpPr/>
          <p:nvPr/>
        </p:nvSpPr>
        <p:spPr>
          <a:xfrm>
            <a:off x="4702220" y="5564021"/>
            <a:ext cx="877094" cy="24024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complete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CE77A4-35F3-4ADA-A7DE-25A93D35976D}"/>
              </a:ext>
            </a:extLst>
          </p:cNvPr>
          <p:cNvSpPr txBox="1"/>
          <p:nvPr/>
        </p:nvSpPr>
        <p:spPr>
          <a:xfrm>
            <a:off x="3612047" y="3429000"/>
            <a:ext cx="2122376" cy="5847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 b="1" dirty="0">
                <a:latin typeface="+mn-ea"/>
              </a:rPr>
              <a:t>There are no registered devices</a:t>
            </a:r>
            <a:r>
              <a:rPr lang="en-US" altLang="ko-KR" sz="1000" b="1" dirty="0">
                <a:latin typeface="+mn-ea"/>
              </a:rPr>
              <a:t>.</a:t>
            </a:r>
          </a:p>
          <a:p>
            <a:pPr algn="ctr"/>
            <a:endParaRPr lang="en-US" altLang="ko-KR" sz="1000" b="1" dirty="0">
              <a:latin typeface="+mn-ea"/>
            </a:endParaRPr>
          </a:p>
          <a:p>
            <a:pPr algn="ctr"/>
            <a:r>
              <a:rPr lang="ko-KR" altLang="en-US" sz="900" dirty="0">
                <a:latin typeface="+mn-ea"/>
              </a:rPr>
              <a:t>Please register your device in device management first.</a:t>
            </a:r>
            <a:endParaRPr lang="en-US" altLang="ko-KR" sz="900" dirty="0">
              <a:latin typeface="+mn-ea"/>
            </a:endParaRPr>
          </a:p>
          <a:p>
            <a:pPr algn="ctr"/>
            <a:r>
              <a:rPr lang="ko-KR" altLang="en-US" sz="900" dirty="0">
                <a:latin typeface="+mn-ea"/>
                <a:hlinkClick r:id="rId3" action="ppaction://hlinksldjump"/>
              </a:rPr>
              <a:t>Go to Device Management</a:t>
            </a:r>
            <a:r>
              <a:rPr lang="en-US" altLang="ko-KR" sz="900" dirty="0">
                <a:latin typeface="+mn-ea"/>
                <a:hlinkClick r:id="rId3" action="ppaction://hlinksldjump"/>
              </a:rPr>
              <a:t>&gt;</a:t>
            </a:r>
            <a:endParaRPr lang="ko-KR" altLang="en-US" sz="900" dirty="0">
              <a:latin typeface="+mn-ea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59BE0F0-0E7D-412C-A6D9-374DA7DA1EC2}"/>
              </a:ext>
            </a:extLst>
          </p:cNvPr>
          <p:cNvSpPr/>
          <p:nvPr/>
        </p:nvSpPr>
        <p:spPr>
          <a:xfrm>
            <a:off x="3782414" y="3293088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05146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1620" y="238207"/>
            <a:ext cx="6358436" cy="52649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Document History</a:t>
            </a:r>
            <a:endParaRPr lang="en-US" altLang="ko-KR" sz="160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Group 140">
            <a:extLst>
              <a:ext uri="{FF2B5EF4-FFF2-40B4-BE49-F238E27FC236}">
                <a16:creationId xmlns:a16="http://schemas.microsoft.com/office/drawing/2014/main" id="{35BB7A5F-8E68-0E4D-9066-FA5B2E447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096360"/>
              </p:ext>
            </p:extLst>
          </p:nvPr>
        </p:nvGraphicFramePr>
        <p:xfrm>
          <a:off x="335360" y="734289"/>
          <a:ext cx="11449272" cy="1663326"/>
        </p:xfrm>
        <a:graphic>
          <a:graphicData uri="http://schemas.openxmlformats.org/drawingml/2006/table">
            <a:tbl>
              <a:tblPr/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7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7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Version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History Detail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711">
                <a:tc>
                  <a:txBody>
                    <a:bodyPr/>
                    <a:lstStyle/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First written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976">
                <a:tc>
                  <a:txBody>
                    <a:bodyPr/>
                    <a:lstStyle/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Add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ed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Use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Case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976">
                <a:tc>
                  <a:txBody>
                    <a:bodyPr/>
                    <a:lstStyle/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Requirement-based screen and function arrangement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061091"/>
                  </a:ext>
                </a:extLst>
              </a:tr>
              <a:tr h="297976">
                <a:tc>
                  <a:txBody>
                    <a:bodyPr/>
                    <a:lstStyle/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Add Footer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295091"/>
                  </a:ext>
                </a:extLst>
              </a:tr>
              <a:tr h="297976">
                <a:tc>
                  <a:txBody>
                    <a:bodyPr/>
                    <a:lstStyle/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aw_sc_s018: Add device deletion case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62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096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/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aw_sc_s013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Project Settings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293594"/>
              </p:ext>
            </p:extLst>
          </p:nvPr>
        </p:nvGraphicFramePr>
        <p:xfrm>
          <a:off x="9624393" y="0"/>
          <a:ext cx="2567606" cy="187441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DESCRIPTION</a:t>
                      </a:r>
                      <a:endParaRPr lang="ko-KR" altLang="en-US" sz="1100" b="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After creating the project, you can enter the setting screen and change the existing set project elements.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9054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F31B21A-77DF-4497-A964-DE6CEF121DB9}"/>
              </a:ext>
            </a:extLst>
          </p:cNvPr>
          <p:cNvSpPr txBox="1"/>
          <p:nvPr/>
        </p:nvSpPr>
        <p:spPr>
          <a:xfrm>
            <a:off x="1919536" y="2110470"/>
            <a:ext cx="100348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900" b="1" dirty="0">
                <a:latin typeface="+mn-ea"/>
              </a:rPr>
              <a:t>vehicle recognition project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7F8C7CD-A1D2-41CD-AF2C-22973CE35589}"/>
              </a:ext>
            </a:extLst>
          </p:cNvPr>
          <p:cNvCxnSpPr/>
          <p:nvPr/>
        </p:nvCxnSpPr>
        <p:spPr>
          <a:xfrm>
            <a:off x="1919536" y="2390203"/>
            <a:ext cx="56939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4245236" y="1422339"/>
            <a:ext cx="85600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Project Settings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58" name="Input Field">
            <a:extLst>
              <a:ext uri="{FF2B5EF4-FFF2-40B4-BE49-F238E27FC236}">
                <a16:creationId xmlns:a16="http://schemas.microsoft.com/office/drawing/2014/main" id="{BE6A8E75-68E3-4B4C-BC4D-534EAB367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792" y="3505552"/>
            <a:ext cx="12811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F30F43-BEDE-4C07-8168-D0DEE442537A}"/>
              </a:ext>
            </a:extLst>
          </p:cNvPr>
          <p:cNvSpPr txBox="1"/>
          <p:nvPr/>
        </p:nvSpPr>
        <p:spPr>
          <a:xfrm>
            <a:off x="1919536" y="3578942"/>
            <a:ext cx="48090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Project name</a:t>
            </a:r>
          </a:p>
        </p:txBody>
      </p:sp>
      <p:sp>
        <p:nvSpPr>
          <p:cNvPr id="60" name="Input Field">
            <a:extLst>
              <a:ext uri="{FF2B5EF4-FFF2-40B4-BE49-F238E27FC236}">
                <a16:creationId xmlns:a16="http://schemas.microsoft.com/office/drawing/2014/main" id="{594B70F0-D540-4BBD-949F-A4CB00739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8083" y="4047783"/>
            <a:ext cx="550532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DE1E068-687C-4DE8-8E5A-D39101B7F916}"/>
              </a:ext>
            </a:extLst>
          </p:cNvPr>
          <p:cNvSpPr txBox="1"/>
          <p:nvPr/>
        </p:nvSpPr>
        <p:spPr>
          <a:xfrm>
            <a:off x="1919536" y="4115516"/>
            <a:ext cx="87043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shooting</a:t>
            </a:r>
            <a:r>
              <a:rPr lang="en-US" altLang="ko-KR" sz="700" b="1" dirty="0">
                <a:latin typeface="+mn-ea"/>
              </a:rPr>
              <a:t>(Detection)</a:t>
            </a:r>
            <a:r>
              <a:rPr lang="ko-KR" altLang="en-US" sz="700" b="1" dirty="0">
                <a:latin typeface="+mn-ea"/>
              </a:rPr>
              <a:t>interval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BCA9644-379D-4E37-9697-8EF95E23CAFF}"/>
              </a:ext>
            </a:extLst>
          </p:cNvPr>
          <p:cNvSpPr txBox="1"/>
          <p:nvPr/>
        </p:nvSpPr>
        <p:spPr>
          <a:xfrm>
            <a:off x="1919536" y="4652253"/>
            <a:ext cx="84638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embedded objects per image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8F7F195-A925-43E9-879A-D063CF6F523B}"/>
              </a:ext>
            </a:extLst>
          </p:cNvPr>
          <p:cNvSpPr txBox="1"/>
          <p:nvPr/>
        </p:nvSpPr>
        <p:spPr>
          <a:xfrm>
            <a:off x="3769079" y="4097604"/>
            <a:ext cx="8976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second</a:t>
            </a:r>
          </a:p>
        </p:txBody>
      </p:sp>
      <p:sp>
        <p:nvSpPr>
          <p:cNvPr id="71" name="Input Field">
            <a:extLst>
              <a:ext uri="{FF2B5EF4-FFF2-40B4-BE49-F238E27FC236}">
                <a16:creationId xmlns:a16="http://schemas.microsoft.com/office/drawing/2014/main" id="{A74354E6-1E0C-47A9-A8AB-16AC0FED7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074" y="4592583"/>
            <a:ext cx="575044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400316C-231A-41CE-8775-3A070990F68F}"/>
              </a:ext>
            </a:extLst>
          </p:cNvPr>
          <p:cNvSpPr txBox="1"/>
          <p:nvPr/>
        </p:nvSpPr>
        <p:spPr>
          <a:xfrm>
            <a:off x="3200669" y="4661348"/>
            <a:ext cx="38632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>
                <a:latin typeface="+mn-ea"/>
              </a:rPr>
              <a:t>Minimum</a:t>
            </a:r>
            <a:endParaRPr lang="ko-KR" altLang="en-US" sz="700" dirty="0">
              <a:latin typeface="+mn-ea"/>
            </a:endParaRPr>
          </a:p>
        </p:txBody>
      </p:sp>
      <p:sp>
        <p:nvSpPr>
          <p:cNvPr id="73" name="Input Field">
            <a:extLst>
              <a:ext uri="{FF2B5EF4-FFF2-40B4-BE49-F238E27FC236}">
                <a16:creationId xmlns:a16="http://schemas.microsoft.com/office/drawing/2014/main" id="{D87C15F4-EE4A-41C4-8E2B-C99E281EF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232" y="4592583"/>
            <a:ext cx="575044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286F16B-204F-4222-BCA9-88ABAE08CE07}"/>
              </a:ext>
            </a:extLst>
          </p:cNvPr>
          <p:cNvSpPr txBox="1"/>
          <p:nvPr/>
        </p:nvSpPr>
        <p:spPr>
          <a:xfrm>
            <a:off x="3132907" y="4846307"/>
            <a:ext cx="225061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You can limit the number of embedded objects in an image to save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0E5BAC0-F4A4-46F4-8264-CA32B855542E}"/>
              </a:ext>
            </a:extLst>
          </p:cNvPr>
          <p:cNvSpPr txBox="1"/>
          <p:nvPr/>
        </p:nvSpPr>
        <p:spPr>
          <a:xfrm>
            <a:off x="1919535" y="5243960"/>
            <a:ext cx="225702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Maximum number of images to be acquired</a:t>
            </a:r>
          </a:p>
        </p:txBody>
      </p:sp>
      <p:sp>
        <p:nvSpPr>
          <p:cNvPr id="77" name="Input Field">
            <a:extLst>
              <a:ext uri="{FF2B5EF4-FFF2-40B4-BE49-F238E27FC236}">
                <a16:creationId xmlns:a16="http://schemas.microsoft.com/office/drawing/2014/main" id="{A48BB1E1-43B0-4F3E-8ADF-C5BB583D3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220" y="5215191"/>
            <a:ext cx="550532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2463EA1-9E17-489C-B867-B8AE9ECFCA95}"/>
              </a:ext>
            </a:extLst>
          </p:cNvPr>
          <p:cNvSpPr txBox="1"/>
          <p:nvPr/>
        </p:nvSpPr>
        <p:spPr>
          <a:xfrm>
            <a:off x="3736164" y="5243676"/>
            <a:ext cx="5450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D3097A4-3545-4A6C-A23E-DB9ABF2527CC}"/>
              </a:ext>
            </a:extLst>
          </p:cNvPr>
          <p:cNvSpPr txBox="1"/>
          <p:nvPr/>
        </p:nvSpPr>
        <p:spPr>
          <a:xfrm>
            <a:off x="3132907" y="4294018"/>
            <a:ext cx="225702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Connected devices take pictures at set time intervals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7CC3B8A-91E4-4D08-B9B7-36E7DE0ECE5C}"/>
              </a:ext>
            </a:extLst>
          </p:cNvPr>
          <p:cNvSpPr txBox="1"/>
          <p:nvPr/>
        </p:nvSpPr>
        <p:spPr>
          <a:xfrm>
            <a:off x="3145792" y="3768409"/>
            <a:ext cx="197490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It is used to classify the created project.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CBFE529-8CA5-4C41-9531-B763F642D1F9}"/>
              </a:ext>
            </a:extLst>
          </p:cNvPr>
          <p:cNvSpPr txBox="1"/>
          <p:nvPr/>
        </p:nvSpPr>
        <p:spPr>
          <a:xfrm>
            <a:off x="4261769" y="4641909"/>
            <a:ext cx="40075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>
                <a:latin typeface="+mn-ea"/>
              </a:rPr>
              <a:t>Maximum</a:t>
            </a:r>
            <a:endParaRPr lang="ko-KR" altLang="en-US" sz="700" dirty="0">
              <a:latin typeface="+mn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26954FA-F987-4884-B251-D713F2811125}"/>
              </a:ext>
            </a:extLst>
          </p:cNvPr>
          <p:cNvSpPr txBox="1"/>
          <p:nvPr/>
        </p:nvSpPr>
        <p:spPr>
          <a:xfrm>
            <a:off x="3111847" y="5466799"/>
            <a:ext cx="291105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When the set maximum number is reached, the project smart collection is stopped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A3C10BF-5779-4B78-8981-549C716CB841}"/>
              </a:ext>
            </a:extLst>
          </p:cNvPr>
          <p:cNvSpPr txBox="1"/>
          <p:nvPr/>
        </p:nvSpPr>
        <p:spPr>
          <a:xfrm>
            <a:off x="1919536" y="2674860"/>
            <a:ext cx="92764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Application Model</a:t>
            </a:r>
          </a:p>
        </p:txBody>
      </p:sp>
      <p:sp>
        <p:nvSpPr>
          <p:cNvPr id="114" name="Button">
            <a:extLst>
              <a:ext uri="{FF2B5EF4-FFF2-40B4-BE49-F238E27FC236}">
                <a16:creationId xmlns:a16="http://schemas.microsoft.com/office/drawing/2014/main" id="{FF31736F-DA39-4A24-B124-B03F7027E5F5}"/>
              </a:ext>
            </a:extLst>
          </p:cNvPr>
          <p:cNvSpPr/>
          <p:nvPr/>
        </p:nvSpPr>
        <p:spPr>
          <a:xfrm>
            <a:off x="3132907" y="2613319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vehicle recognition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Button">
            <a:extLst>
              <a:ext uri="{FF2B5EF4-FFF2-40B4-BE49-F238E27FC236}">
                <a16:creationId xmlns:a16="http://schemas.microsoft.com/office/drawing/2014/main" id="{5AC7906E-D17D-4EF9-AD3F-7C8ACCA18E2A}"/>
              </a:ext>
            </a:extLst>
          </p:cNvPr>
          <p:cNvSpPr/>
          <p:nvPr/>
        </p:nvSpPr>
        <p:spPr>
          <a:xfrm>
            <a:off x="3905227" y="2613319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person recognition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Button">
            <a:extLst>
              <a:ext uri="{FF2B5EF4-FFF2-40B4-BE49-F238E27FC236}">
                <a16:creationId xmlns:a16="http://schemas.microsoft.com/office/drawing/2014/main" id="{FCD569B2-63E1-4CE7-9769-1B07DB903746}"/>
              </a:ext>
            </a:extLst>
          </p:cNvPr>
          <p:cNvSpPr/>
          <p:nvPr/>
        </p:nvSpPr>
        <p:spPr>
          <a:xfrm>
            <a:off x="4677547" y="2613319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fruit recognition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15B5C41-14FA-4539-B494-A9BC66ED4C78}"/>
              </a:ext>
            </a:extLst>
          </p:cNvPr>
          <p:cNvSpPr txBox="1"/>
          <p:nvPr/>
        </p:nvSpPr>
        <p:spPr>
          <a:xfrm>
            <a:off x="1919536" y="3100698"/>
            <a:ext cx="39113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object settings</a:t>
            </a:r>
          </a:p>
        </p:txBody>
      </p:sp>
      <p:sp>
        <p:nvSpPr>
          <p:cNvPr id="118" name="Box">
            <a:extLst>
              <a:ext uri="{FF2B5EF4-FFF2-40B4-BE49-F238E27FC236}">
                <a16:creationId xmlns:a16="http://schemas.microsoft.com/office/drawing/2014/main" id="{919858DF-5B4C-4587-8C0E-1325A6928AC4}"/>
              </a:ext>
            </a:extLst>
          </p:cNvPr>
          <p:cNvSpPr/>
          <p:nvPr/>
        </p:nvSpPr>
        <p:spPr>
          <a:xfrm>
            <a:off x="3145792" y="3069755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9" name="Label">
            <a:extLst>
              <a:ext uri="{FF2B5EF4-FFF2-40B4-BE49-F238E27FC236}">
                <a16:creationId xmlns:a16="http://schemas.microsoft.com/office/drawing/2014/main" id="{36C8C9F7-8CB0-4896-9762-05A4D0C9702A}"/>
              </a:ext>
            </a:extLst>
          </p:cNvPr>
          <p:cNvSpPr txBox="1"/>
          <p:nvPr/>
        </p:nvSpPr>
        <p:spPr>
          <a:xfrm>
            <a:off x="3277348" y="3044738"/>
            <a:ext cx="292003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Car</a:t>
            </a:r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0" name="Check">
            <a:extLst>
              <a:ext uri="{FF2B5EF4-FFF2-40B4-BE49-F238E27FC236}">
                <a16:creationId xmlns:a16="http://schemas.microsoft.com/office/drawing/2014/main" id="{A6A4E734-6DED-4E45-966A-78E5E8488AF3}"/>
              </a:ext>
            </a:extLst>
          </p:cNvPr>
          <p:cNvSpPr>
            <a:spLocks noEditPoints="1"/>
          </p:cNvSpPr>
          <p:nvPr/>
        </p:nvSpPr>
        <p:spPr bwMode="auto">
          <a:xfrm>
            <a:off x="3167481" y="309075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1" name="Box">
            <a:extLst>
              <a:ext uri="{FF2B5EF4-FFF2-40B4-BE49-F238E27FC236}">
                <a16:creationId xmlns:a16="http://schemas.microsoft.com/office/drawing/2014/main" id="{51FA13B8-3045-40ED-ABE6-CE16D318B79A}"/>
              </a:ext>
            </a:extLst>
          </p:cNvPr>
          <p:cNvSpPr/>
          <p:nvPr/>
        </p:nvSpPr>
        <p:spPr>
          <a:xfrm>
            <a:off x="3694966" y="3069755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2" name="Label">
            <a:extLst>
              <a:ext uri="{FF2B5EF4-FFF2-40B4-BE49-F238E27FC236}">
                <a16:creationId xmlns:a16="http://schemas.microsoft.com/office/drawing/2014/main" id="{C43FB1C1-1DA7-4020-8536-6B4EBE4FE8F2}"/>
              </a:ext>
            </a:extLst>
          </p:cNvPr>
          <p:cNvSpPr txBox="1"/>
          <p:nvPr/>
        </p:nvSpPr>
        <p:spPr>
          <a:xfrm>
            <a:off x="3826522" y="3044738"/>
            <a:ext cx="431465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Person</a:t>
            </a:r>
          </a:p>
        </p:txBody>
      </p:sp>
      <p:sp>
        <p:nvSpPr>
          <p:cNvPr id="123" name="Box">
            <a:extLst>
              <a:ext uri="{FF2B5EF4-FFF2-40B4-BE49-F238E27FC236}">
                <a16:creationId xmlns:a16="http://schemas.microsoft.com/office/drawing/2014/main" id="{1294F76E-BE47-4662-BE3A-4DBAB9C8C2EF}"/>
              </a:ext>
            </a:extLst>
          </p:cNvPr>
          <p:cNvSpPr/>
          <p:nvPr/>
        </p:nvSpPr>
        <p:spPr>
          <a:xfrm>
            <a:off x="4337797" y="3069755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4" name="Label">
            <a:extLst>
              <a:ext uri="{FF2B5EF4-FFF2-40B4-BE49-F238E27FC236}">
                <a16:creationId xmlns:a16="http://schemas.microsoft.com/office/drawing/2014/main" id="{9B9843B3-65F2-4FCE-A4E7-A1BBEBEA0C09}"/>
              </a:ext>
            </a:extLst>
          </p:cNvPr>
          <p:cNvSpPr txBox="1"/>
          <p:nvPr/>
        </p:nvSpPr>
        <p:spPr>
          <a:xfrm>
            <a:off x="4469353" y="3044738"/>
            <a:ext cx="301621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Bus</a:t>
            </a:r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5" name="Check">
            <a:extLst>
              <a:ext uri="{FF2B5EF4-FFF2-40B4-BE49-F238E27FC236}">
                <a16:creationId xmlns:a16="http://schemas.microsoft.com/office/drawing/2014/main" id="{93FC5D1E-C0E2-46FD-8DBB-2671686372B4}"/>
              </a:ext>
            </a:extLst>
          </p:cNvPr>
          <p:cNvSpPr>
            <a:spLocks noEditPoints="1"/>
          </p:cNvSpPr>
          <p:nvPr/>
        </p:nvSpPr>
        <p:spPr bwMode="auto">
          <a:xfrm>
            <a:off x="4359486" y="309075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6" name="Box">
            <a:extLst>
              <a:ext uri="{FF2B5EF4-FFF2-40B4-BE49-F238E27FC236}">
                <a16:creationId xmlns:a16="http://schemas.microsoft.com/office/drawing/2014/main" id="{098EE52D-D499-4402-B72A-1A8C77B73BA6}"/>
              </a:ext>
            </a:extLst>
          </p:cNvPr>
          <p:cNvSpPr/>
          <p:nvPr/>
        </p:nvSpPr>
        <p:spPr>
          <a:xfrm>
            <a:off x="4868845" y="3069755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7" name="Label">
            <a:extLst>
              <a:ext uri="{FF2B5EF4-FFF2-40B4-BE49-F238E27FC236}">
                <a16:creationId xmlns:a16="http://schemas.microsoft.com/office/drawing/2014/main" id="{7D8B371F-D8DA-4DF6-8032-7695EAC9CCF3}"/>
              </a:ext>
            </a:extLst>
          </p:cNvPr>
          <p:cNvSpPr txBox="1"/>
          <p:nvPr/>
        </p:nvSpPr>
        <p:spPr>
          <a:xfrm>
            <a:off x="5000401" y="3044738"/>
            <a:ext cx="311239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Dog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E0769D2-F63A-464E-83EE-7A766303587E}"/>
              </a:ext>
            </a:extLst>
          </p:cNvPr>
          <p:cNvSpPr txBox="1"/>
          <p:nvPr/>
        </p:nvSpPr>
        <p:spPr>
          <a:xfrm>
            <a:off x="3132907" y="3236875"/>
            <a:ext cx="242855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the selected objectthe object Save data only when it exists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AD24972-ED6A-4DE7-AEC0-3CC5D7EAEFA4}"/>
              </a:ext>
            </a:extLst>
          </p:cNvPr>
          <p:cNvSpPr/>
          <p:nvPr/>
        </p:nvSpPr>
        <p:spPr>
          <a:xfrm>
            <a:off x="1815922" y="338252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612684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/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aw_sc_s014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Project Settings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144197"/>
              </p:ext>
            </p:extLst>
          </p:nvPr>
        </p:nvGraphicFramePr>
        <p:xfrm>
          <a:off x="9624393" y="0"/>
          <a:ext cx="2567606" cy="6220102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DESCRIPTION</a:t>
                      </a:r>
                      <a:endParaRPr lang="ko-KR" altLang="en-US" sz="1100" b="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project status</a:t>
                      </a:r>
                    </a:p>
                    <a:p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 Progress: Selectable while stopped The state in which the connected device of the project proceeds with the collection activity and the image data is saved</a:t>
                      </a:r>
                    </a:p>
                    <a:p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Stop: Can be changed in the state when the project is first created or in the in progress state. The connected device has stopped collecting images</a:t>
                      </a:r>
                    </a:p>
                    <a:p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Done: Selectable from in progress or stopped status. Smart collection no longer proceeds by completing the project.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Delete project</a:t>
                      </a:r>
                    </a:p>
                    <a:p>
                      <a:endParaRPr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[confirm] Deletes the project and all related collected data. Do you want to proceed?</a:t>
                      </a:r>
                    </a:p>
                    <a:p>
                      <a:endParaRPr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 is possible to delete a project in the completed state, and when it is deleted, the project is not exposed, and it is deleted including the collected data.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Save changes to the items set by the user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9054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6" name="Cutout">
            <a:extLst>
              <a:ext uri="{FF2B5EF4-FFF2-40B4-BE49-F238E27FC236}">
                <a16:creationId xmlns:a16="http://schemas.microsoft.com/office/drawing/2014/main" id="{D100FC8B-51E5-4E56-A3DE-0F9E7D17B77C}"/>
              </a:ext>
            </a:extLst>
          </p:cNvPr>
          <p:cNvGrpSpPr/>
          <p:nvPr/>
        </p:nvGrpSpPr>
        <p:grpSpPr>
          <a:xfrm rot="5400000">
            <a:off x="4596881" y="-1315840"/>
            <a:ext cx="152698" cy="8174132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47" name="Fill">
              <a:extLst>
                <a:ext uri="{FF2B5EF4-FFF2-40B4-BE49-F238E27FC236}">
                  <a16:creationId xmlns:a16="http://schemas.microsoft.com/office/drawing/2014/main" id="{1E8D6868-A445-42C6-BE27-06013FF19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Border">
              <a:extLst>
                <a:ext uri="{FF2B5EF4-FFF2-40B4-BE49-F238E27FC236}">
                  <a16:creationId xmlns:a16="http://schemas.microsoft.com/office/drawing/2014/main" id="{7FFF3FEE-1534-4C36-A7E0-CDE113475A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5A7333D-D0F9-42D3-9940-7A12E30AE610}"/>
              </a:ext>
            </a:extLst>
          </p:cNvPr>
          <p:cNvSpPr/>
          <p:nvPr/>
        </p:nvSpPr>
        <p:spPr>
          <a:xfrm>
            <a:off x="3841529" y="5610411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cancel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32E7981-A440-4172-8AFD-341AF4847703}"/>
              </a:ext>
            </a:extLst>
          </p:cNvPr>
          <p:cNvSpPr/>
          <p:nvPr/>
        </p:nvSpPr>
        <p:spPr>
          <a:xfrm>
            <a:off x="4735162" y="5610411"/>
            <a:ext cx="877094" cy="2402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change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E96FD6-2F6A-4002-80DE-399F0F8FF583}"/>
              </a:ext>
            </a:extLst>
          </p:cNvPr>
          <p:cNvSpPr txBox="1"/>
          <p:nvPr/>
        </p:nvSpPr>
        <p:spPr>
          <a:xfrm>
            <a:off x="1919536" y="3267395"/>
            <a:ext cx="57066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project status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DA77AA-BA9C-45E1-BE34-1D02B8C6B2BC}"/>
              </a:ext>
            </a:extLst>
          </p:cNvPr>
          <p:cNvSpPr txBox="1"/>
          <p:nvPr/>
        </p:nvSpPr>
        <p:spPr>
          <a:xfrm>
            <a:off x="3111847" y="3490232"/>
            <a:ext cx="342401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Once the project is complete, there is no going back and the device associated with the project is disconnected.</a:t>
            </a:r>
            <a:r>
              <a:rPr lang="en-US" altLang="ko-KR" sz="700" dirty="0">
                <a:latin typeface="+mn-ea"/>
              </a:rPr>
              <a:t>.</a:t>
            </a:r>
            <a:r>
              <a:rPr lang="ko-KR" altLang="en-US" sz="700" dirty="0">
                <a:latin typeface="+mn-ea"/>
              </a:rPr>
              <a:t> </a:t>
            </a:r>
          </a:p>
        </p:txBody>
      </p:sp>
      <p:grpSp>
        <p:nvGrpSpPr>
          <p:cNvPr id="56" name="Option">
            <a:extLst>
              <a:ext uri="{FF2B5EF4-FFF2-40B4-BE49-F238E27FC236}">
                <a16:creationId xmlns:a16="http://schemas.microsoft.com/office/drawing/2014/main" id="{5542A3C5-823E-4B5D-8142-4D2FEFF9D838}"/>
              </a:ext>
            </a:extLst>
          </p:cNvPr>
          <p:cNvGrpSpPr/>
          <p:nvPr/>
        </p:nvGrpSpPr>
        <p:grpSpPr>
          <a:xfrm>
            <a:off x="3111847" y="3257756"/>
            <a:ext cx="495068" cy="127000"/>
            <a:chOff x="1068388" y="1876425"/>
            <a:chExt cx="495068" cy="127000"/>
          </a:xfrm>
        </p:grpSpPr>
        <p:grpSp>
          <p:nvGrpSpPr>
            <p:cNvPr id="57" name="Option">
              <a:extLst>
                <a:ext uri="{FF2B5EF4-FFF2-40B4-BE49-F238E27FC236}">
                  <a16:creationId xmlns:a16="http://schemas.microsoft.com/office/drawing/2014/main" id="{9E2452DE-AFDE-4659-B61C-00E0F9359338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59" name="Circle">
                <a:extLst>
                  <a:ext uri="{FF2B5EF4-FFF2-40B4-BE49-F238E27FC236}">
                    <a16:creationId xmlns:a16="http://schemas.microsoft.com/office/drawing/2014/main" id="{00F623A6-D87D-497E-BC84-265F19E16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Check">
                <a:extLst>
                  <a:ext uri="{FF2B5EF4-FFF2-40B4-BE49-F238E27FC236}">
                    <a16:creationId xmlns:a16="http://schemas.microsoft.com/office/drawing/2014/main" id="{F40FD2C0-83EB-4898-B930-DC2AAF012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8" name="Text">
              <a:extLst>
                <a:ext uri="{FF2B5EF4-FFF2-40B4-BE49-F238E27FC236}">
                  <a16:creationId xmlns:a16="http://schemas.microsoft.com/office/drawing/2014/main" id="{28492668-AB7E-4E49-850C-336AC8345DA6}"/>
                </a:ext>
              </a:extLst>
            </p:cNvPr>
            <p:cNvSpPr txBox="1"/>
            <p:nvPr/>
          </p:nvSpPr>
          <p:spPr>
            <a:xfrm>
              <a:off x="1262091" y="1879298"/>
              <a:ext cx="301365" cy="12125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72291" latinLnBrk="1"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>
                  <a:latin typeface="+mn-ea"/>
                </a:rPr>
                <a:t>진행 중</a:t>
              </a:r>
              <a:endParaRPr lang="en-US" sz="700" noProof="1">
                <a:latin typeface="+mn-ea"/>
              </a:endParaRPr>
            </a:p>
          </p:txBody>
        </p:sp>
      </p:grpSp>
      <p:grpSp>
        <p:nvGrpSpPr>
          <p:cNvPr id="67" name="Option">
            <a:extLst>
              <a:ext uri="{FF2B5EF4-FFF2-40B4-BE49-F238E27FC236}">
                <a16:creationId xmlns:a16="http://schemas.microsoft.com/office/drawing/2014/main" id="{D700990C-EE32-4232-93CD-5EF321464C5B}"/>
              </a:ext>
            </a:extLst>
          </p:cNvPr>
          <p:cNvGrpSpPr/>
          <p:nvPr/>
        </p:nvGrpSpPr>
        <p:grpSpPr>
          <a:xfrm>
            <a:off x="3782644" y="3257756"/>
            <a:ext cx="373239" cy="127000"/>
            <a:chOff x="1068388" y="1876425"/>
            <a:chExt cx="373239" cy="127000"/>
          </a:xfrm>
        </p:grpSpPr>
        <p:sp>
          <p:nvSpPr>
            <p:cNvPr id="71" name="Circle">
              <a:extLst>
                <a:ext uri="{FF2B5EF4-FFF2-40B4-BE49-F238E27FC236}">
                  <a16:creationId xmlns:a16="http://schemas.microsoft.com/office/drawing/2014/main" id="{AE981D05-26D9-45F5-B890-4175E7D23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Text">
              <a:extLst>
                <a:ext uri="{FF2B5EF4-FFF2-40B4-BE49-F238E27FC236}">
                  <a16:creationId xmlns:a16="http://schemas.microsoft.com/office/drawing/2014/main" id="{32A55249-FBE7-4CB4-899F-5B6ABEF43408}"/>
                </a:ext>
              </a:extLst>
            </p:cNvPr>
            <p:cNvSpPr txBox="1"/>
            <p:nvPr/>
          </p:nvSpPr>
          <p:spPr>
            <a:xfrm>
              <a:off x="1262091" y="1879298"/>
              <a:ext cx="179536" cy="12125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72291" latinLnBrk="1"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>
                  <a:latin typeface="+mn-ea"/>
                </a:rPr>
                <a:t>중지</a:t>
              </a:r>
              <a:endParaRPr lang="en-US" sz="700" noProof="1">
                <a:latin typeface="+mn-ea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076E4A3-EE25-4BD2-9346-F35200205160}"/>
              </a:ext>
            </a:extLst>
          </p:cNvPr>
          <p:cNvSpPr txBox="1"/>
          <p:nvPr/>
        </p:nvSpPr>
        <p:spPr>
          <a:xfrm>
            <a:off x="1919536" y="2110470"/>
            <a:ext cx="100348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900" b="1" dirty="0">
                <a:latin typeface="+mn-ea"/>
              </a:rPr>
              <a:t>vehicle recognition project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C832DF9-EB9D-4454-9463-EBE7926DF365}"/>
              </a:ext>
            </a:extLst>
          </p:cNvPr>
          <p:cNvCxnSpPr/>
          <p:nvPr/>
        </p:nvCxnSpPr>
        <p:spPr>
          <a:xfrm>
            <a:off x="1919536" y="2390203"/>
            <a:ext cx="56939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C6A1668-1735-40A5-BEC4-50B3D455F504}"/>
              </a:ext>
            </a:extLst>
          </p:cNvPr>
          <p:cNvSpPr txBox="1"/>
          <p:nvPr/>
        </p:nvSpPr>
        <p:spPr>
          <a:xfrm>
            <a:off x="4245236" y="1422339"/>
            <a:ext cx="85600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Project Settings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506E44-E1B8-45E4-ADCC-E39811FFB38A}"/>
              </a:ext>
            </a:extLst>
          </p:cNvPr>
          <p:cNvSpPr txBox="1"/>
          <p:nvPr/>
        </p:nvSpPr>
        <p:spPr>
          <a:xfrm>
            <a:off x="1919536" y="3848305"/>
            <a:ext cx="57066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Delete project</a:t>
            </a:r>
          </a:p>
        </p:txBody>
      </p:sp>
      <p:sp>
        <p:nvSpPr>
          <p:cNvPr id="26" name="Button">
            <a:extLst>
              <a:ext uri="{FF2B5EF4-FFF2-40B4-BE49-F238E27FC236}">
                <a16:creationId xmlns:a16="http://schemas.microsoft.com/office/drawing/2014/main" id="{DB6375A4-623A-465E-A176-A82070649039}"/>
              </a:ext>
            </a:extLst>
          </p:cNvPr>
          <p:cNvSpPr/>
          <p:nvPr/>
        </p:nvSpPr>
        <p:spPr>
          <a:xfrm>
            <a:off x="3111847" y="3791553"/>
            <a:ext cx="558800" cy="228600"/>
          </a:xfrm>
          <a:prstGeom prst="roundRect">
            <a:avLst>
              <a:gd name="adj" fmla="val 5000"/>
            </a:avLst>
          </a:prstGeom>
          <a:solidFill>
            <a:srgbClr val="FF0066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delete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28" name="Option">
            <a:extLst>
              <a:ext uri="{FF2B5EF4-FFF2-40B4-BE49-F238E27FC236}">
                <a16:creationId xmlns:a16="http://schemas.microsoft.com/office/drawing/2014/main" id="{6621C938-BFDE-489C-BC99-525F1B234609}"/>
              </a:ext>
            </a:extLst>
          </p:cNvPr>
          <p:cNvGrpSpPr/>
          <p:nvPr/>
        </p:nvGrpSpPr>
        <p:grpSpPr>
          <a:xfrm>
            <a:off x="4364649" y="3257756"/>
            <a:ext cx="373239" cy="127000"/>
            <a:chOff x="1068388" y="1876425"/>
            <a:chExt cx="373239" cy="127000"/>
          </a:xfrm>
        </p:grpSpPr>
        <p:sp>
          <p:nvSpPr>
            <p:cNvPr id="29" name="Circle">
              <a:extLst>
                <a:ext uri="{FF2B5EF4-FFF2-40B4-BE49-F238E27FC236}">
                  <a16:creationId xmlns:a16="http://schemas.microsoft.com/office/drawing/2014/main" id="{51071134-E32B-4BCB-B7E1-F9A996ED8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ext">
              <a:extLst>
                <a:ext uri="{FF2B5EF4-FFF2-40B4-BE49-F238E27FC236}">
                  <a16:creationId xmlns:a16="http://schemas.microsoft.com/office/drawing/2014/main" id="{7C4AAC45-99D9-4745-BBF6-E888D0A381FC}"/>
                </a:ext>
              </a:extLst>
            </p:cNvPr>
            <p:cNvSpPr txBox="1"/>
            <p:nvPr/>
          </p:nvSpPr>
          <p:spPr>
            <a:xfrm>
              <a:off x="1262091" y="1879298"/>
              <a:ext cx="179536" cy="12125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72291" latinLnBrk="1"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>
                  <a:latin typeface="+mn-ea"/>
                </a:rPr>
                <a:t>완료</a:t>
              </a:r>
              <a:endParaRPr lang="en-US" sz="700" noProof="1">
                <a:latin typeface="+mn-ea"/>
              </a:endParaRP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EC9F4DEA-8238-47BD-86A5-2C9DA9FA9C82}"/>
              </a:ext>
            </a:extLst>
          </p:cNvPr>
          <p:cNvSpPr/>
          <p:nvPr/>
        </p:nvSpPr>
        <p:spPr>
          <a:xfrm>
            <a:off x="1815922" y="3122921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">
            <a:extLst>
              <a:ext uri="{FF2B5EF4-FFF2-40B4-BE49-F238E27FC236}">
                <a16:creationId xmlns:a16="http://schemas.microsoft.com/office/drawing/2014/main" id="{ABBA116B-CB05-401A-898A-4F3FD134B920}"/>
              </a:ext>
            </a:extLst>
          </p:cNvPr>
          <p:cNvSpPr txBox="1"/>
          <p:nvPr/>
        </p:nvSpPr>
        <p:spPr>
          <a:xfrm>
            <a:off x="7003292" y="3255894"/>
            <a:ext cx="301365" cy="12125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72291" latinLnBrk="1">
              <a:lnSpc>
                <a:spcPct val="125000"/>
              </a:lnSpc>
              <a:spcAft>
                <a:spcPts val="500"/>
              </a:spcAft>
            </a:pPr>
            <a:r>
              <a:rPr lang="ko-KR" altLang="en-US" sz="700" noProof="1">
                <a:latin typeface="+mn-ea"/>
              </a:rPr>
              <a:t>Proceeding</a:t>
            </a:r>
            <a:endParaRPr lang="en-US" sz="700" noProof="1">
              <a:latin typeface="+mn-ea"/>
            </a:endParaRPr>
          </a:p>
        </p:txBody>
      </p:sp>
      <p:sp>
        <p:nvSpPr>
          <p:cNvPr id="38" name="Circle">
            <a:extLst>
              <a:ext uri="{FF2B5EF4-FFF2-40B4-BE49-F238E27FC236}">
                <a16:creationId xmlns:a16="http://schemas.microsoft.com/office/drawing/2014/main" id="{97D418D0-2451-40BA-AA96-CCD3DE662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386" y="3253021"/>
            <a:ext cx="125412" cy="127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">
            <a:extLst>
              <a:ext uri="{FF2B5EF4-FFF2-40B4-BE49-F238E27FC236}">
                <a16:creationId xmlns:a16="http://schemas.microsoft.com/office/drawing/2014/main" id="{51978B3F-3761-44B2-BC64-CBE4B0556D88}"/>
              </a:ext>
            </a:extLst>
          </p:cNvPr>
          <p:cNvSpPr txBox="1"/>
          <p:nvPr/>
        </p:nvSpPr>
        <p:spPr>
          <a:xfrm>
            <a:off x="7674089" y="3255894"/>
            <a:ext cx="179536" cy="12125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72291" latinLnBrk="1">
              <a:lnSpc>
                <a:spcPct val="125000"/>
              </a:lnSpc>
              <a:spcAft>
                <a:spcPts val="500"/>
              </a:spcAft>
            </a:pPr>
            <a:r>
              <a:rPr lang="ko-KR" altLang="en-US" sz="700" noProof="1">
                <a:latin typeface="+mn-ea"/>
              </a:rPr>
              <a:t>stop</a:t>
            </a:r>
            <a:endParaRPr lang="en-US" sz="700" noProof="1">
              <a:latin typeface="+mn-ea"/>
            </a:endParaRPr>
          </a:p>
        </p:txBody>
      </p:sp>
      <p:sp>
        <p:nvSpPr>
          <p:cNvPr id="43" name="Text">
            <a:extLst>
              <a:ext uri="{FF2B5EF4-FFF2-40B4-BE49-F238E27FC236}">
                <a16:creationId xmlns:a16="http://schemas.microsoft.com/office/drawing/2014/main" id="{19C4D734-8AF9-40FD-9E97-AD3D9989B2C0}"/>
              </a:ext>
            </a:extLst>
          </p:cNvPr>
          <p:cNvSpPr txBox="1"/>
          <p:nvPr/>
        </p:nvSpPr>
        <p:spPr>
          <a:xfrm>
            <a:off x="8256094" y="3255894"/>
            <a:ext cx="179536" cy="12125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72291" latinLnBrk="1">
              <a:lnSpc>
                <a:spcPct val="125000"/>
              </a:lnSpc>
              <a:spcAft>
                <a:spcPts val="500"/>
              </a:spcAft>
            </a:pPr>
            <a:r>
              <a:rPr lang="ko-KR" altLang="en-US" sz="700" noProof="1">
                <a:latin typeface="+mn-ea"/>
              </a:rPr>
              <a:t>complete</a:t>
            </a:r>
            <a:endParaRPr lang="en-US" sz="700" noProof="1">
              <a:latin typeface="+mn-ea"/>
            </a:endParaRPr>
          </a:p>
        </p:txBody>
      </p:sp>
      <p:grpSp>
        <p:nvGrpSpPr>
          <p:cNvPr id="44" name="Option">
            <a:extLst>
              <a:ext uri="{FF2B5EF4-FFF2-40B4-BE49-F238E27FC236}">
                <a16:creationId xmlns:a16="http://schemas.microsoft.com/office/drawing/2014/main" id="{79F3F69B-316C-4047-9DF2-E0C4A3A452F5}"/>
              </a:ext>
            </a:extLst>
          </p:cNvPr>
          <p:cNvGrpSpPr/>
          <p:nvPr/>
        </p:nvGrpSpPr>
        <p:grpSpPr>
          <a:xfrm>
            <a:off x="8062391" y="3253021"/>
            <a:ext cx="125412" cy="127000"/>
            <a:chOff x="1068388" y="1876425"/>
            <a:chExt cx="125412" cy="127000"/>
          </a:xfrm>
        </p:grpSpPr>
        <p:sp>
          <p:nvSpPr>
            <p:cNvPr id="45" name="Circle">
              <a:extLst>
                <a:ext uri="{FF2B5EF4-FFF2-40B4-BE49-F238E27FC236}">
                  <a16:creationId xmlns:a16="http://schemas.microsoft.com/office/drawing/2014/main" id="{1EA03B28-B129-482D-AA7F-0AC57C2A2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Check">
              <a:extLst>
                <a:ext uri="{FF2B5EF4-FFF2-40B4-BE49-F238E27FC236}">
                  <a16:creationId xmlns:a16="http://schemas.microsoft.com/office/drawing/2014/main" id="{D72D6601-4F0C-4F32-914E-A261D91D0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963" y="1905000"/>
              <a:ext cx="68262" cy="69850"/>
            </a:xfrm>
            <a:prstGeom prst="ellipse">
              <a:avLst/>
            </a:pr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3" name="Circle">
            <a:extLst>
              <a:ext uri="{FF2B5EF4-FFF2-40B4-BE49-F238E27FC236}">
                <a16:creationId xmlns:a16="http://schemas.microsoft.com/office/drawing/2014/main" id="{F22147E5-592D-4A5C-9AA1-CD83559A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7563" y="3253021"/>
            <a:ext cx="125412" cy="127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D62A3C3-FA68-44CE-860B-49303C5FA239}"/>
              </a:ext>
            </a:extLst>
          </p:cNvPr>
          <p:cNvCxnSpPr>
            <a:cxnSpLocks/>
          </p:cNvCxnSpPr>
          <p:nvPr/>
        </p:nvCxnSpPr>
        <p:spPr>
          <a:xfrm>
            <a:off x="6925350" y="3521356"/>
            <a:ext cx="0" cy="2294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9335E88-8434-46D7-B33E-DF66506EC7F7}"/>
              </a:ext>
            </a:extLst>
          </p:cNvPr>
          <p:cNvSpPr txBox="1"/>
          <p:nvPr/>
        </p:nvSpPr>
        <p:spPr>
          <a:xfrm>
            <a:off x="6783127" y="3832939"/>
            <a:ext cx="166071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When entering the completed project setting screen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3" name="Button">
            <a:extLst>
              <a:ext uri="{FF2B5EF4-FFF2-40B4-BE49-F238E27FC236}">
                <a16:creationId xmlns:a16="http://schemas.microsoft.com/office/drawing/2014/main" id="{D5BA5F8A-4DBF-455B-B3BF-1EC86524F630}"/>
              </a:ext>
            </a:extLst>
          </p:cNvPr>
          <p:cNvSpPr/>
          <p:nvPr/>
        </p:nvSpPr>
        <p:spPr>
          <a:xfrm>
            <a:off x="4532797" y="3791553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delete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BA8F23-3AF9-410A-9211-5421B4606255}"/>
              </a:ext>
            </a:extLst>
          </p:cNvPr>
          <p:cNvSpPr txBox="1"/>
          <p:nvPr/>
        </p:nvSpPr>
        <p:spPr>
          <a:xfrm>
            <a:off x="4532797" y="4106030"/>
            <a:ext cx="188513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Project can be deleted only in the completed state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8B42C7C-3817-4E20-8305-1EF42C25E428}"/>
              </a:ext>
            </a:extLst>
          </p:cNvPr>
          <p:cNvSpPr/>
          <p:nvPr/>
        </p:nvSpPr>
        <p:spPr>
          <a:xfrm>
            <a:off x="1815922" y="3742784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A14A15A-A620-477D-95F7-565B71B2F4A3}"/>
              </a:ext>
            </a:extLst>
          </p:cNvPr>
          <p:cNvSpPr/>
          <p:nvPr/>
        </p:nvSpPr>
        <p:spPr>
          <a:xfrm>
            <a:off x="6672064" y="4725741"/>
            <a:ext cx="2088232" cy="11521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Confirm project deletion</a:t>
            </a:r>
            <a:endParaRPr lang="en-US" altLang="ko-KR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Delete all relevant project and related collected data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 you want to proceed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415DBC0-AC0A-4D0F-8007-B0B4E097A8C4}"/>
              </a:ext>
            </a:extLst>
          </p:cNvPr>
          <p:cNvSpPr txBox="1"/>
          <p:nvPr/>
        </p:nvSpPr>
        <p:spPr>
          <a:xfrm>
            <a:off x="6685185" y="4618019"/>
            <a:ext cx="7245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When the delete button is selected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F8ACFBD-AF31-4687-AC90-307D3E959CAB}"/>
              </a:ext>
            </a:extLst>
          </p:cNvPr>
          <p:cNvGrpSpPr/>
          <p:nvPr/>
        </p:nvGrpSpPr>
        <p:grpSpPr>
          <a:xfrm>
            <a:off x="7208507" y="5518048"/>
            <a:ext cx="1015346" cy="206800"/>
            <a:chOff x="10026453" y="5518048"/>
            <a:chExt cx="1015346" cy="20680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82B4984-A2DE-4761-993D-895CFDAD9793}"/>
                </a:ext>
              </a:extLst>
            </p:cNvPr>
            <p:cNvSpPr/>
            <p:nvPr/>
          </p:nvSpPr>
          <p:spPr>
            <a:xfrm>
              <a:off x="10026453" y="5518048"/>
              <a:ext cx="504054" cy="20496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Cancel</a:t>
              </a:r>
              <a:endPara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A840E15F-E95C-4C88-B10D-A8E32FE6A91B}"/>
                </a:ext>
              </a:extLst>
            </p:cNvPr>
            <p:cNvSpPr/>
            <p:nvPr/>
          </p:nvSpPr>
          <p:spPr>
            <a:xfrm>
              <a:off x="10537745" y="5519882"/>
              <a:ext cx="504054" cy="20496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Delete</a:t>
              </a:r>
              <a:endPara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1" name="타원 80">
            <a:extLst>
              <a:ext uri="{FF2B5EF4-FFF2-40B4-BE49-F238E27FC236}">
                <a16:creationId xmlns:a16="http://schemas.microsoft.com/office/drawing/2014/main" id="{EC61EBA9-F419-4ABE-A398-5ABDD0B59C1E}"/>
              </a:ext>
            </a:extLst>
          </p:cNvPr>
          <p:cNvSpPr/>
          <p:nvPr/>
        </p:nvSpPr>
        <p:spPr>
          <a:xfrm>
            <a:off x="4668181" y="554852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467430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/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aw_sc_s015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Device management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837368"/>
              </p:ext>
            </p:extLst>
          </p:nvPr>
        </p:nvGraphicFramePr>
        <p:xfrm>
          <a:off x="9624393" y="0"/>
          <a:ext cx="2567606" cy="338317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DESCRIPTION</a:t>
                      </a:r>
                      <a:endParaRPr lang="ko-KR" altLang="en-US" sz="1100" b="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device card</a:t>
                      </a:r>
                    </a:p>
                    <a:p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List and status of registered devices can be viewed</a:t>
                      </a:r>
                    </a:p>
                    <a:p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Top: Show device name</a:t>
                      </a:r>
                    </a:p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Linked project: Displays the project name to which the current device is added</a:t>
                      </a:r>
                    </a:p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Connection Status: Displays the connection status of the device (connected/disconnected)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3686589" y="1422339"/>
            <a:ext cx="1973297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Device Management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1050" b="1" dirty="0">
              <a:latin typeface="+mn-ea"/>
            </a:endParaRPr>
          </a:p>
          <a:p>
            <a:pPr algn="ctr"/>
            <a:r>
              <a:rPr lang="ko-KR" altLang="en-US" sz="800">
                <a:latin typeface="+mn-ea"/>
              </a:rPr>
              <a:t>connected</a:t>
            </a:r>
            <a:r>
              <a:rPr lang="ko-KR" altLang="en-US" sz="800" dirty="0">
                <a:latin typeface="+mn-ea"/>
              </a:rPr>
              <a:t>You can manage and add devices</a:t>
            </a:r>
            <a:r>
              <a:rPr lang="en-US" altLang="ko-KR" sz="800" dirty="0">
                <a:latin typeface="+mn-ea"/>
              </a:rPr>
              <a:t>..</a:t>
            </a:r>
            <a:endParaRPr lang="ko-KR" altLang="en-US" sz="800" dirty="0"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C6266D8-ADF1-47B9-AC7E-02FBF36DFEED}"/>
              </a:ext>
            </a:extLst>
          </p:cNvPr>
          <p:cNvSpPr/>
          <p:nvPr/>
        </p:nvSpPr>
        <p:spPr>
          <a:xfrm>
            <a:off x="1407487" y="265827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</a:t>
            </a:r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linked project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 name displayed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connection status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connected</a:t>
            </a:r>
            <a:endParaRPr lang="en-US" altLang="ko-KR" sz="7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EE69365-BB00-43EA-81E3-979C36E5D27E}"/>
              </a:ext>
            </a:extLst>
          </p:cNvPr>
          <p:cNvSpPr/>
          <p:nvPr/>
        </p:nvSpPr>
        <p:spPr>
          <a:xfrm>
            <a:off x="4738522" y="265827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</a:t>
            </a:r>
            <a:r>
              <a:rPr lang="en-US" altLang="ko-KR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linked project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 name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connection status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connected</a:t>
            </a:r>
            <a:endParaRPr lang="en-US" altLang="ko-KR" sz="7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776B9C5-C670-48FA-9C4B-0530E7A8AAA8}"/>
              </a:ext>
            </a:extLst>
          </p:cNvPr>
          <p:cNvSpPr/>
          <p:nvPr/>
        </p:nvSpPr>
        <p:spPr>
          <a:xfrm>
            <a:off x="1407487" y="370525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</a:t>
            </a:r>
            <a:r>
              <a:rPr lang="en-US" altLang="ko-KR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linked project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none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connection status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disconnected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8AC0D5-A212-4C35-BD81-244404CAE68A}"/>
              </a:ext>
            </a:extLst>
          </p:cNvPr>
          <p:cNvSpPr/>
          <p:nvPr/>
        </p:nvSpPr>
        <p:spPr>
          <a:xfrm>
            <a:off x="4738522" y="370525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</a:t>
            </a:r>
            <a:r>
              <a:rPr lang="en-US" altLang="ko-KR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linked project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none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connection status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disconnected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Pagination">
            <a:extLst>
              <a:ext uri="{FF2B5EF4-FFF2-40B4-BE49-F238E27FC236}">
                <a16:creationId xmlns:a16="http://schemas.microsoft.com/office/drawing/2014/main" id="{BA03CBAA-771D-4D93-8AE9-75B5E7DDD2B5}"/>
              </a:ext>
            </a:extLst>
          </p:cNvPr>
          <p:cNvSpPr txBox="1"/>
          <p:nvPr/>
        </p:nvSpPr>
        <p:spPr>
          <a:xfrm>
            <a:off x="3917510" y="5549095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b="1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34" name="Settings">
            <a:extLst>
              <a:ext uri="{FF2B5EF4-FFF2-40B4-BE49-F238E27FC236}">
                <a16:creationId xmlns:a16="http://schemas.microsoft.com/office/drawing/2014/main" id="{CC52573F-0A7D-4130-966E-486A8AEAC41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51784" y="3000014"/>
            <a:ext cx="161925" cy="161925"/>
          </a:xfrm>
          <a:custGeom>
            <a:avLst/>
            <a:gdLst>
              <a:gd name="T0" fmla="*/ 265 w 666"/>
              <a:gd name="T1" fmla="*/ 98 h 667"/>
              <a:gd name="T2" fmla="*/ 134 w 666"/>
              <a:gd name="T3" fmla="*/ 61 h 667"/>
              <a:gd name="T4" fmla="*/ 118 w 666"/>
              <a:gd name="T5" fmla="*/ 215 h 667"/>
              <a:gd name="T6" fmla="*/ 0 w 666"/>
              <a:gd name="T7" fmla="*/ 281 h 667"/>
              <a:gd name="T8" fmla="*/ 97 w 666"/>
              <a:gd name="T9" fmla="*/ 401 h 667"/>
              <a:gd name="T10" fmla="*/ 60 w 666"/>
              <a:gd name="T11" fmla="*/ 532 h 667"/>
              <a:gd name="T12" fmla="*/ 215 w 666"/>
              <a:gd name="T13" fmla="*/ 548 h 667"/>
              <a:gd name="T14" fmla="*/ 281 w 666"/>
              <a:gd name="T15" fmla="*/ 667 h 667"/>
              <a:gd name="T16" fmla="*/ 401 w 666"/>
              <a:gd name="T17" fmla="*/ 568 h 667"/>
              <a:gd name="T18" fmla="*/ 533 w 666"/>
              <a:gd name="T19" fmla="*/ 605 h 667"/>
              <a:gd name="T20" fmla="*/ 547 w 666"/>
              <a:gd name="T21" fmla="*/ 451 h 667"/>
              <a:gd name="T22" fmla="*/ 666 w 666"/>
              <a:gd name="T23" fmla="*/ 384 h 667"/>
              <a:gd name="T24" fmla="*/ 666 w 666"/>
              <a:gd name="T25" fmla="*/ 281 h 667"/>
              <a:gd name="T26" fmla="*/ 547 w 666"/>
              <a:gd name="T27" fmla="*/ 216 h 667"/>
              <a:gd name="T28" fmla="*/ 532 w 666"/>
              <a:gd name="T29" fmla="*/ 61 h 667"/>
              <a:gd name="T30" fmla="*/ 401 w 666"/>
              <a:gd name="T31" fmla="*/ 99 h 667"/>
              <a:gd name="T32" fmla="*/ 281 w 666"/>
              <a:gd name="T33" fmla="*/ 0 h 667"/>
              <a:gd name="T34" fmla="*/ 361 w 666"/>
              <a:gd name="T35" fmla="*/ 27 h 667"/>
              <a:gd name="T36" fmla="*/ 453 w 666"/>
              <a:gd name="T37" fmla="*/ 150 h 667"/>
              <a:gd name="T38" fmla="*/ 570 w 666"/>
              <a:gd name="T39" fmla="*/ 136 h 667"/>
              <a:gd name="T40" fmla="*/ 547 w 666"/>
              <a:gd name="T41" fmla="*/ 289 h 667"/>
              <a:gd name="T42" fmla="*/ 640 w 666"/>
              <a:gd name="T43" fmla="*/ 361 h 667"/>
              <a:gd name="T44" fmla="*/ 516 w 666"/>
              <a:gd name="T45" fmla="*/ 453 h 667"/>
              <a:gd name="T46" fmla="*/ 530 w 666"/>
              <a:gd name="T47" fmla="*/ 570 h 667"/>
              <a:gd name="T48" fmla="*/ 377 w 666"/>
              <a:gd name="T49" fmla="*/ 548 h 667"/>
              <a:gd name="T50" fmla="*/ 304 w 666"/>
              <a:gd name="T51" fmla="*/ 640 h 667"/>
              <a:gd name="T52" fmla="*/ 212 w 666"/>
              <a:gd name="T53" fmla="*/ 517 h 667"/>
              <a:gd name="T54" fmla="*/ 95 w 666"/>
              <a:gd name="T55" fmla="*/ 529 h 667"/>
              <a:gd name="T56" fmla="*/ 118 w 666"/>
              <a:gd name="T57" fmla="*/ 378 h 667"/>
              <a:gd name="T58" fmla="*/ 26 w 666"/>
              <a:gd name="T59" fmla="*/ 304 h 667"/>
              <a:gd name="T60" fmla="*/ 149 w 666"/>
              <a:gd name="T61" fmla="*/ 213 h 667"/>
              <a:gd name="T62" fmla="*/ 137 w 666"/>
              <a:gd name="T63" fmla="*/ 96 h 667"/>
              <a:gd name="T64" fmla="*/ 289 w 666"/>
              <a:gd name="T65" fmla="*/ 119 h 667"/>
              <a:gd name="T66" fmla="*/ 333 w 666"/>
              <a:gd name="T67" fmla="*/ 213 h 667"/>
              <a:gd name="T68" fmla="*/ 333 w 666"/>
              <a:gd name="T69" fmla="*/ 453 h 667"/>
              <a:gd name="T70" fmla="*/ 333 w 666"/>
              <a:gd name="T71" fmla="*/ 213 h 667"/>
              <a:gd name="T72" fmla="*/ 426 w 666"/>
              <a:gd name="T73" fmla="*/ 333 h 667"/>
              <a:gd name="T74" fmla="*/ 240 w 666"/>
              <a:gd name="T75" fmla="*/ 33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6" h="667">
                <a:moveTo>
                  <a:pt x="281" y="0"/>
                </a:moveTo>
                <a:lnTo>
                  <a:pt x="265" y="98"/>
                </a:lnTo>
                <a:cubicBezTo>
                  <a:pt x="247" y="103"/>
                  <a:pt x="231" y="110"/>
                  <a:pt x="215" y="119"/>
                </a:cubicBezTo>
                <a:lnTo>
                  <a:pt x="134" y="61"/>
                </a:lnTo>
                <a:lnTo>
                  <a:pt x="61" y="133"/>
                </a:lnTo>
                <a:lnTo>
                  <a:pt x="118" y="215"/>
                </a:lnTo>
                <a:cubicBezTo>
                  <a:pt x="110" y="231"/>
                  <a:pt x="103" y="247"/>
                  <a:pt x="98" y="265"/>
                </a:cubicBezTo>
                <a:lnTo>
                  <a:pt x="0" y="281"/>
                </a:lnTo>
                <a:lnTo>
                  <a:pt x="0" y="384"/>
                </a:lnTo>
                <a:lnTo>
                  <a:pt x="97" y="401"/>
                </a:lnTo>
                <a:cubicBezTo>
                  <a:pt x="103" y="419"/>
                  <a:pt x="110" y="436"/>
                  <a:pt x="118" y="451"/>
                </a:cubicBezTo>
                <a:lnTo>
                  <a:pt x="60" y="532"/>
                </a:lnTo>
                <a:lnTo>
                  <a:pt x="133" y="605"/>
                </a:lnTo>
                <a:lnTo>
                  <a:pt x="215" y="548"/>
                </a:lnTo>
                <a:cubicBezTo>
                  <a:pt x="230" y="556"/>
                  <a:pt x="247" y="563"/>
                  <a:pt x="265" y="568"/>
                </a:cubicBezTo>
                <a:lnTo>
                  <a:pt x="281" y="667"/>
                </a:lnTo>
                <a:lnTo>
                  <a:pt x="383" y="667"/>
                </a:lnTo>
                <a:lnTo>
                  <a:pt x="401" y="568"/>
                </a:lnTo>
                <a:cubicBezTo>
                  <a:pt x="418" y="563"/>
                  <a:pt x="435" y="556"/>
                  <a:pt x="451" y="547"/>
                </a:cubicBezTo>
                <a:lnTo>
                  <a:pt x="533" y="605"/>
                </a:lnTo>
                <a:lnTo>
                  <a:pt x="605" y="532"/>
                </a:lnTo>
                <a:lnTo>
                  <a:pt x="547" y="451"/>
                </a:lnTo>
                <a:cubicBezTo>
                  <a:pt x="555" y="435"/>
                  <a:pt x="562" y="419"/>
                  <a:pt x="567" y="401"/>
                </a:cubicBezTo>
                <a:lnTo>
                  <a:pt x="666" y="384"/>
                </a:lnTo>
                <a:lnTo>
                  <a:pt x="666" y="373"/>
                </a:lnTo>
                <a:lnTo>
                  <a:pt x="666" y="281"/>
                </a:lnTo>
                <a:lnTo>
                  <a:pt x="567" y="265"/>
                </a:lnTo>
                <a:cubicBezTo>
                  <a:pt x="562" y="248"/>
                  <a:pt x="555" y="231"/>
                  <a:pt x="547" y="216"/>
                </a:cubicBezTo>
                <a:lnTo>
                  <a:pt x="604" y="133"/>
                </a:lnTo>
                <a:lnTo>
                  <a:pt x="532" y="61"/>
                </a:lnTo>
                <a:lnTo>
                  <a:pt x="450" y="119"/>
                </a:lnTo>
                <a:cubicBezTo>
                  <a:pt x="435" y="111"/>
                  <a:pt x="418" y="104"/>
                  <a:pt x="401" y="99"/>
                </a:cubicBezTo>
                <a:lnTo>
                  <a:pt x="383" y="0"/>
                </a:lnTo>
                <a:lnTo>
                  <a:pt x="281" y="0"/>
                </a:lnTo>
                <a:close/>
                <a:moveTo>
                  <a:pt x="304" y="27"/>
                </a:moveTo>
                <a:lnTo>
                  <a:pt x="361" y="27"/>
                </a:lnTo>
                <a:lnTo>
                  <a:pt x="377" y="119"/>
                </a:lnTo>
                <a:cubicBezTo>
                  <a:pt x="405" y="127"/>
                  <a:pt x="430" y="137"/>
                  <a:pt x="453" y="150"/>
                </a:cubicBezTo>
                <a:lnTo>
                  <a:pt x="529" y="96"/>
                </a:lnTo>
                <a:lnTo>
                  <a:pt x="570" y="136"/>
                </a:lnTo>
                <a:lnTo>
                  <a:pt x="516" y="213"/>
                </a:lnTo>
                <a:cubicBezTo>
                  <a:pt x="530" y="239"/>
                  <a:pt x="540" y="263"/>
                  <a:pt x="547" y="289"/>
                </a:cubicBezTo>
                <a:lnTo>
                  <a:pt x="640" y="304"/>
                </a:lnTo>
                <a:lnTo>
                  <a:pt x="640" y="361"/>
                </a:lnTo>
                <a:lnTo>
                  <a:pt x="547" y="378"/>
                </a:lnTo>
                <a:cubicBezTo>
                  <a:pt x="539" y="406"/>
                  <a:pt x="529" y="430"/>
                  <a:pt x="516" y="453"/>
                </a:cubicBezTo>
                <a:lnTo>
                  <a:pt x="570" y="529"/>
                </a:lnTo>
                <a:lnTo>
                  <a:pt x="530" y="570"/>
                </a:lnTo>
                <a:lnTo>
                  <a:pt x="453" y="516"/>
                </a:lnTo>
                <a:cubicBezTo>
                  <a:pt x="427" y="530"/>
                  <a:pt x="404" y="541"/>
                  <a:pt x="377" y="548"/>
                </a:cubicBezTo>
                <a:lnTo>
                  <a:pt x="361" y="640"/>
                </a:lnTo>
                <a:lnTo>
                  <a:pt x="304" y="640"/>
                </a:lnTo>
                <a:lnTo>
                  <a:pt x="288" y="548"/>
                </a:lnTo>
                <a:cubicBezTo>
                  <a:pt x="260" y="540"/>
                  <a:pt x="236" y="530"/>
                  <a:pt x="212" y="517"/>
                </a:cubicBezTo>
                <a:lnTo>
                  <a:pt x="136" y="570"/>
                </a:lnTo>
                <a:lnTo>
                  <a:pt x="95" y="529"/>
                </a:lnTo>
                <a:lnTo>
                  <a:pt x="149" y="454"/>
                </a:lnTo>
                <a:cubicBezTo>
                  <a:pt x="135" y="428"/>
                  <a:pt x="124" y="404"/>
                  <a:pt x="118" y="378"/>
                </a:cubicBezTo>
                <a:lnTo>
                  <a:pt x="26" y="361"/>
                </a:lnTo>
                <a:lnTo>
                  <a:pt x="26" y="304"/>
                </a:lnTo>
                <a:lnTo>
                  <a:pt x="118" y="289"/>
                </a:lnTo>
                <a:cubicBezTo>
                  <a:pt x="126" y="260"/>
                  <a:pt x="135" y="236"/>
                  <a:pt x="149" y="213"/>
                </a:cubicBezTo>
                <a:lnTo>
                  <a:pt x="96" y="136"/>
                </a:lnTo>
                <a:lnTo>
                  <a:pt x="137" y="96"/>
                </a:lnTo>
                <a:lnTo>
                  <a:pt x="212" y="150"/>
                </a:lnTo>
                <a:cubicBezTo>
                  <a:pt x="238" y="136"/>
                  <a:pt x="262" y="125"/>
                  <a:pt x="289" y="119"/>
                </a:cubicBezTo>
                <a:lnTo>
                  <a:pt x="304" y="27"/>
                </a:lnTo>
                <a:close/>
                <a:moveTo>
                  <a:pt x="333" y="213"/>
                </a:moveTo>
                <a:cubicBezTo>
                  <a:pt x="267" y="213"/>
                  <a:pt x="213" y="267"/>
                  <a:pt x="213" y="333"/>
                </a:cubicBezTo>
                <a:cubicBezTo>
                  <a:pt x="213" y="399"/>
                  <a:pt x="267" y="453"/>
                  <a:pt x="333" y="453"/>
                </a:cubicBezTo>
                <a:cubicBezTo>
                  <a:pt x="399" y="453"/>
                  <a:pt x="453" y="399"/>
                  <a:pt x="453" y="333"/>
                </a:cubicBezTo>
                <a:cubicBezTo>
                  <a:pt x="453" y="267"/>
                  <a:pt x="399" y="213"/>
                  <a:pt x="333" y="213"/>
                </a:cubicBezTo>
                <a:close/>
                <a:moveTo>
                  <a:pt x="333" y="240"/>
                </a:moveTo>
                <a:cubicBezTo>
                  <a:pt x="385" y="240"/>
                  <a:pt x="426" y="282"/>
                  <a:pt x="426" y="333"/>
                </a:cubicBezTo>
                <a:cubicBezTo>
                  <a:pt x="426" y="385"/>
                  <a:pt x="385" y="427"/>
                  <a:pt x="333" y="427"/>
                </a:cubicBezTo>
                <a:cubicBezTo>
                  <a:pt x="281" y="427"/>
                  <a:pt x="240" y="385"/>
                  <a:pt x="240" y="333"/>
                </a:cubicBezTo>
                <a:cubicBezTo>
                  <a:pt x="240" y="282"/>
                  <a:pt x="281" y="240"/>
                  <a:pt x="333" y="2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Settings">
            <a:extLst>
              <a:ext uri="{FF2B5EF4-FFF2-40B4-BE49-F238E27FC236}">
                <a16:creationId xmlns:a16="http://schemas.microsoft.com/office/drawing/2014/main" id="{0C740E3A-BE59-4FEB-904E-837A48C558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51784" y="4046994"/>
            <a:ext cx="161925" cy="161925"/>
          </a:xfrm>
          <a:custGeom>
            <a:avLst/>
            <a:gdLst>
              <a:gd name="T0" fmla="*/ 265 w 666"/>
              <a:gd name="T1" fmla="*/ 98 h 667"/>
              <a:gd name="T2" fmla="*/ 134 w 666"/>
              <a:gd name="T3" fmla="*/ 61 h 667"/>
              <a:gd name="T4" fmla="*/ 118 w 666"/>
              <a:gd name="T5" fmla="*/ 215 h 667"/>
              <a:gd name="T6" fmla="*/ 0 w 666"/>
              <a:gd name="T7" fmla="*/ 281 h 667"/>
              <a:gd name="T8" fmla="*/ 97 w 666"/>
              <a:gd name="T9" fmla="*/ 401 h 667"/>
              <a:gd name="T10" fmla="*/ 60 w 666"/>
              <a:gd name="T11" fmla="*/ 532 h 667"/>
              <a:gd name="T12" fmla="*/ 215 w 666"/>
              <a:gd name="T13" fmla="*/ 548 h 667"/>
              <a:gd name="T14" fmla="*/ 281 w 666"/>
              <a:gd name="T15" fmla="*/ 667 h 667"/>
              <a:gd name="T16" fmla="*/ 401 w 666"/>
              <a:gd name="T17" fmla="*/ 568 h 667"/>
              <a:gd name="T18" fmla="*/ 533 w 666"/>
              <a:gd name="T19" fmla="*/ 605 h 667"/>
              <a:gd name="T20" fmla="*/ 547 w 666"/>
              <a:gd name="T21" fmla="*/ 451 h 667"/>
              <a:gd name="T22" fmla="*/ 666 w 666"/>
              <a:gd name="T23" fmla="*/ 384 h 667"/>
              <a:gd name="T24" fmla="*/ 666 w 666"/>
              <a:gd name="T25" fmla="*/ 281 h 667"/>
              <a:gd name="T26" fmla="*/ 547 w 666"/>
              <a:gd name="T27" fmla="*/ 216 h 667"/>
              <a:gd name="T28" fmla="*/ 532 w 666"/>
              <a:gd name="T29" fmla="*/ 61 h 667"/>
              <a:gd name="T30" fmla="*/ 401 w 666"/>
              <a:gd name="T31" fmla="*/ 99 h 667"/>
              <a:gd name="T32" fmla="*/ 281 w 666"/>
              <a:gd name="T33" fmla="*/ 0 h 667"/>
              <a:gd name="T34" fmla="*/ 361 w 666"/>
              <a:gd name="T35" fmla="*/ 27 h 667"/>
              <a:gd name="T36" fmla="*/ 453 w 666"/>
              <a:gd name="T37" fmla="*/ 150 h 667"/>
              <a:gd name="T38" fmla="*/ 570 w 666"/>
              <a:gd name="T39" fmla="*/ 136 h 667"/>
              <a:gd name="T40" fmla="*/ 547 w 666"/>
              <a:gd name="T41" fmla="*/ 289 h 667"/>
              <a:gd name="T42" fmla="*/ 640 w 666"/>
              <a:gd name="T43" fmla="*/ 361 h 667"/>
              <a:gd name="T44" fmla="*/ 516 w 666"/>
              <a:gd name="T45" fmla="*/ 453 h 667"/>
              <a:gd name="T46" fmla="*/ 530 w 666"/>
              <a:gd name="T47" fmla="*/ 570 h 667"/>
              <a:gd name="T48" fmla="*/ 377 w 666"/>
              <a:gd name="T49" fmla="*/ 548 h 667"/>
              <a:gd name="T50" fmla="*/ 304 w 666"/>
              <a:gd name="T51" fmla="*/ 640 h 667"/>
              <a:gd name="T52" fmla="*/ 212 w 666"/>
              <a:gd name="T53" fmla="*/ 517 h 667"/>
              <a:gd name="T54" fmla="*/ 95 w 666"/>
              <a:gd name="T55" fmla="*/ 529 h 667"/>
              <a:gd name="T56" fmla="*/ 118 w 666"/>
              <a:gd name="T57" fmla="*/ 378 h 667"/>
              <a:gd name="T58" fmla="*/ 26 w 666"/>
              <a:gd name="T59" fmla="*/ 304 h 667"/>
              <a:gd name="T60" fmla="*/ 149 w 666"/>
              <a:gd name="T61" fmla="*/ 213 h 667"/>
              <a:gd name="T62" fmla="*/ 137 w 666"/>
              <a:gd name="T63" fmla="*/ 96 h 667"/>
              <a:gd name="T64" fmla="*/ 289 w 666"/>
              <a:gd name="T65" fmla="*/ 119 h 667"/>
              <a:gd name="T66" fmla="*/ 333 w 666"/>
              <a:gd name="T67" fmla="*/ 213 h 667"/>
              <a:gd name="T68" fmla="*/ 333 w 666"/>
              <a:gd name="T69" fmla="*/ 453 h 667"/>
              <a:gd name="T70" fmla="*/ 333 w 666"/>
              <a:gd name="T71" fmla="*/ 213 h 667"/>
              <a:gd name="T72" fmla="*/ 426 w 666"/>
              <a:gd name="T73" fmla="*/ 333 h 667"/>
              <a:gd name="T74" fmla="*/ 240 w 666"/>
              <a:gd name="T75" fmla="*/ 33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6" h="667">
                <a:moveTo>
                  <a:pt x="281" y="0"/>
                </a:moveTo>
                <a:lnTo>
                  <a:pt x="265" y="98"/>
                </a:lnTo>
                <a:cubicBezTo>
                  <a:pt x="247" y="103"/>
                  <a:pt x="231" y="110"/>
                  <a:pt x="215" y="119"/>
                </a:cubicBezTo>
                <a:lnTo>
                  <a:pt x="134" y="61"/>
                </a:lnTo>
                <a:lnTo>
                  <a:pt x="61" y="133"/>
                </a:lnTo>
                <a:lnTo>
                  <a:pt x="118" y="215"/>
                </a:lnTo>
                <a:cubicBezTo>
                  <a:pt x="110" y="231"/>
                  <a:pt x="103" y="247"/>
                  <a:pt x="98" y="265"/>
                </a:cubicBezTo>
                <a:lnTo>
                  <a:pt x="0" y="281"/>
                </a:lnTo>
                <a:lnTo>
                  <a:pt x="0" y="384"/>
                </a:lnTo>
                <a:lnTo>
                  <a:pt x="97" y="401"/>
                </a:lnTo>
                <a:cubicBezTo>
                  <a:pt x="103" y="419"/>
                  <a:pt x="110" y="436"/>
                  <a:pt x="118" y="451"/>
                </a:cubicBezTo>
                <a:lnTo>
                  <a:pt x="60" y="532"/>
                </a:lnTo>
                <a:lnTo>
                  <a:pt x="133" y="605"/>
                </a:lnTo>
                <a:lnTo>
                  <a:pt x="215" y="548"/>
                </a:lnTo>
                <a:cubicBezTo>
                  <a:pt x="230" y="556"/>
                  <a:pt x="247" y="563"/>
                  <a:pt x="265" y="568"/>
                </a:cubicBezTo>
                <a:lnTo>
                  <a:pt x="281" y="667"/>
                </a:lnTo>
                <a:lnTo>
                  <a:pt x="383" y="667"/>
                </a:lnTo>
                <a:lnTo>
                  <a:pt x="401" y="568"/>
                </a:lnTo>
                <a:cubicBezTo>
                  <a:pt x="418" y="563"/>
                  <a:pt x="435" y="556"/>
                  <a:pt x="451" y="547"/>
                </a:cubicBezTo>
                <a:lnTo>
                  <a:pt x="533" y="605"/>
                </a:lnTo>
                <a:lnTo>
                  <a:pt x="605" y="532"/>
                </a:lnTo>
                <a:lnTo>
                  <a:pt x="547" y="451"/>
                </a:lnTo>
                <a:cubicBezTo>
                  <a:pt x="555" y="435"/>
                  <a:pt x="562" y="419"/>
                  <a:pt x="567" y="401"/>
                </a:cubicBezTo>
                <a:lnTo>
                  <a:pt x="666" y="384"/>
                </a:lnTo>
                <a:lnTo>
                  <a:pt x="666" y="373"/>
                </a:lnTo>
                <a:lnTo>
                  <a:pt x="666" y="281"/>
                </a:lnTo>
                <a:lnTo>
                  <a:pt x="567" y="265"/>
                </a:lnTo>
                <a:cubicBezTo>
                  <a:pt x="562" y="248"/>
                  <a:pt x="555" y="231"/>
                  <a:pt x="547" y="216"/>
                </a:cubicBezTo>
                <a:lnTo>
                  <a:pt x="604" y="133"/>
                </a:lnTo>
                <a:lnTo>
                  <a:pt x="532" y="61"/>
                </a:lnTo>
                <a:lnTo>
                  <a:pt x="450" y="119"/>
                </a:lnTo>
                <a:cubicBezTo>
                  <a:pt x="435" y="111"/>
                  <a:pt x="418" y="104"/>
                  <a:pt x="401" y="99"/>
                </a:cubicBezTo>
                <a:lnTo>
                  <a:pt x="383" y="0"/>
                </a:lnTo>
                <a:lnTo>
                  <a:pt x="281" y="0"/>
                </a:lnTo>
                <a:close/>
                <a:moveTo>
                  <a:pt x="304" y="27"/>
                </a:moveTo>
                <a:lnTo>
                  <a:pt x="361" y="27"/>
                </a:lnTo>
                <a:lnTo>
                  <a:pt x="377" y="119"/>
                </a:lnTo>
                <a:cubicBezTo>
                  <a:pt x="405" y="127"/>
                  <a:pt x="430" y="137"/>
                  <a:pt x="453" y="150"/>
                </a:cubicBezTo>
                <a:lnTo>
                  <a:pt x="529" y="96"/>
                </a:lnTo>
                <a:lnTo>
                  <a:pt x="570" y="136"/>
                </a:lnTo>
                <a:lnTo>
                  <a:pt x="516" y="213"/>
                </a:lnTo>
                <a:cubicBezTo>
                  <a:pt x="530" y="239"/>
                  <a:pt x="540" y="263"/>
                  <a:pt x="547" y="289"/>
                </a:cubicBezTo>
                <a:lnTo>
                  <a:pt x="640" y="304"/>
                </a:lnTo>
                <a:lnTo>
                  <a:pt x="640" y="361"/>
                </a:lnTo>
                <a:lnTo>
                  <a:pt x="547" y="378"/>
                </a:lnTo>
                <a:cubicBezTo>
                  <a:pt x="539" y="406"/>
                  <a:pt x="529" y="430"/>
                  <a:pt x="516" y="453"/>
                </a:cubicBezTo>
                <a:lnTo>
                  <a:pt x="570" y="529"/>
                </a:lnTo>
                <a:lnTo>
                  <a:pt x="530" y="570"/>
                </a:lnTo>
                <a:lnTo>
                  <a:pt x="453" y="516"/>
                </a:lnTo>
                <a:cubicBezTo>
                  <a:pt x="427" y="530"/>
                  <a:pt x="404" y="541"/>
                  <a:pt x="377" y="548"/>
                </a:cubicBezTo>
                <a:lnTo>
                  <a:pt x="361" y="640"/>
                </a:lnTo>
                <a:lnTo>
                  <a:pt x="304" y="640"/>
                </a:lnTo>
                <a:lnTo>
                  <a:pt x="288" y="548"/>
                </a:lnTo>
                <a:cubicBezTo>
                  <a:pt x="260" y="540"/>
                  <a:pt x="236" y="530"/>
                  <a:pt x="212" y="517"/>
                </a:cubicBezTo>
                <a:lnTo>
                  <a:pt x="136" y="570"/>
                </a:lnTo>
                <a:lnTo>
                  <a:pt x="95" y="529"/>
                </a:lnTo>
                <a:lnTo>
                  <a:pt x="149" y="454"/>
                </a:lnTo>
                <a:cubicBezTo>
                  <a:pt x="135" y="428"/>
                  <a:pt x="124" y="404"/>
                  <a:pt x="118" y="378"/>
                </a:cubicBezTo>
                <a:lnTo>
                  <a:pt x="26" y="361"/>
                </a:lnTo>
                <a:lnTo>
                  <a:pt x="26" y="304"/>
                </a:lnTo>
                <a:lnTo>
                  <a:pt x="118" y="289"/>
                </a:lnTo>
                <a:cubicBezTo>
                  <a:pt x="126" y="260"/>
                  <a:pt x="135" y="236"/>
                  <a:pt x="149" y="213"/>
                </a:cubicBezTo>
                <a:lnTo>
                  <a:pt x="96" y="136"/>
                </a:lnTo>
                <a:lnTo>
                  <a:pt x="137" y="96"/>
                </a:lnTo>
                <a:lnTo>
                  <a:pt x="212" y="150"/>
                </a:lnTo>
                <a:cubicBezTo>
                  <a:pt x="238" y="136"/>
                  <a:pt x="262" y="125"/>
                  <a:pt x="289" y="119"/>
                </a:cubicBezTo>
                <a:lnTo>
                  <a:pt x="304" y="27"/>
                </a:lnTo>
                <a:close/>
                <a:moveTo>
                  <a:pt x="333" y="213"/>
                </a:moveTo>
                <a:cubicBezTo>
                  <a:pt x="267" y="213"/>
                  <a:pt x="213" y="267"/>
                  <a:pt x="213" y="333"/>
                </a:cubicBezTo>
                <a:cubicBezTo>
                  <a:pt x="213" y="399"/>
                  <a:pt x="267" y="453"/>
                  <a:pt x="333" y="453"/>
                </a:cubicBezTo>
                <a:cubicBezTo>
                  <a:pt x="399" y="453"/>
                  <a:pt x="453" y="399"/>
                  <a:pt x="453" y="333"/>
                </a:cubicBezTo>
                <a:cubicBezTo>
                  <a:pt x="453" y="267"/>
                  <a:pt x="399" y="213"/>
                  <a:pt x="333" y="213"/>
                </a:cubicBezTo>
                <a:close/>
                <a:moveTo>
                  <a:pt x="333" y="240"/>
                </a:moveTo>
                <a:cubicBezTo>
                  <a:pt x="385" y="240"/>
                  <a:pt x="426" y="282"/>
                  <a:pt x="426" y="333"/>
                </a:cubicBezTo>
                <a:cubicBezTo>
                  <a:pt x="426" y="385"/>
                  <a:pt x="385" y="427"/>
                  <a:pt x="333" y="427"/>
                </a:cubicBezTo>
                <a:cubicBezTo>
                  <a:pt x="281" y="427"/>
                  <a:pt x="240" y="385"/>
                  <a:pt x="240" y="333"/>
                </a:cubicBezTo>
                <a:cubicBezTo>
                  <a:pt x="240" y="282"/>
                  <a:pt x="281" y="240"/>
                  <a:pt x="333" y="2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Settings">
            <a:extLst>
              <a:ext uri="{FF2B5EF4-FFF2-40B4-BE49-F238E27FC236}">
                <a16:creationId xmlns:a16="http://schemas.microsoft.com/office/drawing/2014/main" id="{AA040C0C-FEA5-4872-BD13-A07397D6AC8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503098" y="3000014"/>
            <a:ext cx="161925" cy="161925"/>
          </a:xfrm>
          <a:custGeom>
            <a:avLst/>
            <a:gdLst>
              <a:gd name="T0" fmla="*/ 265 w 666"/>
              <a:gd name="T1" fmla="*/ 98 h 667"/>
              <a:gd name="T2" fmla="*/ 134 w 666"/>
              <a:gd name="T3" fmla="*/ 61 h 667"/>
              <a:gd name="T4" fmla="*/ 118 w 666"/>
              <a:gd name="T5" fmla="*/ 215 h 667"/>
              <a:gd name="T6" fmla="*/ 0 w 666"/>
              <a:gd name="T7" fmla="*/ 281 h 667"/>
              <a:gd name="T8" fmla="*/ 97 w 666"/>
              <a:gd name="T9" fmla="*/ 401 h 667"/>
              <a:gd name="T10" fmla="*/ 60 w 666"/>
              <a:gd name="T11" fmla="*/ 532 h 667"/>
              <a:gd name="T12" fmla="*/ 215 w 666"/>
              <a:gd name="T13" fmla="*/ 548 h 667"/>
              <a:gd name="T14" fmla="*/ 281 w 666"/>
              <a:gd name="T15" fmla="*/ 667 h 667"/>
              <a:gd name="T16" fmla="*/ 401 w 666"/>
              <a:gd name="T17" fmla="*/ 568 h 667"/>
              <a:gd name="T18" fmla="*/ 533 w 666"/>
              <a:gd name="T19" fmla="*/ 605 h 667"/>
              <a:gd name="T20" fmla="*/ 547 w 666"/>
              <a:gd name="T21" fmla="*/ 451 h 667"/>
              <a:gd name="T22" fmla="*/ 666 w 666"/>
              <a:gd name="T23" fmla="*/ 384 h 667"/>
              <a:gd name="T24" fmla="*/ 666 w 666"/>
              <a:gd name="T25" fmla="*/ 281 h 667"/>
              <a:gd name="T26" fmla="*/ 547 w 666"/>
              <a:gd name="T27" fmla="*/ 216 h 667"/>
              <a:gd name="T28" fmla="*/ 532 w 666"/>
              <a:gd name="T29" fmla="*/ 61 h 667"/>
              <a:gd name="T30" fmla="*/ 401 w 666"/>
              <a:gd name="T31" fmla="*/ 99 h 667"/>
              <a:gd name="T32" fmla="*/ 281 w 666"/>
              <a:gd name="T33" fmla="*/ 0 h 667"/>
              <a:gd name="T34" fmla="*/ 361 w 666"/>
              <a:gd name="T35" fmla="*/ 27 h 667"/>
              <a:gd name="T36" fmla="*/ 453 w 666"/>
              <a:gd name="T37" fmla="*/ 150 h 667"/>
              <a:gd name="T38" fmla="*/ 570 w 666"/>
              <a:gd name="T39" fmla="*/ 136 h 667"/>
              <a:gd name="T40" fmla="*/ 547 w 666"/>
              <a:gd name="T41" fmla="*/ 289 h 667"/>
              <a:gd name="T42" fmla="*/ 640 w 666"/>
              <a:gd name="T43" fmla="*/ 361 h 667"/>
              <a:gd name="T44" fmla="*/ 516 w 666"/>
              <a:gd name="T45" fmla="*/ 453 h 667"/>
              <a:gd name="T46" fmla="*/ 530 w 666"/>
              <a:gd name="T47" fmla="*/ 570 h 667"/>
              <a:gd name="T48" fmla="*/ 377 w 666"/>
              <a:gd name="T49" fmla="*/ 548 h 667"/>
              <a:gd name="T50" fmla="*/ 304 w 666"/>
              <a:gd name="T51" fmla="*/ 640 h 667"/>
              <a:gd name="T52" fmla="*/ 212 w 666"/>
              <a:gd name="T53" fmla="*/ 517 h 667"/>
              <a:gd name="T54" fmla="*/ 95 w 666"/>
              <a:gd name="T55" fmla="*/ 529 h 667"/>
              <a:gd name="T56" fmla="*/ 118 w 666"/>
              <a:gd name="T57" fmla="*/ 378 h 667"/>
              <a:gd name="T58" fmla="*/ 26 w 666"/>
              <a:gd name="T59" fmla="*/ 304 h 667"/>
              <a:gd name="T60" fmla="*/ 149 w 666"/>
              <a:gd name="T61" fmla="*/ 213 h 667"/>
              <a:gd name="T62" fmla="*/ 137 w 666"/>
              <a:gd name="T63" fmla="*/ 96 h 667"/>
              <a:gd name="T64" fmla="*/ 289 w 666"/>
              <a:gd name="T65" fmla="*/ 119 h 667"/>
              <a:gd name="T66" fmla="*/ 333 w 666"/>
              <a:gd name="T67" fmla="*/ 213 h 667"/>
              <a:gd name="T68" fmla="*/ 333 w 666"/>
              <a:gd name="T69" fmla="*/ 453 h 667"/>
              <a:gd name="T70" fmla="*/ 333 w 666"/>
              <a:gd name="T71" fmla="*/ 213 h 667"/>
              <a:gd name="T72" fmla="*/ 426 w 666"/>
              <a:gd name="T73" fmla="*/ 333 h 667"/>
              <a:gd name="T74" fmla="*/ 240 w 666"/>
              <a:gd name="T75" fmla="*/ 33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6" h="667">
                <a:moveTo>
                  <a:pt x="281" y="0"/>
                </a:moveTo>
                <a:lnTo>
                  <a:pt x="265" y="98"/>
                </a:lnTo>
                <a:cubicBezTo>
                  <a:pt x="247" y="103"/>
                  <a:pt x="231" y="110"/>
                  <a:pt x="215" y="119"/>
                </a:cubicBezTo>
                <a:lnTo>
                  <a:pt x="134" y="61"/>
                </a:lnTo>
                <a:lnTo>
                  <a:pt x="61" y="133"/>
                </a:lnTo>
                <a:lnTo>
                  <a:pt x="118" y="215"/>
                </a:lnTo>
                <a:cubicBezTo>
                  <a:pt x="110" y="231"/>
                  <a:pt x="103" y="247"/>
                  <a:pt x="98" y="265"/>
                </a:cubicBezTo>
                <a:lnTo>
                  <a:pt x="0" y="281"/>
                </a:lnTo>
                <a:lnTo>
                  <a:pt x="0" y="384"/>
                </a:lnTo>
                <a:lnTo>
                  <a:pt x="97" y="401"/>
                </a:lnTo>
                <a:cubicBezTo>
                  <a:pt x="103" y="419"/>
                  <a:pt x="110" y="436"/>
                  <a:pt x="118" y="451"/>
                </a:cubicBezTo>
                <a:lnTo>
                  <a:pt x="60" y="532"/>
                </a:lnTo>
                <a:lnTo>
                  <a:pt x="133" y="605"/>
                </a:lnTo>
                <a:lnTo>
                  <a:pt x="215" y="548"/>
                </a:lnTo>
                <a:cubicBezTo>
                  <a:pt x="230" y="556"/>
                  <a:pt x="247" y="563"/>
                  <a:pt x="265" y="568"/>
                </a:cubicBezTo>
                <a:lnTo>
                  <a:pt x="281" y="667"/>
                </a:lnTo>
                <a:lnTo>
                  <a:pt x="383" y="667"/>
                </a:lnTo>
                <a:lnTo>
                  <a:pt x="401" y="568"/>
                </a:lnTo>
                <a:cubicBezTo>
                  <a:pt x="418" y="563"/>
                  <a:pt x="435" y="556"/>
                  <a:pt x="451" y="547"/>
                </a:cubicBezTo>
                <a:lnTo>
                  <a:pt x="533" y="605"/>
                </a:lnTo>
                <a:lnTo>
                  <a:pt x="605" y="532"/>
                </a:lnTo>
                <a:lnTo>
                  <a:pt x="547" y="451"/>
                </a:lnTo>
                <a:cubicBezTo>
                  <a:pt x="555" y="435"/>
                  <a:pt x="562" y="419"/>
                  <a:pt x="567" y="401"/>
                </a:cubicBezTo>
                <a:lnTo>
                  <a:pt x="666" y="384"/>
                </a:lnTo>
                <a:lnTo>
                  <a:pt x="666" y="373"/>
                </a:lnTo>
                <a:lnTo>
                  <a:pt x="666" y="281"/>
                </a:lnTo>
                <a:lnTo>
                  <a:pt x="567" y="265"/>
                </a:lnTo>
                <a:cubicBezTo>
                  <a:pt x="562" y="248"/>
                  <a:pt x="555" y="231"/>
                  <a:pt x="547" y="216"/>
                </a:cubicBezTo>
                <a:lnTo>
                  <a:pt x="604" y="133"/>
                </a:lnTo>
                <a:lnTo>
                  <a:pt x="532" y="61"/>
                </a:lnTo>
                <a:lnTo>
                  <a:pt x="450" y="119"/>
                </a:lnTo>
                <a:cubicBezTo>
                  <a:pt x="435" y="111"/>
                  <a:pt x="418" y="104"/>
                  <a:pt x="401" y="99"/>
                </a:cubicBezTo>
                <a:lnTo>
                  <a:pt x="383" y="0"/>
                </a:lnTo>
                <a:lnTo>
                  <a:pt x="281" y="0"/>
                </a:lnTo>
                <a:close/>
                <a:moveTo>
                  <a:pt x="304" y="27"/>
                </a:moveTo>
                <a:lnTo>
                  <a:pt x="361" y="27"/>
                </a:lnTo>
                <a:lnTo>
                  <a:pt x="377" y="119"/>
                </a:lnTo>
                <a:cubicBezTo>
                  <a:pt x="405" y="127"/>
                  <a:pt x="430" y="137"/>
                  <a:pt x="453" y="150"/>
                </a:cubicBezTo>
                <a:lnTo>
                  <a:pt x="529" y="96"/>
                </a:lnTo>
                <a:lnTo>
                  <a:pt x="570" y="136"/>
                </a:lnTo>
                <a:lnTo>
                  <a:pt x="516" y="213"/>
                </a:lnTo>
                <a:cubicBezTo>
                  <a:pt x="530" y="239"/>
                  <a:pt x="540" y="263"/>
                  <a:pt x="547" y="289"/>
                </a:cubicBezTo>
                <a:lnTo>
                  <a:pt x="640" y="304"/>
                </a:lnTo>
                <a:lnTo>
                  <a:pt x="640" y="361"/>
                </a:lnTo>
                <a:lnTo>
                  <a:pt x="547" y="378"/>
                </a:lnTo>
                <a:cubicBezTo>
                  <a:pt x="539" y="406"/>
                  <a:pt x="529" y="430"/>
                  <a:pt x="516" y="453"/>
                </a:cubicBezTo>
                <a:lnTo>
                  <a:pt x="570" y="529"/>
                </a:lnTo>
                <a:lnTo>
                  <a:pt x="530" y="570"/>
                </a:lnTo>
                <a:lnTo>
                  <a:pt x="453" y="516"/>
                </a:lnTo>
                <a:cubicBezTo>
                  <a:pt x="427" y="530"/>
                  <a:pt x="404" y="541"/>
                  <a:pt x="377" y="548"/>
                </a:cubicBezTo>
                <a:lnTo>
                  <a:pt x="361" y="640"/>
                </a:lnTo>
                <a:lnTo>
                  <a:pt x="304" y="640"/>
                </a:lnTo>
                <a:lnTo>
                  <a:pt x="288" y="548"/>
                </a:lnTo>
                <a:cubicBezTo>
                  <a:pt x="260" y="540"/>
                  <a:pt x="236" y="530"/>
                  <a:pt x="212" y="517"/>
                </a:cubicBezTo>
                <a:lnTo>
                  <a:pt x="136" y="570"/>
                </a:lnTo>
                <a:lnTo>
                  <a:pt x="95" y="529"/>
                </a:lnTo>
                <a:lnTo>
                  <a:pt x="149" y="454"/>
                </a:lnTo>
                <a:cubicBezTo>
                  <a:pt x="135" y="428"/>
                  <a:pt x="124" y="404"/>
                  <a:pt x="118" y="378"/>
                </a:cubicBezTo>
                <a:lnTo>
                  <a:pt x="26" y="361"/>
                </a:lnTo>
                <a:lnTo>
                  <a:pt x="26" y="304"/>
                </a:lnTo>
                <a:lnTo>
                  <a:pt x="118" y="289"/>
                </a:lnTo>
                <a:cubicBezTo>
                  <a:pt x="126" y="260"/>
                  <a:pt x="135" y="236"/>
                  <a:pt x="149" y="213"/>
                </a:cubicBezTo>
                <a:lnTo>
                  <a:pt x="96" y="136"/>
                </a:lnTo>
                <a:lnTo>
                  <a:pt x="137" y="96"/>
                </a:lnTo>
                <a:lnTo>
                  <a:pt x="212" y="150"/>
                </a:lnTo>
                <a:cubicBezTo>
                  <a:pt x="238" y="136"/>
                  <a:pt x="262" y="125"/>
                  <a:pt x="289" y="119"/>
                </a:cubicBezTo>
                <a:lnTo>
                  <a:pt x="304" y="27"/>
                </a:lnTo>
                <a:close/>
                <a:moveTo>
                  <a:pt x="333" y="213"/>
                </a:moveTo>
                <a:cubicBezTo>
                  <a:pt x="267" y="213"/>
                  <a:pt x="213" y="267"/>
                  <a:pt x="213" y="333"/>
                </a:cubicBezTo>
                <a:cubicBezTo>
                  <a:pt x="213" y="399"/>
                  <a:pt x="267" y="453"/>
                  <a:pt x="333" y="453"/>
                </a:cubicBezTo>
                <a:cubicBezTo>
                  <a:pt x="399" y="453"/>
                  <a:pt x="453" y="399"/>
                  <a:pt x="453" y="333"/>
                </a:cubicBezTo>
                <a:cubicBezTo>
                  <a:pt x="453" y="267"/>
                  <a:pt x="399" y="213"/>
                  <a:pt x="333" y="213"/>
                </a:cubicBezTo>
                <a:close/>
                <a:moveTo>
                  <a:pt x="333" y="240"/>
                </a:moveTo>
                <a:cubicBezTo>
                  <a:pt x="385" y="240"/>
                  <a:pt x="426" y="282"/>
                  <a:pt x="426" y="333"/>
                </a:cubicBezTo>
                <a:cubicBezTo>
                  <a:pt x="426" y="385"/>
                  <a:pt x="385" y="427"/>
                  <a:pt x="333" y="427"/>
                </a:cubicBezTo>
                <a:cubicBezTo>
                  <a:pt x="281" y="427"/>
                  <a:pt x="240" y="385"/>
                  <a:pt x="240" y="333"/>
                </a:cubicBezTo>
                <a:cubicBezTo>
                  <a:pt x="240" y="282"/>
                  <a:pt x="281" y="240"/>
                  <a:pt x="333" y="2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Settings">
            <a:extLst>
              <a:ext uri="{FF2B5EF4-FFF2-40B4-BE49-F238E27FC236}">
                <a16:creationId xmlns:a16="http://schemas.microsoft.com/office/drawing/2014/main" id="{E891AC12-1EA3-4AD1-9B39-207BFB8D033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503098" y="4046994"/>
            <a:ext cx="161925" cy="161925"/>
          </a:xfrm>
          <a:custGeom>
            <a:avLst/>
            <a:gdLst>
              <a:gd name="T0" fmla="*/ 265 w 666"/>
              <a:gd name="T1" fmla="*/ 98 h 667"/>
              <a:gd name="T2" fmla="*/ 134 w 666"/>
              <a:gd name="T3" fmla="*/ 61 h 667"/>
              <a:gd name="T4" fmla="*/ 118 w 666"/>
              <a:gd name="T5" fmla="*/ 215 h 667"/>
              <a:gd name="T6" fmla="*/ 0 w 666"/>
              <a:gd name="T7" fmla="*/ 281 h 667"/>
              <a:gd name="T8" fmla="*/ 97 w 666"/>
              <a:gd name="T9" fmla="*/ 401 h 667"/>
              <a:gd name="T10" fmla="*/ 60 w 666"/>
              <a:gd name="T11" fmla="*/ 532 h 667"/>
              <a:gd name="T12" fmla="*/ 215 w 666"/>
              <a:gd name="T13" fmla="*/ 548 h 667"/>
              <a:gd name="T14" fmla="*/ 281 w 666"/>
              <a:gd name="T15" fmla="*/ 667 h 667"/>
              <a:gd name="T16" fmla="*/ 401 w 666"/>
              <a:gd name="T17" fmla="*/ 568 h 667"/>
              <a:gd name="T18" fmla="*/ 533 w 666"/>
              <a:gd name="T19" fmla="*/ 605 h 667"/>
              <a:gd name="T20" fmla="*/ 547 w 666"/>
              <a:gd name="T21" fmla="*/ 451 h 667"/>
              <a:gd name="T22" fmla="*/ 666 w 666"/>
              <a:gd name="T23" fmla="*/ 384 h 667"/>
              <a:gd name="T24" fmla="*/ 666 w 666"/>
              <a:gd name="T25" fmla="*/ 281 h 667"/>
              <a:gd name="T26" fmla="*/ 547 w 666"/>
              <a:gd name="T27" fmla="*/ 216 h 667"/>
              <a:gd name="T28" fmla="*/ 532 w 666"/>
              <a:gd name="T29" fmla="*/ 61 h 667"/>
              <a:gd name="T30" fmla="*/ 401 w 666"/>
              <a:gd name="T31" fmla="*/ 99 h 667"/>
              <a:gd name="T32" fmla="*/ 281 w 666"/>
              <a:gd name="T33" fmla="*/ 0 h 667"/>
              <a:gd name="T34" fmla="*/ 361 w 666"/>
              <a:gd name="T35" fmla="*/ 27 h 667"/>
              <a:gd name="T36" fmla="*/ 453 w 666"/>
              <a:gd name="T37" fmla="*/ 150 h 667"/>
              <a:gd name="T38" fmla="*/ 570 w 666"/>
              <a:gd name="T39" fmla="*/ 136 h 667"/>
              <a:gd name="T40" fmla="*/ 547 w 666"/>
              <a:gd name="T41" fmla="*/ 289 h 667"/>
              <a:gd name="T42" fmla="*/ 640 w 666"/>
              <a:gd name="T43" fmla="*/ 361 h 667"/>
              <a:gd name="T44" fmla="*/ 516 w 666"/>
              <a:gd name="T45" fmla="*/ 453 h 667"/>
              <a:gd name="T46" fmla="*/ 530 w 666"/>
              <a:gd name="T47" fmla="*/ 570 h 667"/>
              <a:gd name="T48" fmla="*/ 377 w 666"/>
              <a:gd name="T49" fmla="*/ 548 h 667"/>
              <a:gd name="T50" fmla="*/ 304 w 666"/>
              <a:gd name="T51" fmla="*/ 640 h 667"/>
              <a:gd name="T52" fmla="*/ 212 w 666"/>
              <a:gd name="T53" fmla="*/ 517 h 667"/>
              <a:gd name="T54" fmla="*/ 95 w 666"/>
              <a:gd name="T55" fmla="*/ 529 h 667"/>
              <a:gd name="T56" fmla="*/ 118 w 666"/>
              <a:gd name="T57" fmla="*/ 378 h 667"/>
              <a:gd name="T58" fmla="*/ 26 w 666"/>
              <a:gd name="T59" fmla="*/ 304 h 667"/>
              <a:gd name="T60" fmla="*/ 149 w 666"/>
              <a:gd name="T61" fmla="*/ 213 h 667"/>
              <a:gd name="T62" fmla="*/ 137 w 666"/>
              <a:gd name="T63" fmla="*/ 96 h 667"/>
              <a:gd name="T64" fmla="*/ 289 w 666"/>
              <a:gd name="T65" fmla="*/ 119 h 667"/>
              <a:gd name="T66" fmla="*/ 333 w 666"/>
              <a:gd name="T67" fmla="*/ 213 h 667"/>
              <a:gd name="T68" fmla="*/ 333 w 666"/>
              <a:gd name="T69" fmla="*/ 453 h 667"/>
              <a:gd name="T70" fmla="*/ 333 w 666"/>
              <a:gd name="T71" fmla="*/ 213 h 667"/>
              <a:gd name="T72" fmla="*/ 426 w 666"/>
              <a:gd name="T73" fmla="*/ 333 h 667"/>
              <a:gd name="T74" fmla="*/ 240 w 666"/>
              <a:gd name="T75" fmla="*/ 33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6" h="667">
                <a:moveTo>
                  <a:pt x="281" y="0"/>
                </a:moveTo>
                <a:lnTo>
                  <a:pt x="265" y="98"/>
                </a:lnTo>
                <a:cubicBezTo>
                  <a:pt x="247" y="103"/>
                  <a:pt x="231" y="110"/>
                  <a:pt x="215" y="119"/>
                </a:cubicBezTo>
                <a:lnTo>
                  <a:pt x="134" y="61"/>
                </a:lnTo>
                <a:lnTo>
                  <a:pt x="61" y="133"/>
                </a:lnTo>
                <a:lnTo>
                  <a:pt x="118" y="215"/>
                </a:lnTo>
                <a:cubicBezTo>
                  <a:pt x="110" y="231"/>
                  <a:pt x="103" y="247"/>
                  <a:pt x="98" y="265"/>
                </a:cubicBezTo>
                <a:lnTo>
                  <a:pt x="0" y="281"/>
                </a:lnTo>
                <a:lnTo>
                  <a:pt x="0" y="384"/>
                </a:lnTo>
                <a:lnTo>
                  <a:pt x="97" y="401"/>
                </a:lnTo>
                <a:cubicBezTo>
                  <a:pt x="103" y="419"/>
                  <a:pt x="110" y="436"/>
                  <a:pt x="118" y="451"/>
                </a:cubicBezTo>
                <a:lnTo>
                  <a:pt x="60" y="532"/>
                </a:lnTo>
                <a:lnTo>
                  <a:pt x="133" y="605"/>
                </a:lnTo>
                <a:lnTo>
                  <a:pt x="215" y="548"/>
                </a:lnTo>
                <a:cubicBezTo>
                  <a:pt x="230" y="556"/>
                  <a:pt x="247" y="563"/>
                  <a:pt x="265" y="568"/>
                </a:cubicBezTo>
                <a:lnTo>
                  <a:pt x="281" y="667"/>
                </a:lnTo>
                <a:lnTo>
                  <a:pt x="383" y="667"/>
                </a:lnTo>
                <a:lnTo>
                  <a:pt x="401" y="568"/>
                </a:lnTo>
                <a:cubicBezTo>
                  <a:pt x="418" y="563"/>
                  <a:pt x="435" y="556"/>
                  <a:pt x="451" y="547"/>
                </a:cubicBezTo>
                <a:lnTo>
                  <a:pt x="533" y="605"/>
                </a:lnTo>
                <a:lnTo>
                  <a:pt x="605" y="532"/>
                </a:lnTo>
                <a:lnTo>
                  <a:pt x="547" y="451"/>
                </a:lnTo>
                <a:cubicBezTo>
                  <a:pt x="555" y="435"/>
                  <a:pt x="562" y="419"/>
                  <a:pt x="567" y="401"/>
                </a:cubicBezTo>
                <a:lnTo>
                  <a:pt x="666" y="384"/>
                </a:lnTo>
                <a:lnTo>
                  <a:pt x="666" y="373"/>
                </a:lnTo>
                <a:lnTo>
                  <a:pt x="666" y="281"/>
                </a:lnTo>
                <a:lnTo>
                  <a:pt x="567" y="265"/>
                </a:lnTo>
                <a:cubicBezTo>
                  <a:pt x="562" y="248"/>
                  <a:pt x="555" y="231"/>
                  <a:pt x="547" y="216"/>
                </a:cubicBezTo>
                <a:lnTo>
                  <a:pt x="604" y="133"/>
                </a:lnTo>
                <a:lnTo>
                  <a:pt x="532" y="61"/>
                </a:lnTo>
                <a:lnTo>
                  <a:pt x="450" y="119"/>
                </a:lnTo>
                <a:cubicBezTo>
                  <a:pt x="435" y="111"/>
                  <a:pt x="418" y="104"/>
                  <a:pt x="401" y="99"/>
                </a:cubicBezTo>
                <a:lnTo>
                  <a:pt x="383" y="0"/>
                </a:lnTo>
                <a:lnTo>
                  <a:pt x="281" y="0"/>
                </a:lnTo>
                <a:close/>
                <a:moveTo>
                  <a:pt x="304" y="27"/>
                </a:moveTo>
                <a:lnTo>
                  <a:pt x="361" y="27"/>
                </a:lnTo>
                <a:lnTo>
                  <a:pt x="377" y="119"/>
                </a:lnTo>
                <a:cubicBezTo>
                  <a:pt x="405" y="127"/>
                  <a:pt x="430" y="137"/>
                  <a:pt x="453" y="150"/>
                </a:cubicBezTo>
                <a:lnTo>
                  <a:pt x="529" y="96"/>
                </a:lnTo>
                <a:lnTo>
                  <a:pt x="570" y="136"/>
                </a:lnTo>
                <a:lnTo>
                  <a:pt x="516" y="213"/>
                </a:lnTo>
                <a:cubicBezTo>
                  <a:pt x="530" y="239"/>
                  <a:pt x="540" y="263"/>
                  <a:pt x="547" y="289"/>
                </a:cubicBezTo>
                <a:lnTo>
                  <a:pt x="640" y="304"/>
                </a:lnTo>
                <a:lnTo>
                  <a:pt x="640" y="361"/>
                </a:lnTo>
                <a:lnTo>
                  <a:pt x="547" y="378"/>
                </a:lnTo>
                <a:cubicBezTo>
                  <a:pt x="539" y="406"/>
                  <a:pt x="529" y="430"/>
                  <a:pt x="516" y="453"/>
                </a:cubicBezTo>
                <a:lnTo>
                  <a:pt x="570" y="529"/>
                </a:lnTo>
                <a:lnTo>
                  <a:pt x="530" y="570"/>
                </a:lnTo>
                <a:lnTo>
                  <a:pt x="453" y="516"/>
                </a:lnTo>
                <a:cubicBezTo>
                  <a:pt x="427" y="530"/>
                  <a:pt x="404" y="541"/>
                  <a:pt x="377" y="548"/>
                </a:cubicBezTo>
                <a:lnTo>
                  <a:pt x="361" y="640"/>
                </a:lnTo>
                <a:lnTo>
                  <a:pt x="304" y="640"/>
                </a:lnTo>
                <a:lnTo>
                  <a:pt x="288" y="548"/>
                </a:lnTo>
                <a:cubicBezTo>
                  <a:pt x="260" y="540"/>
                  <a:pt x="236" y="530"/>
                  <a:pt x="212" y="517"/>
                </a:cubicBezTo>
                <a:lnTo>
                  <a:pt x="136" y="570"/>
                </a:lnTo>
                <a:lnTo>
                  <a:pt x="95" y="529"/>
                </a:lnTo>
                <a:lnTo>
                  <a:pt x="149" y="454"/>
                </a:lnTo>
                <a:cubicBezTo>
                  <a:pt x="135" y="428"/>
                  <a:pt x="124" y="404"/>
                  <a:pt x="118" y="378"/>
                </a:cubicBezTo>
                <a:lnTo>
                  <a:pt x="26" y="361"/>
                </a:lnTo>
                <a:lnTo>
                  <a:pt x="26" y="304"/>
                </a:lnTo>
                <a:lnTo>
                  <a:pt x="118" y="289"/>
                </a:lnTo>
                <a:cubicBezTo>
                  <a:pt x="126" y="260"/>
                  <a:pt x="135" y="236"/>
                  <a:pt x="149" y="213"/>
                </a:cubicBezTo>
                <a:lnTo>
                  <a:pt x="96" y="136"/>
                </a:lnTo>
                <a:lnTo>
                  <a:pt x="137" y="96"/>
                </a:lnTo>
                <a:lnTo>
                  <a:pt x="212" y="150"/>
                </a:lnTo>
                <a:cubicBezTo>
                  <a:pt x="238" y="136"/>
                  <a:pt x="262" y="125"/>
                  <a:pt x="289" y="119"/>
                </a:cubicBezTo>
                <a:lnTo>
                  <a:pt x="304" y="27"/>
                </a:lnTo>
                <a:close/>
                <a:moveTo>
                  <a:pt x="333" y="213"/>
                </a:moveTo>
                <a:cubicBezTo>
                  <a:pt x="267" y="213"/>
                  <a:pt x="213" y="267"/>
                  <a:pt x="213" y="333"/>
                </a:cubicBezTo>
                <a:cubicBezTo>
                  <a:pt x="213" y="399"/>
                  <a:pt x="267" y="453"/>
                  <a:pt x="333" y="453"/>
                </a:cubicBezTo>
                <a:cubicBezTo>
                  <a:pt x="399" y="453"/>
                  <a:pt x="453" y="399"/>
                  <a:pt x="453" y="333"/>
                </a:cubicBezTo>
                <a:cubicBezTo>
                  <a:pt x="453" y="267"/>
                  <a:pt x="399" y="213"/>
                  <a:pt x="333" y="213"/>
                </a:cubicBezTo>
                <a:close/>
                <a:moveTo>
                  <a:pt x="333" y="240"/>
                </a:moveTo>
                <a:cubicBezTo>
                  <a:pt x="385" y="240"/>
                  <a:pt x="426" y="282"/>
                  <a:pt x="426" y="333"/>
                </a:cubicBezTo>
                <a:cubicBezTo>
                  <a:pt x="426" y="385"/>
                  <a:pt x="385" y="427"/>
                  <a:pt x="333" y="427"/>
                </a:cubicBezTo>
                <a:cubicBezTo>
                  <a:pt x="281" y="427"/>
                  <a:pt x="240" y="385"/>
                  <a:pt x="240" y="333"/>
                </a:cubicBezTo>
                <a:cubicBezTo>
                  <a:pt x="240" y="282"/>
                  <a:pt x="281" y="240"/>
                  <a:pt x="333" y="2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A1E97A8-8F4B-4119-A3A2-8E182F999331}"/>
              </a:ext>
            </a:extLst>
          </p:cNvPr>
          <p:cNvSpPr/>
          <p:nvPr/>
        </p:nvSpPr>
        <p:spPr>
          <a:xfrm>
            <a:off x="1335479" y="2586262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Button">
            <a:hlinkClick r:id="rId3" action="ppaction://hlinksldjump"/>
            <a:extLst>
              <a:ext uri="{FF2B5EF4-FFF2-40B4-BE49-F238E27FC236}">
                <a16:creationId xmlns:a16="http://schemas.microsoft.com/office/drawing/2014/main" id="{F6064EAF-4C13-4996-83A8-9933910A3292}"/>
              </a:ext>
            </a:extLst>
          </p:cNvPr>
          <p:cNvSpPr/>
          <p:nvPr/>
        </p:nvSpPr>
        <p:spPr>
          <a:xfrm>
            <a:off x="7369762" y="2312711"/>
            <a:ext cx="643146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Device registration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70108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/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aw_sc_s016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Device management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30010"/>
              </p:ext>
            </p:extLst>
          </p:nvPr>
        </p:nvGraphicFramePr>
        <p:xfrm>
          <a:off x="9624393" y="0"/>
          <a:ext cx="2567606" cy="2867302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DESCRIPTION</a:t>
                      </a:r>
                      <a:endParaRPr lang="ko-KR" altLang="en-US" sz="1100" b="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Device registration</a:t>
                      </a:r>
                    </a:p>
                    <a:p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When the device registration button is selected, the registration screen moves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registered device</a:t>
                      </a:r>
                    </a:p>
                    <a:p>
                      <a:endParaRPr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 there is no registered device, the device list is not displayed and a guide message is displayed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3686589" y="1422339"/>
            <a:ext cx="1973297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Device Management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1050" b="1" dirty="0">
              <a:latin typeface="+mn-ea"/>
            </a:endParaRPr>
          </a:p>
          <a:p>
            <a:pPr algn="ctr"/>
            <a:r>
              <a:rPr lang="ko-KR" altLang="en-US" sz="800">
                <a:latin typeface="+mn-ea"/>
              </a:rPr>
              <a:t>connected</a:t>
            </a:r>
            <a:r>
              <a:rPr lang="ko-KR" altLang="en-US" sz="800" dirty="0">
                <a:latin typeface="+mn-ea"/>
              </a:rPr>
              <a:t>You can manage and add devices</a:t>
            </a:r>
            <a:r>
              <a:rPr lang="en-US" altLang="ko-KR" sz="800" dirty="0">
                <a:latin typeface="+mn-ea"/>
              </a:rPr>
              <a:t>..</a:t>
            </a:r>
            <a:endParaRPr lang="ko-KR" altLang="en-US" sz="800" dirty="0">
              <a:latin typeface="+mn-ea"/>
            </a:endParaRPr>
          </a:p>
        </p:txBody>
      </p:sp>
      <p:sp>
        <p:nvSpPr>
          <p:cNvPr id="17" name="Button">
            <a:hlinkClick r:id="rId3" action="ppaction://hlinksldjump"/>
            <a:extLst>
              <a:ext uri="{FF2B5EF4-FFF2-40B4-BE49-F238E27FC236}">
                <a16:creationId xmlns:a16="http://schemas.microsoft.com/office/drawing/2014/main" id="{2BEF866B-A85E-469B-8272-B1E9327F76DA}"/>
              </a:ext>
            </a:extLst>
          </p:cNvPr>
          <p:cNvSpPr/>
          <p:nvPr/>
        </p:nvSpPr>
        <p:spPr>
          <a:xfrm>
            <a:off x="7369762" y="2312711"/>
            <a:ext cx="643146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Device registration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5DAF1C-C5FE-48E7-803D-C7FB24A73BE7}"/>
              </a:ext>
            </a:extLst>
          </p:cNvPr>
          <p:cNvSpPr txBox="1"/>
          <p:nvPr/>
        </p:nvSpPr>
        <p:spPr>
          <a:xfrm>
            <a:off x="3785168" y="3086907"/>
            <a:ext cx="1776127" cy="5847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 b="1" dirty="0">
                <a:latin typeface="+mn-ea"/>
              </a:rPr>
              <a:t>There are no registered devices</a:t>
            </a:r>
            <a:r>
              <a:rPr lang="en-US" altLang="ko-KR" sz="1000" b="1" dirty="0">
                <a:latin typeface="+mn-ea"/>
              </a:rPr>
              <a:t>.</a:t>
            </a: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r>
              <a:rPr lang="en-US" altLang="ko-KR" sz="900" dirty="0">
                <a:latin typeface="+mn-ea"/>
              </a:rPr>
              <a:t>“</a:t>
            </a:r>
            <a:r>
              <a:rPr lang="ko-KR" altLang="en-US" sz="900" dirty="0">
                <a:latin typeface="+mn-ea"/>
              </a:rPr>
              <a:t>Device registration</a:t>
            </a:r>
            <a:r>
              <a:rPr lang="en-US" altLang="ko-KR" sz="900" dirty="0">
                <a:latin typeface="+mn-ea"/>
              </a:rPr>
              <a:t>”</a:t>
            </a:r>
            <a:r>
              <a:rPr lang="ko-KR" altLang="en-US" sz="900" dirty="0">
                <a:latin typeface="+mn-ea"/>
              </a:rPr>
              <a:t>press the button</a:t>
            </a:r>
            <a:endParaRPr lang="en-US" altLang="ko-KR" sz="900" dirty="0">
              <a:latin typeface="+mn-ea"/>
            </a:endParaRPr>
          </a:p>
          <a:p>
            <a:pPr algn="ctr"/>
            <a:r>
              <a:rPr lang="ko-KR" altLang="en-US" sz="900" dirty="0">
                <a:latin typeface="+mn-ea"/>
              </a:rPr>
              <a:t>Experience the smart collection function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885CF0-1AC2-43BB-B6F2-C772834AA17D}"/>
              </a:ext>
            </a:extLst>
          </p:cNvPr>
          <p:cNvSpPr/>
          <p:nvPr/>
        </p:nvSpPr>
        <p:spPr>
          <a:xfrm>
            <a:off x="7297754" y="2263992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6907DA1-46E3-4BB7-89E6-F1882B2573DE}"/>
              </a:ext>
            </a:extLst>
          </p:cNvPr>
          <p:cNvSpPr/>
          <p:nvPr/>
        </p:nvSpPr>
        <p:spPr>
          <a:xfrm>
            <a:off x="3863752" y="297207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03032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/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aw_sc_s017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Device registration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947896"/>
              </p:ext>
            </p:extLst>
          </p:nvPr>
        </p:nvGraphicFramePr>
        <p:xfrm>
          <a:off x="9624393" y="0"/>
          <a:ext cx="2567606" cy="3202582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DESCRIPTION</a:t>
                      </a:r>
                      <a:endParaRPr lang="ko-KR" altLang="en-US" sz="1100" b="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Device name</a:t>
                      </a:r>
                    </a:p>
                    <a:p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Users can freely enter a name that can identify the device</a:t>
                      </a:r>
                    </a:p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Only 4-20 alphanumeric characters can be entered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Device GUID</a:t>
                      </a:r>
                    </a:p>
                    <a:p>
                      <a:endParaRPr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Device's unique ID input field</a:t>
                      </a:r>
                    </a:p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Only alphanumeric characters, special characters (-) and dashes can be entered (up to 40 characters)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3161616" y="1422339"/>
            <a:ext cx="3023264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Register a new device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1050" b="1" dirty="0">
              <a:latin typeface="+mn-ea"/>
            </a:endParaRPr>
          </a:p>
          <a:p>
            <a:pPr algn="ctr"/>
            <a:r>
              <a:rPr lang="en-US" altLang="ko-KR" sz="800" dirty="0">
                <a:latin typeface="+mn-ea"/>
              </a:rPr>
              <a:t>Add to collection project by connecting to the device in </a:t>
            </a:r>
            <a:r>
              <a:rPr lang="en-US" altLang="ko-KR" sz="800" dirty="0" err="1">
                <a:latin typeface="+mn-ea"/>
              </a:rPr>
              <a:t>EdgeAI</a:t>
            </a:r>
            <a:r>
              <a:rPr lang="ko-KR" altLang="en-US" sz="800" dirty="0">
                <a:latin typeface="+mn-ea"/>
              </a:rPr>
              <a:t>.</a:t>
            </a:r>
          </a:p>
        </p:txBody>
      </p:sp>
      <p:sp>
        <p:nvSpPr>
          <p:cNvPr id="10" name="Input Field">
            <a:extLst>
              <a:ext uri="{FF2B5EF4-FFF2-40B4-BE49-F238E27FC236}">
                <a16:creationId xmlns:a16="http://schemas.microsoft.com/office/drawing/2014/main" id="{69D8CF2D-6893-4729-A1D0-E23D6483F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208" y="2754019"/>
            <a:ext cx="12811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4-20</a:t>
            </a:r>
            <a:r>
              <a:rPr lang="ko-KR" altLang="en-US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English</a:t>
            </a:r>
            <a:r>
              <a:rPr lang="en-US" altLang="ko-KR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,</a:t>
            </a:r>
            <a:r>
              <a:rPr lang="ko-KR" altLang="en-US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Only numbers can be entered</a:t>
            </a:r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622533-AD64-490E-88B5-A6CE91FDD015}"/>
              </a:ext>
            </a:extLst>
          </p:cNvPr>
          <p:cNvSpPr txBox="1"/>
          <p:nvPr/>
        </p:nvSpPr>
        <p:spPr>
          <a:xfrm>
            <a:off x="3280374" y="2827409"/>
            <a:ext cx="30136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Device name</a:t>
            </a:r>
          </a:p>
        </p:txBody>
      </p:sp>
      <p:sp>
        <p:nvSpPr>
          <p:cNvPr id="13" name="Input Field">
            <a:extLst>
              <a:ext uri="{FF2B5EF4-FFF2-40B4-BE49-F238E27FC236}">
                <a16:creationId xmlns:a16="http://schemas.microsoft.com/office/drawing/2014/main" id="{7CC0106A-C522-48F3-8776-CB006FC51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850" y="3218325"/>
            <a:ext cx="1278864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device specific</a:t>
            </a:r>
            <a:r>
              <a:rPr lang="en-US" altLang="ko-KR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ID </a:t>
            </a:r>
            <a:r>
              <a:rPr lang="ko-KR" altLang="en-US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input</a:t>
            </a:r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29C1A0-C937-427A-807B-5564FBF06C7B}"/>
              </a:ext>
            </a:extLst>
          </p:cNvPr>
          <p:cNvSpPr txBox="1"/>
          <p:nvPr/>
        </p:nvSpPr>
        <p:spPr>
          <a:xfrm>
            <a:off x="3280374" y="3286058"/>
            <a:ext cx="43601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device</a:t>
            </a:r>
            <a:r>
              <a:rPr lang="en-US" altLang="ko-KR" sz="700" b="1" dirty="0">
                <a:latin typeface="+mn-ea"/>
              </a:rPr>
              <a:t>GUID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D99EFD-B762-4F43-A238-89AD6D2FF96B}"/>
              </a:ext>
            </a:extLst>
          </p:cNvPr>
          <p:cNvSpPr txBox="1"/>
          <p:nvPr/>
        </p:nvSpPr>
        <p:spPr>
          <a:xfrm>
            <a:off x="3280374" y="2402666"/>
            <a:ext cx="39113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Device registration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3A5FD4-14F5-4576-B59A-1D196EA54880}"/>
              </a:ext>
            </a:extLst>
          </p:cNvPr>
          <p:cNvSpPr/>
          <p:nvPr/>
        </p:nvSpPr>
        <p:spPr>
          <a:xfrm>
            <a:off x="3791744" y="5445496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cancel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81F493-17C0-4A28-A360-0D65AE03904F}"/>
              </a:ext>
            </a:extLst>
          </p:cNvPr>
          <p:cNvSpPr/>
          <p:nvPr/>
        </p:nvSpPr>
        <p:spPr>
          <a:xfrm>
            <a:off x="4685377" y="5445496"/>
            <a:ext cx="877094" cy="2402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registration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BC10A5-1D84-4371-8D94-C35D63CA1D11}"/>
              </a:ext>
            </a:extLst>
          </p:cNvPr>
          <p:cNvSpPr/>
          <p:nvPr/>
        </p:nvSpPr>
        <p:spPr>
          <a:xfrm>
            <a:off x="4685377" y="6090564"/>
            <a:ext cx="877094" cy="24024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registration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DFAB35F-A9BC-4CD6-B17B-CCE04171E0C1}"/>
              </a:ext>
            </a:extLst>
          </p:cNvPr>
          <p:cNvGrpSpPr/>
          <p:nvPr/>
        </p:nvGrpSpPr>
        <p:grpSpPr>
          <a:xfrm>
            <a:off x="9192344" y="3717032"/>
            <a:ext cx="2088232" cy="1152128"/>
            <a:chOff x="8904313" y="2852936"/>
            <a:chExt cx="2088232" cy="115212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4A399D2-E8A4-40E2-A6CA-5A3E42B9B167}"/>
                </a:ext>
              </a:extLst>
            </p:cNvPr>
            <p:cNvSpPr/>
            <p:nvPr/>
          </p:nvSpPr>
          <p:spPr>
            <a:xfrm>
              <a:off x="8904313" y="2852936"/>
              <a:ext cx="2088232" cy="11521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
Device registration failed.
Please check again to see if the entry is correct.
</a:t>
              </a:r>
              <a:endPara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DF887F1-2677-4562-B638-EB25F61F33DC}"/>
                </a:ext>
              </a:extLst>
            </p:cNvPr>
            <p:cNvSpPr/>
            <p:nvPr/>
          </p:nvSpPr>
          <p:spPr>
            <a:xfrm>
              <a:off x="9696402" y="3645243"/>
              <a:ext cx="504054" cy="20496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OK</a:t>
              </a:r>
              <a:endPara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4E4157D-981D-42CD-80A9-688E9518E17F}"/>
              </a:ext>
            </a:extLst>
          </p:cNvPr>
          <p:cNvCxnSpPr>
            <a:cxnSpLocks/>
          </p:cNvCxnSpPr>
          <p:nvPr/>
        </p:nvCxnSpPr>
        <p:spPr>
          <a:xfrm>
            <a:off x="3124093" y="2636912"/>
            <a:ext cx="33843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73BE3A3E-0392-4553-821D-7F3C8592FE48}"/>
              </a:ext>
            </a:extLst>
          </p:cNvPr>
          <p:cNvSpPr/>
          <p:nvPr/>
        </p:nvSpPr>
        <p:spPr>
          <a:xfrm>
            <a:off x="3168565" y="2717004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2BF5E61-0ACD-4B5C-A052-A62313ACFDF5}"/>
              </a:ext>
            </a:extLst>
          </p:cNvPr>
          <p:cNvSpPr/>
          <p:nvPr/>
        </p:nvSpPr>
        <p:spPr>
          <a:xfrm>
            <a:off x="3168565" y="3177496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172470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/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aw_sc_s018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Device Settings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940874"/>
              </p:ext>
            </p:extLst>
          </p:nvPr>
        </p:nvGraphicFramePr>
        <p:xfrm>
          <a:off x="9624393" y="0"/>
          <a:ext cx="2567606" cy="6890662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b="0" kern="12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DESCRIPTION</a:t>
                      </a:r>
                      <a:endParaRPr lang="ko-KR" altLang="en-US" sz="1100" b="0" kern="120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Device Settings</a:t>
                      </a:r>
                    </a:p>
                    <a:p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Device status: Check the current device connection status Periodically communicate with the device and then display the Connected/Disconnected text</a:t>
                      </a:r>
                    </a:p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*Requires periodic reference discussion (approximately 10 seconds)</a:t>
                      </a:r>
                    </a:p>
                    <a:p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Device Name: Displays the device name entered by the user</a:t>
                      </a:r>
                    </a:p>
                    <a:p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Device IP: Displays the IP address received from the device (cannot be modified)</a:t>
                      </a:r>
                    </a:p>
                    <a:p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Device GUID: Displays the ID entered when registering the device for the first time (cannot be modified)</a:t>
                      </a:r>
                    </a:p>
                    <a:p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Connected project: Displays the project name to which the device belongs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Delete device</a:t>
                      </a:r>
                    </a:p>
                    <a:p>
                      <a:endParaRPr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[confirm] Are you sure you want to delete the registered device?</a:t>
                      </a:r>
                    </a:p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After that, it moves to the device management page and is deleted from the device list</a:t>
                      </a:r>
                    </a:p>
                    <a:p>
                      <a:endParaRPr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*Deactivated if a linked project exists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3899788" y="1422339"/>
            <a:ext cx="1546898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>
                <a:latin typeface="+mn-ea"/>
              </a:rPr>
              <a:t>Device Settings</a:t>
            </a:r>
            <a:endParaRPr lang="en-US" altLang="ko-KR" sz="1050" b="1">
              <a:latin typeface="+mn-ea"/>
            </a:endParaRPr>
          </a:p>
          <a:p>
            <a:pPr algn="ctr"/>
            <a:endParaRPr lang="en-US" altLang="ko-KR" sz="1050" b="1">
              <a:latin typeface="+mn-ea"/>
            </a:endParaRPr>
          </a:p>
          <a:p>
            <a:pPr algn="ctr"/>
            <a:r>
              <a:rPr lang="ko-KR" altLang="en-US" sz="800">
                <a:latin typeface="+mn-ea"/>
              </a:rPr>
              <a:t>Check the settings of the registered device</a:t>
            </a:r>
          </a:p>
        </p:txBody>
      </p:sp>
      <p:sp>
        <p:nvSpPr>
          <p:cNvPr id="10" name="Input Field">
            <a:extLst>
              <a:ext uri="{FF2B5EF4-FFF2-40B4-BE49-F238E27FC236}">
                <a16:creationId xmlns:a16="http://schemas.microsoft.com/office/drawing/2014/main" id="{69D8CF2D-6893-4729-A1D0-E23D6483F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208" y="3087182"/>
            <a:ext cx="12811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device</a:t>
            </a:r>
            <a:r>
              <a:rPr lang="en-US" altLang="ko-KR" sz="70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1</a:t>
            </a:r>
            <a:endParaRPr lang="en-US" sz="70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622533-AD64-490E-88B5-A6CE91FDD015}"/>
              </a:ext>
            </a:extLst>
          </p:cNvPr>
          <p:cNvSpPr txBox="1"/>
          <p:nvPr/>
        </p:nvSpPr>
        <p:spPr>
          <a:xfrm>
            <a:off x="3280374" y="3160572"/>
            <a:ext cx="30136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Device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77442-6851-48A5-801B-8DA8DCB63881}"/>
              </a:ext>
            </a:extLst>
          </p:cNvPr>
          <p:cNvSpPr txBox="1"/>
          <p:nvPr/>
        </p:nvSpPr>
        <p:spPr>
          <a:xfrm>
            <a:off x="3280374" y="3519469"/>
            <a:ext cx="29335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device</a:t>
            </a:r>
            <a:r>
              <a:rPr lang="en-US" altLang="ko-KR" sz="700" b="1">
                <a:latin typeface="+mn-ea"/>
              </a:rPr>
              <a:t>IP</a:t>
            </a:r>
            <a:endParaRPr lang="ko-KR" altLang="en-US" sz="700" b="1">
              <a:latin typeface="+mn-ea"/>
            </a:endParaRPr>
          </a:p>
        </p:txBody>
      </p:sp>
      <p:sp>
        <p:nvSpPr>
          <p:cNvPr id="13" name="Input Field">
            <a:extLst>
              <a:ext uri="{FF2B5EF4-FFF2-40B4-BE49-F238E27FC236}">
                <a16:creationId xmlns:a16="http://schemas.microsoft.com/office/drawing/2014/main" id="{7CC0106A-C522-48F3-8776-CB006FC51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850" y="3831115"/>
            <a:ext cx="1278864" cy="20637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32SDF323LK</a:t>
            </a:r>
            <a:endParaRPr lang="en-US" sz="70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29C1A0-C937-427A-807B-5564FBF06C7B}"/>
              </a:ext>
            </a:extLst>
          </p:cNvPr>
          <p:cNvSpPr txBox="1"/>
          <p:nvPr/>
        </p:nvSpPr>
        <p:spPr>
          <a:xfrm>
            <a:off x="3280374" y="3898848"/>
            <a:ext cx="43601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device</a:t>
            </a:r>
            <a:r>
              <a:rPr lang="en-US" altLang="ko-KR" sz="700" b="1">
                <a:latin typeface="+mn-ea"/>
              </a:rPr>
              <a:t>GUID</a:t>
            </a:r>
            <a:endParaRPr lang="ko-KR" altLang="en-US" sz="700" b="1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D99EFD-B762-4F43-A238-89AD6D2FF96B}"/>
              </a:ext>
            </a:extLst>
          </p:cNvPr>
          <p:cNvSpPr txBox="1"/>
          <p:nvPr/>
        </p:nvSpPr>
        <p:spPr>
          <a:xfrm>
            <a:off x="3280374" y="2780928"/>
            <a:ext cx="39113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device status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3A5FD4-14F5-4576-B59A-1D196EA54880}"/>
              </a:ext>
            </a:extLst>
          </p:cNvPr>
          <p:cNvSpPr/>
          <p:nvPr/>
        </p:nvSpPr>
        <p:spPr>
          <a:xfrm>
            <a:off x="3791744" y="5445496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cancel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81F493-17C0-4A28-A360-0D65AE03904F}"/>
              </a:ext>
            </a:extLst>
          </p:cNvPr>
          <p:cNvSpPr/>
          <p:nvPr/>
        </p:nvSpPr>
        <p:spPr>
          <a:xfrm>
            <a:off x="4685377" y="5445496"/>
            <a:ext cx="877094" cy="2402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change</a:t>
            </a:r>
          </a:p>
        </p:txBody>
      </p:sp>
      <p:sp>
        <p:nvSpPr>
          <p:cNvPr id="24" name="Input Field">
            <a:extLst>
              <a:ext uri="{FF2B5EF4-FFF2-40B4-BE49-F238E27FC236}">
                <a16:creationId xmlns:a16="http://schemas.microsoft.com/office/drawing/2014/main" id="{FB3502F1-A6B2-43A7-8886-F437899EE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208" y="3467266"/>
            <a:ext cx="1281113" cy="20637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111.222.33.444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E2F32-664A-4EB1-AC0D-12DFB9E738F2}"/>
              </a:ext>
            </a:extLst>
          </p:cNvPr>
          <p:cNvSpPr txBox="1"/>
          <p:nvPr/>
        </p:nvSpPr>
        <p:spPr>
          <a:xfrm>
            <a:off x="4170512" y="2780928"/>
            <a:ext cx="301365" cy="107722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connected</a:t>
            </a:r>
            <a:endParaRPr lang="ko-KR" altLang="en-US" sz="70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F3E3E9-031D-4B3D-A96F-5FD433DE6BB9}"/>
              </a:ext>
            </a:extLst>
          </p:cNvPr>
          <p:cNvSpPr txBox="1"/>
          <p:nvPr/>
        </p:nvSpPr>
        <p:spPr>
          <a:xfrm>
            <a:off x="5879976" y="2780928"/>
            <a:ext cx="391133" cy="107722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disconnected</a:t>
            </a:r>
            <a:endParaRPr lang="ko-KR" altLang="en-US" sz="70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4EFDF5-763A-4FE3-B456-BC786B8F60C6}"/>
              </a:ext>
            </a:extLst>
          </p:cNvPr>
          <p:cNvSpPr txBox="1"/>
          <p:nvPr/>
        </p:nvSpPr>
        <p:spPr>
          <a:xfrm>
            <a:off x="3280374" y="4313828"/>
            <a:ext cx="66043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linked project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33AED5-A874-49AE-8E25-12444935640C}"/>
              </a:ext>
            </a:extLst>
          </p:cNvPr>
          <p:cNvSpPr txBox="1"/>
          <p:nvPr/>
        </p:nvSpPr>
        <p:spPr>
          <a:xfrm>
            <a:off x="4165850" y="4313828"/>
            <a:ext cx="99386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>
                <a:latin typeface="+mn-ea"/>
              </a:rPr>
              <a:t>Vehicle photo collection project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C4AD8F-C46F-43F2-82CE-0783BFC0B559}"/>
              </a:ext>
            </a:extLst>
          </p:cNvPr>
          <p:cNvSpPr txBox="1"/>
          <p:nvPr/>
        </p:nvSpPr>
        <p:spPr>
          <a:xfrm>
            <a:off x="3280374" y="2402666"/>
            <a:ext cx="39113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Device Settings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0F26163-4DC6-41CB-AC5A-F3D670EEFE01}"/>
              </a:ext>
            </a:extLst>
          </p:cNvPr>
          <p:cNvCxnSpPr>
            <a:cxnSpLocks/>
          </p:cNvCxnSpPr>
          <p:nvPr/>
        </p:nvCxnSpPr>
        <p:spPr>
          <a:xfrm>
            <a:off x="3124093" y="2636912"/>
            <a:ext cx="33843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Button">
            <a:extLst>
              <a:ext uri="{FF2B5EF4-FFF2-40B4-BE49-F238E27FC236}">
                <a16:creationId xmlns:a16="http://schemas.microsoft.com/office/drawing/2014/main" id="{034C3F01-0295-4E70-B67F-6176A3B9FB72}"/>
              </a:ext>
            </a:extLst>
          </p:cNvPr>
          <p:cNvSpPr/>
          <p:nvPr/>
        </p:nvSpPr>
        <p:spPr>
          <a:xfrm>
            <a:off x="4165850" y="4610922"/>
            <a:ext cx="558800" cy="228600"/>
          </a:xfrm>
          <a:prstGeom prst="roundRect">
            <a:avLst>
              <a:gd name="adj" fmla="val 5000"/>
            </a:avLst>
          </a:prstGeom>
          <a:solidFill>
            <a:srgbClr val="FF0066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delete</a:t>
            </a:r>
            <a:endParaRPr lang="en-US" sz="7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B80D04-E0A2-4674-9F64-57DB1230576F}"/>
              </a:ext>
            </a:extLst>
          </p:cNvPr>
          <p:cNvSpPr txBox="1"/>
          <p:nvPr/>
        </p:nvSpPr>
        <p:spPr>
          <a:xfrm>
            <a:off x="3280374" y="4671361"/>
            <a:ext cx="3590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Delete device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56FBAA4-7E49-4117-96C5-7056321F8D75}"/>
              </a:ext>
            </a:extLst>
          </p:cNvPr>
          <p:cNvSpPr/>
          <p:nvPr/>
        </p:nvSpPr>
        <p:spPr>
          <a:xfrm>
            <a:off x="3133236" y="2646084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D09244B-54A3-4E13-9574-0A9896A67C6A}"/>
              </a:ext>
            </a:extLst>
          </p:cNvPr>
          <p:cNvSpPr/>
          <p:nvPr/>
        </p:nvSpPr>
        <p:spPr>
          <a:xfrm>
            <a:off x="4093842" y="4553571"/>
            <a:ext cx="144016" cy="144016"/>
          </a:xfrm>
          <a:prstGeom prst="ellipse">
            <a:avLst/>
          </a:prstGeom>
          <a:solidFill>
            <a:srgbClr val="00B05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Button">
            <a:extLst>
              <a:ext uri="{FF2B5EF4-FFF2-40B4-BE49-F238E27FC236}">
                <a16:creationId xmlns:a16="http://schemas.microsoft.com/office/drawing/2014/main" id="{5BFD40EE-5921-47F9-8943-EEE77888077C}"/>
              </a:ext>
            </a:extLst>
          </p:cNvPr>
          <p:cNvSpPr/>
          <p:nvPr/>
        </p:nvSpPr>
        <p:spPr>
          <a:xfrm>
            <a:off x="4165850" y="4951112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delete</a:t>
            </a:r>
            <a:endParaRPr lang="en-US" sz="7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D0A137-77E4-45A7-B4CA-C17FCB55FDC3}"/>
              </a:ext>
            </a:extLst>
          </p:cNvPr>
          <p:cNvSpPr/>
          <p:nvPr/>
        </p:nvSpPr>
        <p:spPr>
          <a:xfrm>
            <a:off x="9624394" y="6214369"/>
            <a:ext cx="2567606" cy="643631"/>
          </a:xfrm>
          <a:prstGeom prst="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v1.2</a:t>
            </a:r>
          </a:p>
          <a:p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 device deletion case</a:t>
            </a:r>
          </a:p>
        </p:txBody>
      </p:sp>
    </p:spTree>
    <p:extLst>
      <p:ext uri="{BB962C8B-B14F-4D97-AF65-F5344CB8AC3E}">
        <p14:creationId xmlns:p14="http://schemas.microsoft.com/office/powerpoint/2010/main" val="261721183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/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aw_sc_s019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data management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726123"/>
              </p:ext>
            </p:extLst>
          </p:nvPr>
        </p:nvGraphicFramePr>
        <p:xfrm>
          <a:off x="9624393" y="0"/>
          <a:ext cx="2567606" cy="4309218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DESCRIPTION</a:t>
                      </a:r>
                      <a:endParaRPr lang="ko-KR" altLang="en-US" sz="1100" b="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of the selected project is displayed and other projects can be selected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Filter can be applied by selecting the date range where the image is saved</a:t>
                      </a:r>
                    </a:p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Enter in Date Picker format and delete the selected date when clicking the “X” button</a:t>
                      </a:r>
                    </a:p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Filter can be applied by selecting only the first or last day of the date range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You can set the maximum number of images displayed on one page (10, 50, 200)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Displays the total number of data set in items 1 and 2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 or individual selection is possible and only selected data is downloaded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564021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4123410" y="1422339"/>
            <a:ext cx="1099661" cy="407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data management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800" b="1" dirty="0">
              <a:latin typeface="+mn-ea"/>
            </a:endParaRPr>
          </a:p>
          <a:p>
            <a:pPr marL="0" marR="0" lvl="0" indent="0" algn="ctr" defTabSz="107229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List of collected data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4DF8748-00BA-44C6-8144-A653C12E2AFB}"/>
              </a:ext>
            </a:extLst>
          </p:cNvPr>
          <p:cNvCxnSpPr/>
          <p:nvPr/>
        </p:nvCxnSpPr>
        <p:spPr>
          <a:xfrm>
            <a:off x="1919536" y="2390203"/>
            <a:ext cx="56939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50264CC-3DB4-4311-AC9A-1B0CA06CC8A4}"/>
              </a:ext>
            </a:extLst>
          </p:cNvPr>
          <p:cNvGrpSpPr/>
          <p:nvPr/>
        </p:nvGrpSpPr>
        <p:grpSpPr>
          <a:xfrm>
            <a:off x="1806178" y="3585112"/>
            <a:ext cx="1045557" cy="864096"/>
            <a:chOff x="2567608" y="2383111"/>
            <a:chExt cx="1045557" cy="864096"/>
          </a:xfrm>
        </p:grpSpPr>
        <p:sp>
          <p:nvSpPr>
            <p:cNvPr id="79" name="Border">
              <a:extLst>
                <a:ext uri="{FF2B5EF4-FFF2-40B4-BE49-F238E27FC236}">
                  <a16:creationId xmlns:a16="http://schemas.microsoft.com/office/drawing/2014/main" id="{E1972AD9-1BBF-4D76-B63E-981B1C927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Line 2">
              <a:extLst>
                <a:ext uri="{FF2B5EF4-FFF2-40B4-BE49-F238E27FC236}">
                  <a16:creationId xmlns:a16="http://schemas.microsoft.com/office/drawing/2014/main" id="{3651E750-E53F-4E1D-BF6D-1FDE485F7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Line 1">
              <a:extLst>
                <a:ext uri="{FF2B5EF4-FFF2-40B4-BE49-F238E27FC236}">
                  <a16:creationId xmlns:a16="http://schemas.microsoft.com/office/drawing/2014/main" id="{2229A18D-1846-4AC8-996B-DB9066BC1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h3">
              <a:extLst>
                <a:ext uri="{FF2B5EF4-FFF2-40B4-BE49-F238E27FC236}">
                  <a16:creationId xmlns:a16="http://schemas.microsoft.com/office/drawing/2014/main" id="{10F3DBAD-47B1-4480-ABAB-28566509607A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4661A49F-EFF7-497A-B0BE-83C000FB7083}"/>
              </a:ext>
            </a:extLst>
          </p:cNvPr>
          <p:cNvGrpSpPr/>
          <p:nvPr/>
        </p:nvGrpSpPr>
        <p:grpSpPr>
          <a:xfrm>
            <a:off x="3005210" y="3585112"/>
            <a:ext cx="1045557" cy="864096"/>
            <a:chOff x="2567608" y="2383111"/>
            <a:chExt cx="1045557" cy="864096"/>
          </a:xfrm>
        </p:grpSpPr>
        <p:sp>
          <p:nvSpPr>
            <p:cNvPr id="84" name="Border">
              <a:extLst>
                <a:ext uri="{FF2B5EF4-FFF2-40B4-BE49-F238E27FC236}">
                  <a16:creationId xmlns:a16="http://schemas.microsoft.com/office/drawing/2014/main" id="{FDAB7D95-CD04-4040-B55B-938812B0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ine 2">
              <a:extLst>
                <a:ext uri="{FF2B5EF4-FFF2-40B4-BE49-F238E27FC236}">
                  <a16:creationId xmlns:a16="http://schemas.microsoft.com/office/drawing/2014/main" id="{358FB16F-3FA5-4568-AE2D-BA5B16913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Line 1">
              <a:extLst>
                <a:ext uri="{FF2B5EF4-FFF2-40B4-BE49-F238E27FC236}">
                  <a16:creationId xmlns:a16="http://schemas.microsoft.com/office/drawing/2014/main" id="{563DB3B1-4A21-4129-AE4C-F079256F6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h3">
              <a:extLst>
                <a:ext uri="{FF2B5EF4-FFF2-40B4-BE49-F238E27FC236}">
                  <a16:creationId xmlns:a16="http://schemas.microsoft.com/office/drawing/2014/main" id="{60419B7A-7DBD-4884-97A3-F14CA4649867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9F844C4-A612-45BB-B751-B1E6BA566996}"/>
              </a:ext>
            </a:extLst>
          </p:cNvPr>
          <p:cNvGrpSpPr/>
          <p:nvPr/>
        </p:nvGrpSpPr>
        <p:grpSpPr>
          <a:xfrm>
            <a:off x="4157449" y="3585112"/>
            <a:ext cx="1045557" cy="864096"/>
            <a:chOff x="2567608" y="2383111"/>
            <a:chExt cx="1045557" cy="864096"/>
          </a:xfrm>
        </p:grpSpPr>
        <p:sp>
          <p:nvSpPr>
            <p:cNvPr id="89" name="Border">
              <a:extLst>
                <a:ext uri="{FF2B5EF4-FFF2-40B4-BE49-F238E27FC236}">
                  <a16:creationId xmlns:a16="http://schemas.microsoft.com/office/drawing/2014/main" id="{6FE70461-6558-458F-B134-B91642BF7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Line 2">
              <a:extLst>
                <a:ext uri="{FF2B5EF4-FFF2-40B4-BE49-F238E27FC236}">
                  <a16:creationId xmlns:a16="http://schemas.microsoft.com/office/drawing/2014/main" id="{5092D4D9-CA5E-4713-B337-B13BFA6B8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Line 1">
              <a:extLst>
                <a:ext uri="{FF2B5EF4-FFF2-40B4-BE49-F238E27FC236}">
                  <a16:creationId xmlns:a16="http://schemas.microsoft.com/office/drawing/2014/main" id="{7F2B61F7-3F37-4AC8-911B-F687C04A4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h3">
              <a:extLst>
                <a:ext uri="{FF2B5EF4-FFF2-40B4-BE49-F238E27FC236}">
                  <a16:creationId xmlns:a16="http://schemas.microsoft.com/office/drawing/2014/main" id="{12D4115C-A6CD-44A9-B4FB-C0AC5DF29AF6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D272682-F03A-42BB-A37B-EE8569089AE2}"/>
              </a:ext>
            </a:extLst>
          </p:cNvPr>
          <p:cNvGrpSpPr/>
          <p:nvPr/>
        </p:nvGrpSpPr>
        <p:grpSpPr>
          <a:xfrm>
            <a:off x="5321663" y="3585112"/>
            <a:ext cx="1045557" cy="864096"/>
            <a:chOff x="2567608" y="2383111"/>
            <a:chExt cx="1045557" cy="864096"/>
          </a:xfrm>
        </p:grpSpPr>
        <p:sp>
          <p:nvSpPr>
            <p:cNvPr id="94" name="Border">
              <a:extLst>
                <a:ext uri="{FF2B5EF4-FFF2-40B4-BE49-F238E27FC236}">
                  <a16:creationId xmlns:a16="http://schemas.microsoft.com/office/drawing/2014/main" id="{E3BE183B-F935-4C67-8510-DE254E8FE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Line 2">
              <a:extLst>
                <a:ext uri="{FF2B5EF4-FFF2-40B4-BE49-F238E27FC236}">
                  <a16:creationId xmlns:a16="http://schemas.microsoft.com/office/drawing/2014/main" id="{C19B3534-3B3B-423C-B0BD-11A138634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Line 1">
              <a:extLst>
                <a:ext uri="{FF2B5EF4-FFF2-40B4-BE49-F238E27FC236}">
                  <a16:creationId xmlns:a16="http://schemas.microsoft.com/office/drawing/2014/main" id="{561B5421-11B7-4D72-8E99-62AFACF14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h3">
              <a:extLst>
                <a:ext uri="{FF2B5EF4-FFF2-40B4-BE49-F238E27FC236}">
                  <a16:creationId xmlns:a16="http://schemas.microsoft.com/office/drawing/2014/main" id="{9D4D5AD4-2CF7-4640-912A-3F58F49833E1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6071915-13CC-4C8D-ACED-998D3AB6AE69}"/>
              </a:ext>
            </a:extLst>
          </p:cNvPr>
          <p:cNvGrpSpPr/>
          <p:nvPr/>
        </p:nvGrpSpPr>
        <p:grpSpPr>
          <a:xfrm>
            <a:off x="6494728" y="3585112"/>
            <a:ext cx="1045557" cy="864096"/>
            <a:chOff x="2567608" y="2383111"/>
            <a:chExt cx="1045557" cy="864096"/>
          </a:xfrm>
        </p:grpSpPr>
        <p:sp>
          <p:nvSpPr>
            <p:cNvPr id="99" name="Border">
              <a:extLst>
                <a:ext uri="{FF2B5EF4-FFF2-40B4-BE49-F238E27FC236}">
                  <a16:creationId xmlns:a16="http://schemas.microsoft.com/office/drawing/2014/main" id="{0315F272-B7E6-41E8-8555-A08360597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Line 2">
              <a:extLst>
                <a:ext uri="{FF2B5EF4-FFF2-40B4-BE49-F238E27FC236}">
                  <a16:creationId xmlns:a16="http://schemas.microsoft.com/office/drawing/2014/main" id="{1145B1B1-EBC8-4CD3-ACE6-5E5DCDEF6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Line 1">
              <a:extLst>
                <a:ext uri="{FF2B5EF4-FFF2-40B4-BE49-F238E27FC236}">
                  <a16:creationId xmlns:a16="http://schemas.microsoft.com/office/drawing/2014/main" id="{DEEA000E-C876-4B4F-BB77-D5F8ED0EB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h3">
              <a:extLst>
                <a:ext uri="{FF2B5EF4-FFF2-40B4-BE49-F238E27FC236}">
                  <a16:creationId xmlns:a16="http://schemas.microsoft.com/office/drawing/2014/main" id="{32D9685C-AB9C-40C5-A049-C503D4590A22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E629E2F-61FE-4766-85DE-025A501526ED}"/>
              </a:ext>
            </a:extLst>
          </p:cNvPr>
          <p:cNvSpPr txBox="1"/>
          <p:nvPr/>
        </p:nvSpPr>
        <p:spPr>
          <a:xfrm>
            <a:off x="3618409" y="2711760"/>
            <a:ext cx="6251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>
                <a:latin typeface="+mn-ea"/>
              </a:rPr>
              <a:t>~</a:t>
            </a:r>
            <a:endParaRPr lang="ko-KR" altLang="en-US" sz="700" dirty="0">
              <a:latin typeface="+mn-ea"/>
            </a:endParaRPr>
          </a:p>
        </p:txBody>
      </p:sp>
      <p:grpSp>
        <p:nvGrpSpPr>
          <p:cNvPr id="207" name="Date Picker">
            <a:extLst>
              <a:ext uri="{FF2B5EF4-FFF2-40B4-BE49-F238E27FC236}">
                <a16:creationId xmlns:a16="http://schemas.microsoft.com/office/drawing/2014/main" id="{95DC4148-9E48-41C7-AA56-CA0E2B085B08}"/>
              </a:ext>
            </a:extLst>
          </p:cNvPr>
          <p:cNvGrpSpPr/>
          <p:nvPr/>
        </p:nvGrpSpPr>
        <p:grpSpPr>
          <a:xfrm>
            <a:off x="7749744" y="4730665"/>
            <a:ext cx="1514608" cy="1252628"/>
            <a:chOff x="617292" y="2012745"/>
            <a:chExt cx="1973507" cy="1632155"/>
          </a:xfrm>
        </p:grpSpPr>
        <p:sp>
          <p:nvSpPr>
            <p:cNvPr id="208" name="Box">
              <a:extLst>
                <a:ext uri="{FF2B5EF4-FFF2-40B4-BE49-F238E27FC236}">
                  <a16:creationId xmlns:a16="http://schemas.microsoft.com/office/drawing/2014/main" id="{3C177A81-1369-4A69-94BE-42D54CDD2EF9}"/>
                </a:ext>
              </a:extLst>
            </p:cNvPr>
            <p:cNvSpPr/>
            <p:nvPr/>
          </p:nvSpPr>
          <p:spPr>
            <a:xfrm>
              <a:off x="617292" y="2012745"/>
              <a:ext cx="1973507" cy="16321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9" name="Month">
              <a:extLst>
                <a:ext uri="{FF2B5EF4-FFF2-40B4-BE49-F238E27FC236}">
                  <a16:creationId xmlns:a16="http://schemas.microsoft.com/office/drawing/2014/main" id="{99B5EB94-7AAD-4A04-9C6C-DAA4D92A5FFB}"/>
                </a:ext>
              </a:extLst>
            </p:cNvPr>
            <p:cNvSpPr txBox="1"/>
            <p:nvPr/>
          </p:nvSpPr>
          <p:spPr>
            <a:xfrm>
              <a:off x="1291527" y="2089680"/>
              <a:ext cx="625042" cy="215648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July 2020</a:t>
              </a:r>
            </a:p>
          </p:txBody>
        </p:sp>
        <p:grpSp>
          <p:nvGrpSpPr>
            <p:cNvPr id="210" name="Days">
              <a:extLst>
                <a:ext uri="{FF2B5EF4-FFF2-40B4-BE49-F238E27FC236}">
                  <a16:creationId xmlns:a16="http://schemas.microsoft.com/office/drawing/2014/main" id="{4751DF3F-E705-4318-8EAB-E70B52C57C01}"/>
                </a:ext>
              </a:extLst>
            </p:cNvPr>
            <p:cNvGrpSpPr/>
            <p:nvPr/>
          </p:nvGrpSpPr>
          <p:grpSpPr>
            <a:xfrm>
              <a:off x="745194" y="2575447"/>
              <a:ext cx="1717703" cy="967117"/>
              <a:chOff x="766202" y="2578764"/>
              <a:chExt cx="1717703" cy="967117"/>
            </a:xfrm>
          </p:grpSpPr>
          <p:sp>
            <p:nvSpPr>
              <p:cNvPr id="223" name="Day">
                <a:extLst>
                  <a:ext uri="{FF2B5EF4-FFF2-40B4-BE49-F238E27FC236}">
                    <a16:creationId xmlns:a16="http://schemas.microsoft.com/office/drawing/2014/main" id="{A3CBDC22-54E0-4AE7-9FB4-4C17EE539752}"/>
                  </a:ext>
                </a:extLst>
              </p:cNvPr>
              <p:cNvSpPr txBox="1"/>
              <p:nvPr/>
            </p:nvSpPr>
            <p:spPr>
              <a:xfrm>
                <a:off x="2124685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224" name="Day">
                <a:extLst>
                  <a:ext uri="{FF2B5EF4-FFF2-40B4-BE49-F238E27FC236}">
                    <a16:creationId xmlns:a16="http://schemas.microsoft.com/office/drawing/2014/main" id="{569648F7-7756-4535-A36F-075768DE4071}"/>
                  </a:ext>
                </a:extLst>
              </p:cNvPr>
              <p:cNvSpPr txBox="1"/>
              <p:nvPr/>
            </p:nvSpPr>
            <p:spPr>
              <a:xfrm>
                <a:off x="2093427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225" name="Day">
                <a:extLst>
                  <a:ext uri="{FF2B5EF4-FFF2-40B4-BE49-F238E27FC236}">
                    <a16:creationId xmlns:a16="http://schemas.microsoft.com/office/drawing/2014/main" id="{5E23BEDF-BFB0-42D4-ADE8-FD205B2B967E}"/>
                  </a:ext>
                </a:extLst>
              </p:cNvPr>
              <p:cNvSpPr txBox="1"/>
              <p:nvPr/>
            </p:nvSpPr>
            <p:spPr>
              <a:xfrm>
                <a:off x="209342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226" name="Day">
                <a:extLst>
                  <a:ext uri="{FF2B5EF4-FFF2-40B4-BE49-F238E27FC236}">
                    <a16:creationId xmlns:a16="http://schemas.microsoft.com/office/drawing/2014/main" id="{B398DF8E-3F5D-4A30-A8F8-BA021C2226C0}"/>
                  </a:ext>
                </a:extLst>
              </p:cNvPr>
              <p:cNvSpPr txBox="1"/>
              <p:nvPr/>
            </p:nvSpPr>
            <p:spPr>
              <a:xfrm>
                <a:off x="209342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227" name="Day">
                <a:extLst>
                  <a:ext uri="{FF2B5EF4-FFF2-40B4-BE49-F238E27FC236}">
                    <a16:creationId xmlns:a16="http://schemas.microsoft.com/office/drawing/2014/main" id="{DC74D41B-9341-4285-9E0C-DAA9F6794A8C}"/>
                  </a:ext>
                </a:extLst>
              </p:cNvPr>
              <p:cNvSpPr txBox="1"/>
              <p:nvPr/>
            </p:nvSpPr>
            <p:spPr>
              <a:xfrm>
                <a:off x="2390128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228" name="Day">
                <a:extLst>
                  <a:ext uri="{FF2B5EF4-FFF2-40B4-BE49-F238E27FC236}">
                    <a16:creationId xmlns:a16="http://schemas.microsoft.com/office/drawing/2014/main" id="{EE90E172-F33C-445C-ABD0-C556D1ADE937}"/>
                  </a:ext>
                </a:extLst>
              </p:cNvPr>
              <p:cNvSpPr txBox="1"/>
              <p:nvPr/>
            </p:nvSpPr>
            <p:spPr>
              <a:xfrm>
                <a:off x="2358870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229" name="Day">
                <a:extLst>
                  <a:ext uri="{FF2B5EF4-FFF2-40B4-BE49-F238E27FC236}">
                    <a16:creationId xmlns:a16="http://schemas.microsoft.com/office/drawing/2014/main" id="{172603B8-6CE5-46B7-8FA9-4F65A9166761}"/>
                  </a:ext>
                </a:extLst>
              </p:cNvPr>
              <p:cNvSpPr txBox="1"/>
              <p:nvPr/>
            </p:nvSpPr>
            <p:spPr>
              <a:xfrm>
                <a:off x="2358870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230" name="Day">
                <a:extLst>
                  <a:ext uri="{FF2B5EF4-FFF2-40B4-BE49-F238E27FC236}">
                    <a16:creationId xmlns:a16="http://schemas.microsoft.com/office/drawing/2014/main" id="{40630D91-9486-4FE9-9EA9-36E11D0F5127}"/>
                  </a:ext>
                </a:extLst>
              </p:cNvPr>
              <p:cNvSpPr txBox="1"/>
              <p:nvPr/>
            </p:nvSpPr>
            <p:spPr>
              <a:xfrm>
                <a:off x="2358870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231" name="Day">
                <a:extLst>
                  <a:ext uri="{FF2B5EF4-FFF2-40B4-BE49-F238E27FC236}">
                    <a16:creationId xmlns:a16="http://schemas.microsoft.com/office/drawing/2014/main" id="{23813D1D-EDB6-4C65-AC7D-5082C77F088A}"/>
                  </a:ext>
                </a:extLst>
              </p:cNvPr>
              <p:cNvSpPr txBox="1"/>
              <p:nvPr/>
            </p:nvSpPr>
            <p:spPr>
              <a:xfrm>
                <a:off x="797460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232" name="Day">
                <a:extLst>
                  <a:ext uri="{FF2B5EF4-FFF2-40B4-BE49-F238E27FC236}">
                    <a16:creationId xmlns:a16="http://schemas.microsoft.com/office/drawing/2014/main" id="{5A42EA6D-476C-498C-9D02-89F7E021FDC2}"/>
                  </a:ext>
                </a:extLst>
              </p:cNvPr>
              <p:cNvSpPr txBox="1"/>
              <p:nvPr/>
            </p:nvSpPr>
            <p:spPr>
              <a:xfrm>
                <a:off x="76620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13</a:t>
                </a:r>
              </a:p>
            </p:txBody>
          </p:sp>
          <p:sp>
            <p:nvSpPr>
              <p:cNvPr id="233" name="Day">
                <a:extLst>
                  <a:ext uri="{FF2B5EF4-FFF2-40B4-BE49-F238E27FC236}">
                    <a16:creationId xmlns:a16="http://schemas.microsoft.com/office/drawing/2014/main" id="{C2B1AB09-A513-40CE-AD2F-9C135484FCD4}"/>
                  </a:ext>
                </a:extLst>
              </p:cNvPr>
              <p:cNvSpPr txBox="1"/>
              <p:nvPr/>
            </p:nvSpPr>
            <p:spPr>
              <a:xfrm>
                <a:off x="76620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234" name="Day">
                <a:extLst>
                  <a:ext uri="{FF2B5EF4-FFF2-40B4-BE49-F238E27FC236}">
                    <a16:creationId xmlns:a16="http://schemas.microsoft.com/office/drawing/2014/main" id="{FE8433B7-263C-4B56-B49C-5691BBD9EC0D}"/>
                  </a:ext>
                </a:extLst>
              </p:cNvPr>
              <p:cNvSpPr txBox="1"/>
              <p:nvPr/>
            </p:nvSpPr>
            <p:spPr>
              <a:xfrm>
                <a:off x="76620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235" name="Day">
                <a:extLst>
                  <a:ext uri="{FF2B5EF4-FFF2-40B4-BE49-F238E27FC236}">
                    <a16:creationId xmlns:a16="http://schemas.microsoft.com/office/drawing/2014/main" id="{F33AD1BF-8812-4EE4-85B1-49F264200C7A}"/>
                  </a:ext>
                </a:extLst>
              </p:cNvPr>
              <p:cNvSpPr txBox="1"/>
              <p:nvPr/>
            </p:nvSpPr>
            <p:spPr>
              <a:xfrm>
                <a:off x="1062905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236" name="Day">
                <a:extLst>
                  <a:ext uri="{FF2B5EF4-FFF2-40B4-BE49-F238E27FC236}">
                    <a16:creationId xmlns:a16="http://schemas.microsoft.com/office/drawing/2014/main" id="{3BA47C24-40F3-41F3-84E4-4DE8423DB048}"/>
                  </a:ext>
                </a:extLst>
              </p:cNvPr>
              <p:cNvSpPr txBox="1"/>
              <p:nvPr/>
            </p:nvSpPr>
            <p:spPr>
              <a:xfrm>
                <a:off x="103164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237" name="Day">
                <a:extLst>
                  <a:ext uri="{FF2B5EF4-FFF2-40B4-BE49-F238E27FC236}">
                    <a16:creationId xmlns:a16="http://schemas.microsoft.com/office/drawing/2014/main" id="{4B3A3870-9127-4FCD-AF7F-F2662389035E}"/>
                  </a:ext>
                </a:extLst>
              </p:cNvPr>
              <p:cNvSpPr txBox="1"/>
              <p:nvPr/>
            </p:nvSpPr>
            <p:spPr>
              <a:xfrm>
                <a:off x="103164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238" name="Day">
                <a:extLst>
                  <a:ext uri="{FF2B5EF4-FFF2-40B4-BE49-F238E27FC236}">
                    <a16:creationId xmlns:a16="http://schemas.microsoft.com/office/drawing/2014/main" id="{F2C434DB-2B8E-4984-8D76-87E865F8EF42}"/>
                  </a:ext>
                </a:extLst>
              </p:cNvPr>
              <p:cNvSpPr txBox="1"/>
              <p:nvPr/>
            </p:nvSpPr>
            <p:spPr>
              <a:xfrm>
                <a:off x="1031647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239" name="Day">
                <a:extLst>
                  <a:ext uri="{FF2B5EF4-FFF2-40B4-BE49-F238E27FC236}">
                    <a16:creationId xmlns:a16="http://schemas.microsoft.com/office/drawing/2014/main" id="{85168237-8A80-4139-98B8-D875F19F445F}"/>
                  </a:ext>
                </a:extLst>
              </p:cNvPr>
              <p:cNvSpPr txBox="1"/>
              <p:nvPr/>
            </p:nvSpPr>
            <p:spPr>
              <a:xfrm>
                <a:off x="1328350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240" name="Day">
                <a:extLst>
                  <a:ext uri="{FF2B5EF4-FFF2-40B4-BE49-F238E27FC236}">
                    <a16:creationId xmlns:a16="http://schemas.microsoft.com/office/drawing/2014/main" id="{BEBD3598-1536-49B1-BBE6-EE72AA791BAF}"/>
                  </a:ext>
                </a:extLst>
              </p:cNvPr>
              <p:cNvSpPr txBox="1"/>
              <p:nvPr/>
            </p:nvSpPr>
            <p:spPr>
              <a:xfrm>
                <a:off x="1328350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241" name="Day">
                <a:extLst>
                  <a:ext uri="{FF2B5EF4-FFF2-40B4-BE49-F238E27FC236}">
                    <a16:creationId xmlns:a16="http://schemas.microsoft.com/office/drawing/2014/main" id="{6D0357EE-AEEE-4177-B9AB-D5564ABB5603}"/>
                  </a:ext>
                </a:extLst>
              </p:cNvPr>
              <p:cNvSpPr txBox="1"/>
              <p:nvPr/>
            </p:nvSpPr>
            <p:spPr>
              <a:xfrm>
                <a:off x="129709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242" name="Day">
                <a:extLst>
                  <a:ext uri="{FF2B5EF4-FFF2-40B4-BE49-F238E27FC236}">
                    <a16:creationId xmlns:a16="http://schemas.microsoft.com/office/drawing/2014/main" id="{D2F15165-0E4A-4572-8263-7039A6569594}"/>
                  </a:ext>
                </a:extLst>
              </p:cNvPr>
              <p:cNvSpPr txBox="1"/>
              <p:nvPr/>
            </p:nvSpPr>
            <p:spPr>
              <a:xfrm>
                <a:off x="129709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243" name="Day">
                <a:extLst>
                  <a:ext uri="{FF2B5EF4-FFF2-40B4-BE49-F238E27FC236}">
                    <a16:creationId xmlns:a16="http://schemas.microsoft.com/office/drawing/2014/main" id="{947293BC-901A-4DCC-B625-50B4CD8425E3}"/>
                  </a:ext>
                </a:extLst>
              </p:cNvPr>
              <p:cNvSpPr txBox="1"/>
              <p:nvPr/>
            </p:nvSpPr>
            <p:spPr>
              <a:xfrm>
                <a:off x="129709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244" name="Day">
                <a:extLst>
                  <a:ext uri="{FF2B5EF4-FFF2-40B4-BE49-F238E27FC236}">
                    <a16:creationId xmlns:a16="http://schemas.microsoft.com/office/drawing/2014/main" id="{A6DB306A-861D-4DB5-810D-09148DBEE6EA}"/>
                  </a:ext>
                </a:extLst>
              </p:cNvPr>
              <p:cNvSpPr txBox="1"/>
              <p:nvPr/>
            </p:nvSpPr>
            <p:spPr>
              <a:xfrm>
                <a:off x="1593795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245" name="Day">
                <a:extLst>
                  <a:ext uri="{FF2B5EF4-FFF2-40B4-BE49-F238E27FC236}">
                    <a16:creationId xmlns:a16="http://schemas.microsoft.com/office/drawing/2014/main" id="{D8678227-F493-4E60-9257-A60CD8A86A86}"/>
                  </a:ext>
                </a:extLst>
              </p:cNvPr>
              <p:cNvSpPr txBox="1"/>
              <p:nvPr/>
            </p:nvSpPr>
            <p:spPr>
              <a:xfrm>
                <a:off x="1593795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246" name="Day">
                <a:extLst>
                  <a:ext uri="{FF2B5EF4-FFF2-40B4-BE49-F238E27FC236}">
                    <a16:creationId xmlns:a16="http://schemas.microsoft.com/office/drawing/2014/main" id="{CE0FCDDA-8BA4-4BE6-92D5-938CFB04961A}"/>
                  </a:ext>
                </a:extLst>
              </p:cNvPr>
              <p:cNvSpPr txBox="1"/>
              <p:nvPr/>
            </p:nvSpPr>
            <p:spPr>
              <a:xfrm>
                <a:off x="156253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247" name="Day">
                <a:extLst>
                  <a:ext uri="{FF2B5EF4-FFF2-40B4-BE49-F238E27FC236}">
                    <a16:creationId xmlns:a16="http://schemas.microsoft.com/office/drawing/2014/main" id="{1AC12FFE-D0A3-4C22-ACED-E712624E0B08}"/>
                  </a:ext>
                </a:extLst>
              </p:cNvPr>
              <p:cNvSpPr txBox="1"/>
              <p:nvPr/>
            </p:nvSpPr>
            <p:spPr>
              <a:xfrm>
                <a:off x="156253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248" name="Day">
                <a:extLst>
                  <a:ext uri="{FF2B5EF4-FFF2-40B4-BE49-F238E27FC236}">
                    <a16:creationId xmlns:a16="http://schemas.microsoft.com/office/drawing/2014/main" id="{51141379-AD53-4F8A-97E7-6DB0734F9724}"/>
                  </a:ext>
                </a:extLst>
              </p:cNvPr>
              <p:cNvSpPr txBox="1"/>
              <p:nvPr/>
            </p:nvSpPr>
            <p:spPr>
              <a:xfrm>
                <a:off x="1562537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30</a:t>
                </a:r>
              </a:p>
            </p:txBody>
          </p:sp>
          <p:sp>
            <p:nvSpPr>
              <p:cNvPr id="249" name="Day">
                <a:extLst>
                  <a:ext uri="{FF2B5EF4-FFF2-40B4-BE49-F238E27FC236}">
                    <a16:creationId xmlns:a16="http://schemas.microsoft.com/office/drawing/2014/main" id="{8D76F6F7-A779-4598-BD6A-F7AEBEA7A688}"/>
                  </a:ext>
                </a:extLst>
              </p:cNvPr>
              <p:cNvSpPr txBox="1"/>
              <p:nvPr/>
            </p:nvSpPr>
            <p:spPr>
              <a:xfrm>
                <a:off x="1859240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250" name="Day">
                <a:extLst>
                  <a:ext uri="{FF2B5EF4-FFF2-40B4-BE49-F238E27FC236}">
                    <a16:creationId xmlns:a16="http://schemas.microsoft.com/office/drawing/2014/main" id="{F5A0FC8A-0FA2-4906-AFB1-ED0F76C224B6}"/>
                  </a:ext>
                </a:extLst>
              </p:cNvPr>
              <p:cNvSpPr txBox="1"/>
              <p:nvPr/>
            </p:nvSpPr>
            <p:spPr>
              <a:xfrm>
                <a:off x="1827982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251" name="Day">
                <a:extLst>
                  <a:ext uri="{FF2B5EF4-FFF2-40B4-BE49-F238E27FC236}">
                    <a16:creationId xmlns:a16="http://schemas.microsoft.com/office/drawing/2014/main" id="{7056B7D7-6244-451D-9757-D308125F9715}"/>
                  </a:ext>
                </a:extLst>
              </p:cNvPr>
              <p:cNvSpPr txBox="1"/>
              <p:nvPr/>
            </p:nvSpPr>
            <p:spPr>
              <a:xfrm>
                <a:off x="182798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252" name="Day">
                <a:extLst>
                  <a:ext uri="{FF2B5EF4-FFF2-40B4-BE49-F238E27FC236}">
                    <a16:creationId xmlns:a16="http://schemas.microsoft.com/office/drawing/2014/main" id="{A1FF2520-B15C-4C19-A951-F7896D094813}"/>
                  </a:ext>
                </a:extLst>
              </p:cNvPr>
              <p:cNvSpPr txBox="1"/>
              <p:nvPr/>
            </p:nvSpPr>
            <p:spPr>
              <a:xfrm>
                <a:off x="182798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253" name="Day">
                <a:extLst>
                  <a:ext uri="{FF2B5EF4-FFF2-40B4-BE49-F238E27FC236}">
                    <a16:creationId xmlns:a16="http://schemas.microsoft.com/office/drawing/2014/main" id="{3117F6E0-B86F-4E9C-9560-E73E82FE8D32}"/>
                  </a:ext>
                </a:extLst>
              </p:cNvPr>
              <p:cNvSpPr txBox="1"/>
              <p:nvPr/>
            </p:nvSpPr>
            <p:spPr>
              <a:xfrm>
                <a:off x="182798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</p:grpSp>
        <p:grpSp>
          <p:nvGrpSpPr>
            <p:cNvPr id="211" name="Weekdays">
              <a:extLst>
                <a:ext uri="{FF2B5EF4-FFF2-40B4-BE49-F238E27FC236}">
                  <a16:creationId xmlns:a16="http://schemas.microsoft.com/office/drawing/2014/main" id="{B3BDA4D6-CACC-4868-96DE-47BC43DD3C09}"/>
                </a:ext>
              </a:extLst>
            </p:cNvPr>
            <p:cNvGrpSpPr/>
            <p:nvPr/>
          </p:nvGrpSpPr>
          <p:grpSpPr>
            <a:xfrm>
              <a:off x="729889" y="2377282"/>
              <a:ext cx="1748312" cy="138499"/>
              <a:chOff x="738149" y="2380599"/>
              <a:chExt cx="1748312" cy="138499"/>
            </a:xfrm>
          </p:grpSpPr>
          <p:sp>
            <p:nvSpPr>
              <p:cNvPr id="216" name="Monday">
                <a:extLst>
                  <a:ext uri="{FF2B5EF4-FFF2-40B4-BE49-F238E27FC236}">
                    <a16:creationId xmlns:a16="http://schemas.microsoft.com/office/drawing/2014/main" id="{18F5DDDA-73CB-4725-8B08-DB9677F0BCBF}"/>
                  </a:ext>
                </a:extLst>
              </p:cNvPr>
              <p:cNvSpPr txBox="1"/>
              <p:nvPr/>
            </p:nvSpPr>
            <p:spPr>
              <a:xfrm>
                <a:off x="738149" y="2380599"/>
                <a:ext cx="18114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</a:t>
                </a:r>
              </a:p>
            </p:txBody>
          </p:sp>
          <p:sp>
            <p:nvSpPr>
              <p:cNvPr id="217" name="Tuesday">
                <a:extLst>
                  <a:ext uri="{FF2B5EF4-FFF2-40B4-BE49-F238E27FC236}">
                    <a16:creationId xmlns:a16="http://schemas.microsoft.com/office/drawing/2014/main" id="{E5AE48CA-4DCA-4BB0-A2FE-201679D2F72F}"/>
                  </a:ext>
                </a:extLst>
              </p:cNvPr>
              <p:cNvSpPr txBox="1"/>
              <p:nvPr/>
            </p:nvSpPr>
            <p:spPr>
              <a:xfrm>
                <a:off x="1025234" y="2380599"/>
                <a:ext cx="13785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Tu</a:t>
                </a:r>
              </a:p>
            </p:txBody>
          </p:sp>
          <p:sp>
            <p:nvSpPr>
              <p:cNvPr id="218" name="Wednesday">
                <a:extLst>
                  <a:ext uri="{FF2B5EF4-FFF2-40B4-BE49-F238E27FC236}">
                    <a16:creationId xmlns:a16="http://schemas.microsoft.com/office/drawing/2014/main" id="{6D822604-B80C-44A7-9ECC-94834EF24056}"/>
                  </a:ext>
                </a:extLst>
              </p:cNvPr>
              <p:cNvSpPr txBox="1"/>
              <p:nvPr/>
            </p:nvSpPr>
            <p:spPr>
              <a:xfrm>
                <a:off x="1266421" y="2380599"/>
                <a:ext cx="17793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We</a:t>
                </a:r>
              </a:p>
            </p:txBody>
          </p:sp>
          <p:sp>
            <p:nvSpPr>
              <p:cNvPr id="219" name="Thursday">
                <a:extLst>
                  <a:ext uri="{FF2B5EF4-FFF2-40B4-BE49-F238E27FC236}">
                    <a16:creationId xmlns:a16="http://schemas.microsoft.com/office/drawing/2014/main" id="{9C7E474C-0F89-4EA4-9857-C671D55F2E2B}"/>
                  </a:ext>
                </a:extLst>
              </p:cNvPr>
              <p:cNvSpPr txBox="1"/>
              <p:nvPr/>
            </p:nvSpPr>
            <p:spPr>
              <a:xfrm>
                <a:off x="1561591" y="2380599"/>
                <a:ext cx="13625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</a:t>
                </a:r>
              </a:p>
            </p:txBody>
          </p:sp>
          <p:sp>
            <p:nvSpPr>
              <p:cNvPr id="220" name="Friday">
                <a:extLst>
                  <a:ext uri="{FF2B5EF4-FFF2-40B4-BE49-F238E27FC236}">
                    <a16:creationId xmlns:a16="http://schemas.microsoft.com/office/drawing/2014/main" id="{E5CD4B02-C1FE-405F-B44E-27592832A586}"/>
                  </a:ext>
                </a:extLst>
              </p:cNvPr>
              <p:cNvSpPr txBox="1"/>
              <p:nvPr/>
            </p:nvSpPr>
            <p:spPr>
              <a:xfrm>
                <a:off x="1838045" y="2380599"/>
                <a:ext cx="10579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Fr</a:t>
                </a:r>
              </a:p>
            </p:txBody>
          </p:sp>
          <p:sp>
            <p:nvSpPr>
              <p:cNvPr id="221" name="Saturday">
                <a:extLst>
                  <a:ext uri="{FF2B5EF4-FFF2-40B4-BE49-F238E27FC236}">
                    <a16:creationId xmlns:a16="http://schemas.microsoft.com/office/drawing/2014/main" id="{1FAA5E83-0410-4D7E-A91B-FEEDFFFAEC2E}"/>
                  </a:ext>
                </a:extLst>
              </p:cNvPr>
              <p:cNvSpPr txBox="1"/>
              <p:nvPr/>
            </p:nvSpPr>
            <p:spPr>
              <a:xfrm>
                <a:off x="2088850" y="2380599"/>
                <a:ext cx="12663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Sa</a:t>
                </a:r>
              </a:p>
            </p:txBody>
          </p:sp>
          <p:sp>
            <p:nvSpPr>
              <p:cNvPr id="222" name="Sunday">
                <a:extLst>
                  <a:ext uri="{FF2B5EF4-FFF2-40B4-BE49-F238E27FC236}">
                    <a16:creationId xmlns:a16="http://schemas.microsoft.com/office/drawing/2014/main" id="{1B033351-078A-4382-BE60-DC52DF17F177}"/>
                  </a:ext>
                </a:extLst>
              </p:cNvPr>
              <p:cNvSpPr txBox="1"/>
              <p:nvPr/>
            </p:nvSpPr>
            <p:spPr>
              <a:xfrm>
                <a:off x="2351809" y="2380599"/>
                <a:ext cx="13465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Su</a:t>
                </a:r>
              </a:p>
            </p:txBody>
          </p:sp>
        </p:grpSp>
        <p:sp>
          <p:nvSpPr>
            <p:cNvPr id="212" name="Selection Overlay">
              <a:extLst>
                <a:ext uri="{FF2B5EF4-FFF2-40B4-BE49-F238E27FC236}">
                  <a16:creationId xmlns:a16="http://schemas.microsoft.com/office/drawing/2014/main" id="{99C2AC95-2111-4CAB-ACDD-E7798221C485}"/>
                </a:ext>
              </a:extLst>
            </p:cNvPr>
            <p:cNvSpPr/>
            <p:nvPr/>
          </p:nvSpPr>
          <p:spPr>
            <a:xfrm>
              <a:off x="2283619" y="2755680"/>
              <a:ext cx="240506" cy="196858"/>
            </a:xfrm>
            <a:prstGeom prst="rect">
              <a:avLst/>
            </a:prstGeom>
            <a:solidFill>
              <a:srgbClr val="5B9BD5">
                <a:alpha val="21961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13" name="Navigation Arrows">
              <a:extLst>
                <a:ext uri="{FF2B5EF4-FFF2-40B4-BE49-F238E27FC236}">
                  <a16:creationId xmlns:a16="http://schemas.microsoft.com/office/drawing/2014/main" id="{12F86D0A-054D-4D6D-8D0D-8C93321D13EC}"/>
                </a:ext>
              </a:extLst>
            </p:cNvPr>
            <p:cNvGrpSpPr/>
            <p:nvPr/>
          </p:nvGrpSpPr>
          <p:grpSpPr>
            <a:xfrm>
              <a:off x="759804" y="2160592"/>
              <a:ext cx="1688482" cy="64009"/>
              <a:chOff x="759804" y="2160592"/>
              <a:chExt cx="1688482" cy="64009"/>
            </a:xfrm>
          </p:grpSpPr>
          <p:sp>
            <p:nvSpPr>
              <p:cNvPr id="214" name="Arrow Left">
                <a:extLst>
                  <a:ext uri="{FF2B5EF4-FFF2-40B4-BE49-F238E27FC236}">
                    <a16:creationId xmlns:a16="http://schemas.microsoft.com/office/drawing/2014/main" id="{6F8FBD59-ABA8-43A4-B8BA-32B13FC0D73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745889" y="2174507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5" name="Arrow Right">
                <a:extLst>
                  <a:ext uri="{FF2B5EF4-FFF2-40B4-BE49-F238E27FC236}">
                    <a16:creationId xmlns:a16="http://schemas.microsoft.com/office/drawing/2014/main" id="{26B40D76-AFF6-4F30-B60C-F8FF5A80252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H="1">
                <a:off x="2398194" y="2174508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E8C4ABB-6597-4DC6-8CB1-64B45E02CA13}"/>
              </a:ext>
            </a:extLst>
          </p:cNvPr>
          <p:cNvSpPr txBox="1"/>
          <p:nvPr/>
        </p:nvSpPr>
        <p:spPr>
          <a:xfrm>
            <a:off x="1835026" y="2723990"/>
            <a:ext cx="60272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Set collection date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6D74F03B-89F5-4A24-B64D-66F32921FA3D}"/>
              </a:ext>
            </a:extLst>
          </p:cNvPr>
          <p:cNvCxnSpPr>
            <a:cxnSpLocks/>
            <a:stCxn id="274" idx="2"/>
            <a:endCxn id="208" idx="0"/>
          </p:cNvCxnSpPr>
          <p:nvPr/>
        </p:nvCxnSpPr>
        <p:spPr>
          <a:xfrm rot="16200000" flipH="1">
            <a:off x="8286871" y="4510488"/>
            <a:ext cx="200622" cy="23973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209552-82C5-47EC-AA9A-964DA90442D0}"/>
              </a:ext>
            </a:extLst>
          </p:cNvPr>
          <p:cNvGrpSpPr/>
          <p:nvPr/>
        </p:nvGrpSpPr>
        <p:grpSpPr>
          <a:xfrm>
            <a:off x="2518415" y="2667105"/>
            <a:ext cx="1035146" cy="210314"/>
            <a:chOff x="5283666" y="2081203"/>
            <a:chExt cx="1035146" cy="210314"/>
          </a:xfrm>
        </p:grpSpPr>
        <p:sp>
          <p:nvSpPr>
            <p:cNvPr id="202" name="Text Box">
              <a:extLst>
                <a:ext uri="{FF2B5EF4-FFF2-40B4-BE49-F238E27FC236}">
                  <a16:creationId xmlns:a16="http://schemas.microsoft.com/office/drawing/2014/main" id="{5C8F6417-6F07-437E-AB01-DCC291E8D0B6}"/>
                </a:ext>
              </a:extLst>
            </p:cNvPr>
            <p:cNvSpPr/>
            <p:nvPr/>
          </p:nvSpPr>
          <p:spPr>
            <a:xfrm>
              <a:off x="5283666" y="2081203"/>
              <a:ext cx="1035146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YY-MM-DD</a:t>
              </a:r>
            </a:p>
          </p:txBody>
        </p:sp>
        <p:sp>
          <p:nvSpPr>
            <p:cNvPr id="203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5DCECB4-006F-47AE-9662-EAD1DEF0CC09}"/>
                </a:ext>
              </a:extLst>
            </p:cNvPr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333768" y="2109302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8" name="Delete">
              <a:extLst>
                <a:ext uri="{FF2B5EF4-FFF2-40B4-BE49-F238E27FC236}">
                  <a16:creationId xmlns:a16="http://schemas.microsoft.com/office/drawing/2014/main" id="{2ABA4C5E-281B-4528-A77D-A8456C8717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46353" y="2145507"/>
              <a:ext cx="98792" cy="98790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7CA83FE3-F75E-4DD4-B09B-83F5DF3E727D}"/>
              </a:ext>
            </a:extLst>
          </p:cNvPr>
          <p:cNvGrpSpPr/>
          <p:nvPr/>
        </p:nvGrpSpPr>
        <p:grpSpPr>
          <a:xfrm>
            <a:off x="3746369" y="2667105"/>
            <a:ext cx="1035146" cy="210314"/>
            <a:chOff x="5283666" y="2081203"/>
            <a:chExt cx="1035146" cy="210314"/>
          </a:xfrm>
        </p:grpSpPr>
        <p:sp>
          <p:nvSpPr>
            <p:cNvPr id="270" name="Text Box">
              <a:extLst>
                <a:ext uri="{FF2B5EF4-FFF2-40B4-BE49-F238E27FC236}">
                  <a16:creationId xmlns:a16="http://schemas.microsoft.com/office/drawing/2014/main" id="{48A97FCB-C05B-4021-A45E-5A8822DB63BD}"/>
                </a:ext>
              </a:extLst>
            </p:cNvPr>
            <p:cNvSpPr/>
            <p:nvPr/>
          </p:nvSpPr>
          <p:spPr>
            <a:xfrm>
              <a:off x="5283666" y="2081203"/>
              <a:ext cx="1035146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YY-MM-DD</a:t>
              </a:r>
            </a:p>
          </p:txBody>
        </p:sp>
        <p:sp>
          <p:nvSpPr>
            <p:cNvPr id="271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FF75D0D-02FE-45DF-94DC-B91D740E519C}"/>
                </a:ext>
              </a:extLst>
            </p:cNvPr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333768" y="2109302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2" name="Delete">
              <a:extLst>
                <a:ext uri="{FF2B5EF4-FFF2-40B4-BE49-F238E27FC236}">
                  <a16:creationId xmlns:a16="http://schemas.microsoft.com/office/drawing/2014/main" id="{914BCCE3-7626-4EF2-AE75-0E7E1A0E5F0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46353" y="2145507"/>
              <a:ext cx="98792" cy="98790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1988A81A-203C-4A10-85A4-043982B337E7}"/>
              </a:ext>
            </a:extLst>
          </p:cNvPr>
          <p:cNvGrpSpPr/>
          <p:nvPr/>
        </p:nvGrpSpPr>
        <p:grpSpPr>
          <a:xfrm>
            <a:off x="7749744" y="4319729"/>
            <a:ext cx="1035146" cy="210314"/>
            <a:chOff x="5283666" y="2081203"/>
            <a:chExt cx="1035146" cy="210314"/>
          </a:xfrm>
        </p:grpSpPr>
        <p:sp>
          <p:nvSpPr>
            <p:cNvPr id="274" name="Text Box">
              <a:extLst>
                <a:ext uri="{FF2B5EF4-FFF2-40B4-BE49-F238E27FC236}">
                  <a16:creationId xmlns:a16="http://schemas.microsoft.com/office/drawing/2014/main" id="{4017417D-C619-454F-802C-08D3B1C9A890}"/>
                </a:ext>
              </a:extLst>
            </p:cNvPr>
            <p:cNvSpPr/>
            <p:nvPr/>
          </p:nvSpPr>
          <p:spPr>
            <a:xfrm>
              <a:off x="5283666" y="2081203"/>
              <a:ext cx="1035146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YY-MM-DD</a:t>
              </a:r>
            </a:p>
          </p:txBody>
        </p:sp>
        <p:sp>
          <p:nvSpPr>
            <p:cNvPr id="275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DDA5B33-9697-4560-A1EC-9347F69ED5D7}"/>
                </a:ext>
              </a:extLst>
            </p:cNvPr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5333768" y="2109302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6" name="Delete">
              <a:extLst>
                <a:ext uri="{FF2B5EF4-FFF2-40B4-BE49-F238E27FC236}">
                  <a16:creationId xmlns:a16="http://schemas.microsoft.com/office/drawing/2014/main" id="{84F619ED-EBE4-4353-ADDE-DC407023C9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46353" y="2145507"/>
              <a:ext cx="98792" cy="98790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7" name="Checkbox">
            <a:extLst>
              <a:ext uri="{FF2B5EF4-FFF2-40B4-BE49-F238E27FC236}">
                <a16:creationId xmlns:a16="http://schemas.microsoft.com/office/drawing/2014/main" id="{B476260B-8FFD-4B8A-BED1-C5D2729CE76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06178" y="331876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0B4F53D2-EDDC-4284-A841-7F6813ECF877}"/>
              </a:ext>
            </a:extLst>
          </p:cNvPr>
          <p:cNvSpPr txBox="1"/>
          <p:nvPr/>
        </p:nvSpPr>
        <p:spPr>
          <a:xfrm>
            <a:off x="1971342" y="3311514"/>
            <a:ext cx="47448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Select All</a:t>
            </a:r>
          </a:p>
        </p:txBody>
      </p:sp>
      <p:sp>
        <p:nvSpPr>
          <p:cNvPr id="279" name="Checkbox">
            <a:extLst>
              <a:ext uri="{FF2B5EF4-FFF2-40B4-BE49-F238E27FC236}">
                <a16:creationId xmlns:a16="http://schemas.microsoft.com/office/drawing/2014/main" id="{BFB26C4C-EE42-4CB3-BB0D-A55D3925727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68637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0" name="Checkbox">
            <a:extLst>
              <a:ext uri="{FF2B5EF4-FFF2-40B4-BE49-F238E27FC236}">
                <a16:creationId xmlns:a16="http://schemas.microsoft.com/office/drawing/2014/main" id="{2B744A2A-9A58-4E25-BC53-F252624AD8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73548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1" name="Checkbox">
            <a:extLst>
              <a:ext uri="{FF2B5EF4-FFF2-40B4-BE49-F238E27FC236}">
                <a16:creationId xmlns:a16="http://schemas.microsoft.com/office/drawing/2014/main" id="{B2DB954F-A2D0-4E3F-A336-D47D9C7BA03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7538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2" name="Checkbox">
            <a:extLst>
              <a:ext uri="{FF2B5EF4-FFF2-40B4-BE49-F238E27FC236}">
                <a16:creationId xmlns:a16="http://schemas.microsoft.com/office/drawing/2014/main" id="{75EDEE0D-7D77-44BB-91D8-89CA7B6A1EE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87977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3" name="Checkbox">
            <a:extLst>
              <a:ext uri="{FF2B5EF4-FFF2-40B4-BE49-F238E27FC236}">
                <a16:creationId xmlns:a16="http://schemas.microsoft.com/office/drawing/2014/main" id="{5E6EF238-B1FD-465D-85C7-808ADF17FB2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62310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9F4E0DA8-3819-4B71-BC53-DE8200B8CE7C}"/>
              </a:ext>
            </a:extLst>
          </p:cNvPr>
          <p:cNvGrpSpPr/>
          <p:nvPr/>
        </p:nvGrpSpPr>
        <p:grpSpPr>
          <a:xfrm>
            <a:off x="1806178" y="4615627"/>
            <a:ext cx="1045557" cy="864096"/>
            <a:chOff x="2567608" y="2383111"/>
            <a:chExt cx="1045557" cy="864096"/>
          </a:xfrm>
        </p:grpSpPr>
        <p:sp>
          <p:nvSpPr>
            <p:cNvPr id="316" name="Border">
              <a:extLst>
                <a:ext uri="{FF2B5EF4-FFF2-40B4-BE49-F238E27FC236}">
                  <a16:creationId xmlns:a16="http://schemas.microsoft.com/office/drawing/2014/main" id="{96E03F77-3F8F-4D95-9FEC-09313BDB9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7" name="Line 2">
              <a:extLst>
                <a:ext uri="{FF2B5EF4-FFF2-40B4-BE49-F238E27FC236}">
                  <a16:creationId xmlns:a16="http://schemas.microsoft.com/office/drawing/2014/main" id="{8E5405A2-1E9A-42FD-89D9-9F4D96029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8" name="Line 1">
              <a:extLst>
                <a:ext uri="{FF2B5EF4-FFF2-40B4-BE49-F238E27FC236}">
                  <a16:creationId xmlns:a16="http://schemas.microsoft.com/office/drawing/2014/main" id="{7FD67198-3DA2-4F84-B96C-EC9538D95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9" name="h3">
              <a:extLst>
                <a:ext uri="{FF2B5EF4-FFF2-40B4-BE49-F238E27FC236}">
                  <a16:creationId xmlns:a16="http://schemas.microsoft.com/office/drawing/2014/main" id="{C7CC78D1-D53E-4FE8-8E28-2617A2322390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6E9830E2-B767-4194-BD90-82C2B5AF5769}"/>
              </a:ext>
            </a:extLst>
          </p:cNvPr>
          <p:cNvGrpSpPr/>
          <p:nvPr/>
        </p:nvGrpSpPr>
        <p:grpSpPr>
          <a:xfrm>
            <a:off x="3005210" y="4615627"/>
            <a:ext cx="1045557" cy="864096"/>
            <a:chOff x="2567608" y="2383111"/>
            <a:chExt cx="1045557" cy="864096"/>
          </a:xfrm>
        </p:grpSpPr>
        <p:sp>
          <p:nvSpPr>
            <p:cNvPr id="321" name="Border">
              <a:extLst>
                <a:ext uri="{FF2B5EF4-FFF2-40B4-BE49-F238E27FC236}">
                  <a16:creationId xmlns:a16="http://schemas.microsoft.com/office/drawing/2014/main" id="{23352249-000D-48A2-B661-BD20504E3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2" name="Line 2">
              <a:extLst>
                <a:ext uri="{FF2B5EF4-FFF2-40B4-BE49-F238E27FC236}">
                  <a16:creationId xmlns:a16="http://schemas.microsoft.com/office/drawing/2014/main" id="{D7171707-134E-4EB6-9202-A8775045D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3" name="Line 1">
              <a:extLst>
                <a:ext uri="{FF2B5EF4-FFF2-40B4-BE49-F238E27FC236}">
                  <a16:creationId xmlns:a16="http://schemas.microsoft.com/office/drawing/2014/main" id="{2CE10BB2-083C-43E7-88D6-C3F42E258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4" name="h3">
              <a:extLst>
                <a:ext uri="{FF2B5EF4-FFF2-40B4-BE49-F238E27FC236}">
                  <a16:creationId xmlns:a16="http://schemas.microsoft.com/office/drawing/2014/main" id="{746FE8EB-4E71-4AF2-9B4E-41E41871D0CE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CB570A16-F7DC-4E0D-B47C-EA30BE69607C}"/>
              </a:ext>
            </a:extLst>
          </p:cNvPr>
          <p:cNvGrpSpPr/>
          <p:nvPr/>
        </p:nvGrpSpPr>
        <p:grpSpPr>
          <a:xfrm>
            <a:off x="4157449" y="4615627"/>
            <a:ext cx="1045557" cy="864096"/>
            <a:chOff x="2567608" y="2383111"/>
            <a:chExt cx="1045557" cy="864096"/>
          </a:xfrm>
        </p:grpSpPr>
        <p:sp>
          <p:nvSpPr>
            <p:cNvPr id="326" name="Border">
              <a:extLst>
                <a:ext uri="{FF2B5EF4-FFF2-40B4-BE49-F238E27FC236}">
                  <a16:creationId xmlns:a16="http://schemas.microsoft.com/office/drawing/2014/main" id="{269EA343-6536-49AE-91E1-E80DA0070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7" name="Line 2">
              <a:extLst>
                <a:ext uri="{FF2B5EF4-FFF2-40B4-BE49-F238E27FC236}">
                  <a16:creationId xmlns:a16="http://schemas.microsoft.com/office/drawing/2014/main" id="{7DDCFF54-9D35-4CC3-B907-4B2B33AEE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8" name="Line 1">
              <a:extLst>
                <a:ext uri="{FF2B5EF4-FFF2-40B4-BE49-F238E27FC236}">
                  <a16:creationId xmlns:a16="http://schemas.microsoft.com/office/drawing/2014/main" id="{DB1C9F3C-C3AB-4052-91F6-759546462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9" name="h3">
              <a:extLst>
                <a:ext uri="{FF2B5EF4-FFF2-40B4-BE49-F238E27FC236}">
                  <a16:creationId xmlns:a16="http://schemas.microsoft.com/office/drawing/2014/main" id="{5C823087-D153-4D1B-8E04-02760F958B9F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10C3ABBA-FCD0-4CA8-858D-839F3331DEE1}"/>
              </a:ext>
            </a:extLst>
          </p:cNvPr>
          <p:cNvGrpSpPr/>
          <p:nvPr/>
        </p:nvGrpSpPr>
        <p:grpSpPr>
          <a:xfrm>
            <a:off x="5321663" y="4615627"/>
            <a:ext cx="1045557" cy="864096"/>
            <a:chOff x="2567608" y="2383111"/>
            <a:chExt cx="1045557" cy="864096"/>
          </a:xfrm>
        </p:grpSpPr>
        <p:sp>
          <p:nvSpPr>
            <p:cNvPr id="331" name="Border">
              <a:extLst>
                <a:ext uri="{FF2B5EF4-FFF2-40B4-BE49-F238E27FC236}">
                  <a16:creationId xmlns:a16="http://schemas.microsoft.com/office/drawing/2014/main" id="{8F8C5153-EC7A-4C32-8204-80E33F241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2" name="Line 2">
              <a:extLst>
                <a:ext uri="{FF2B5EF4-FFF2-40B4-BE49-F238E27FC236}">
                  <a16:creationId xmlns:a16="http://schemas.microsoft.com/office/drawing/2014/main" id="{AA01216B-D38F-4E67-B4D0-34CBB8C54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3" name="Line 1">
              <a:extLst>
                <a:ext uri="{FF2B5EF4-FFF2-40B4-BE49-F238E27FC236}">
                  <a16:creationId xmlns:a16="http://schemas.microsoft.com/office/drawing/2014/main" id="{F1E54764-608E-4C5F-9E11-20D6E3555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4" name="h3">
              <a:extLst>
                <a:ext uri="{FF2B5EF4-FFF2-40B4-BE49-F238E27FC236}">
                  <a16:creationId xmlns:a16="http://schemas.microsoft.com/office/drawing/2014/main" id="{D461C0E5-1693-4A5D-BB23-00BC95FAC04E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35" name="그룹 334">
            <a:extLst>
              <a:ext uri="{FF2B5EF4-FFF2-40B4-BE49-F238E27FC236}">
                <a16:creationId xmlns:a16="http://schemas.microsoft.com/office/drawing/2014/main" id="{E487A1E3-E7C7-41CD-8395-3C297A817485}"/>
              </a:ext>
            </a:extLst>
          </p:cNvPr>
          <p:cNvGrpSpPr/>
          <p:nvPr/>
        </p:nvGrpSpPr>
        <p:grpSpPr>
          <a:xfrm>
            <a:off x="6494728" y="4615627"/>
            <a:ext cx="1045557" cy="864096"/>
            <a:chOff x="2567608" y="2383111"/>
            <a:chExt cx="1045557" cy="864096"/>
          </a:xfrm>
        </p:grpSpPr>
        <p:sp>
          <p:nvSpPr>
            <p:cNvPr id="336" name="Border">
              <a:extLst>
                <a:ext uri="{FF2B5EF4-FFF2-40B4-BE49-F238E27FC236}">
                  <a16:creationId xmlns:a16="http://schemas.microsoft.com/office/drawing/2014/main" id="{F6A4719E-B1D7-4462-B0AB-F3D09477A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7" name="Line 2">
              <a:extLst>
                <a:ext uri="{FF2B5EF4-FFF2-40B4-BE49-F238E27FC236}">
                  <a16:creationId xmlns:a16="http://schemas.microsoft.com/office/drawing/2014/main" id="{E9814748-7AF5-444F-850A-4394569D8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8" name="Line 1">
              <a:extLst>
                <a:ext uri="{FF2B5EF4-FFF2-40B4-BE49-F238E27FC236}">
                  <a16:creationId xmlns:a16="http://schemas.microsoft.com/office/drawing/2014/main" id="{78274922-FB85-4E27-B77F-F13EC88A5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9" name="h3">
              <a:extLst>
                <a:ext uri="{FF2B5EF4-FFF2-40B4-BE49-F238E27FC236}">
                  <a16:creationId xmlns:a16="http://schemas.microsoft.com/office/drawing/2014/main" id="{26E647CE-D31D-4897-96FB-4C36C3D46FAA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sp>
        <p:nvSpPr>
          <p:cNvPr id="340" name="Checkbox">
            <a:extLst>
              <a:ext uri="{FF2B5EF4-FFF2-40B4-BE49-F238E27FC236}">
                <a16:creationId xmlns:a16="http://schemas.microsoft.com/office/drawing/2014/main" id="{3834E280-922B-45BA-ABBA-EAE94C6057B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68637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1" name="Checkbox">
            <a:extLst>
              <a:ext uri="{FF2B5EF4-FFF2-40B4-BE49-F238E27FC236}">
                <a16:creationId xmlns:a16="http://schemas.microsoft.com/office/drawing/2014/main" id="{B190B042-6092-45E2-BDB8-4E5F82952F4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73548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2" name="Checkbox">
            <a:extLst>
              <a:ext uri="{FF2B5EF4-FFF2-40B4-BE49-F238E27FC236}">
                <a16:creationId xmlns:a16="http://schemas.microsoft.com/office/drawing/2014/main" id="{44AF1D3D-B255-45AA-9EF5-BBE9CAD7EAB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7538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3" name="Checkbox">
            <a:extLst>
              <a:ext uri="{FF2B5EF4-FFF2-40B4-BE49-F238E27FC236}">
                <a16:creationId xmlns:a16="http://schemas.microsoft.com/office/drawing/2014/main" id="{C2331029-0CBB-4043-B42D-EAFB8D8B68C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87977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4" name="Checkbox">
            <a:extLst>
              <a:ext uri="{FF2B5EF4-FFF2-40B4-BE49-F238E27FC236}">
                <a16:creationId xmlns:a16="http://schemas.microsoft.com/office/drawing/2014/main" id="{46AE9457-71CC-4AE5-BE2B-D9E782106B0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62310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" name="Pagination">
            <a:extLst>
              <a:ext uri="{FF2B5EF4-FFF2-40B4-BE49-F238E27FC236}">
                <a16:creationId xmlns:a16="http://schemas.microsoft.com/office/drawing/2014/main" id="{92114A5F-5A69-46A8-92C7-A7AEF80F8BCD}"/>
              </a:ext>
            </a:extLst>
          </p:cNvPr>
          <p:cNvSpPr txBox="1"/>
          <p:nvPr/>
        </p:nvSpPr>
        <p:spPr>
          <a:xfrm>
            <a:off x="3917510" y="5549095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b="1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166" name="Button">
            <a:extLst>
              <a:ext uri="{FF2B5EF4-FFF2-40B4-BE49-F238E27FC236}">
                <a16:creationId xmlns:a16="http://schemas.microsoft.com/office/drawing/2014/main" id="{877E7954-9A57-4E71-995B-AD7E168450A9}"/>
              </a:ext>
            </a:extLst>
          </p:cNvPr>
          <p:cNvSpPr/>
          <p:nvPr/>
        </p:nvSpPr>
        <p:spPr>
          <a:xfrm>
            <a:off x="6676610" y="3299965"/>
            <a:ext cx="870156" cy="228600"/>
          </a:xfrm>
          <a:prstGeom prst="roundRect">
            <a:avLst>
              <a:gd name="adj" fmla="val 16111"/>
            </a:avLst>
          </a:prstGeom>
          <a:solidFill>
            <a:srgbClr val="00968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/>
                </a:solidFill>
                <a:latin typeface="+mn-ea"/>
              </a:rPr>
              <a:t>Select Download</a:t>
            </a:r>
            <a:endParaRPr lang="en-US" sz="7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7" name="Button">
            <a:extLst>
              <a:ext uri="{FF2B5EF4-FFF2-40B4-BE49-F238E27FC236}">
                <a16:creationId xmlns:a16="http://schemas.microsoft.com/office/drawing/2014/main" id="{5241C6AC-F7BB-404B-979A-6E607DD45A4D}"/>
              </a:ext>
            </a:extLst>
          </p:cNvPr>
          <p:cNvSpPr/>
          <p:nvPr/>
        </p:nvSpPr>
        <p:spPr>
          <a:xfrm>
            <a:off x="4839813" y="2666504"/>
            <a:ext cx="529356" cy="228600"/>
          </a:xfrm>
          <a:prstGeom prst="roundRect">
            <a:avLst>
              <a:gd name="adj" fmla="val 16111"/>
            </a:avLst>
          </a:prstGeom>
          <a:noFill/>
          <a:ln w="6350">
            <a:solidFill>
              <a:srgbClr val="00968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rgbClr val="00968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apply</a:t>
            </a:r>
            <a:endParaRPr lang="en-US" sz="700" dirty="0">
              <a:solidFill>
                <a:srgbClr val="00968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B8F042C-980F-4A6B-AE76-81E9009CC3B1}"/>
              </a:ext>
            </a:extLst>
          </p:cNvPr>
          <p:cNvSpPr txBox="1"/>
          <p:nvPr/>
        </p:nvSpPr>
        <p:spPr>
          <a:xfrm>
            <a:off x="1847874" y="3036481"/>
            <a:ext cx="13681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Collected data          </a:t>
            </a:r>
            <a:r>
              <a:rPr lang="en-US" altLang="ko-KR" sz="700" dirty="0">
                <a:latin typeface="+mn-ea"/>
              </a:rPr>
              <a:t>99,999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4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4C5D9ED3-417D-4EE0-9C88-98F490AA02E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775216" y="2001954"/>
            <a:ext cx="1341230" cy="348813"/>
            <a:chOff x="595686" y="1207381"/>
            <a:chExt cx="1368150" cy="348813"/>
          </a:xfrm>
          <a:solidFill>
            <a:srgbClr val="FFFFFF"/>
          </a:solidFill>
        </p:grpSpPr>
        <p:sp>
          <p:nvSpPr>
            <p:cNvPr id="143" name="Text Box">
              <a:extLst>
                <a:ext uri="{FF2B5EF4-FFF2-40B4-BE49-F238E27FC236}">
                  <a16:creationId xmlns:a16="http://schemas.microsoft.com/office/drawing/2014/main" id="{DDCB3313-520C-4252-995E-DA670E81FFB7}"/>
                </a:ext>
              </a:extLst>
            </p:cNvPr>
            <p:cNvSpPr/>
            <p:nvPr/>
          </p:nvSpPr>
          <p:spPr>
            <a:xfrm>
              <a:off x="595686" y="1207381"/>
              <a:ext cx="1368150" cy="34881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Vehicle-recognition project</a:t>
              </a:r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altLang="ko-KR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#1</a:t>
              </a:r>
            </a:p>
          </p:txBody>
        </p:sp>
        <p:sp>
          <p:nvSpPr>
            <p:cNvPr id="144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830E16B-D982-49D0-A358-86A47AE74DE8}"/>
                </a:ext>
              </a:extLst>
            </p:cNvPr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1846527" y="1363700"/>
              <a:ext cx="6529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5" name="Drop-Down Box (Expanded)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C48BB365-2482-49F1-80E5-D175EE2529F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7809275" y="2833549"/>
            <a:ext cx="1368150" cy="1116024"/>
            <a:chOff x="595686" y="1215075"/>
            <a:chExt cx="1368150" cy="1116024"/>
          </a:xfrm>
        </p:grpSpPr>
        <p:grpSp>
          <p:nvGrpSpPr>
            <p:cNvPr id="146" name="Drop-Down Box">
              <a:extLst>
                <a:ext uri="{FF2B5EF4-FFF2-40B4-BE49-F238E27FC236}">
                  <a16:creationId xmlns:a16="http://schemas.microsoft.com/office/drawing/2014/main" id="{D58B487E-7F43-4EB4-BC6D-BB1415EFB762}"/>
                </a:ext>
              </a:extLst>
            </p:cNvPr>
            <p:cNvGrpSpPr/>
            <p:nvPr/>
          </p:nvGrpSpPr>
          <p:grpSpPr>
            <a:xfrm>
              <a:off x="595686" y="1215075"/>
              <a:ext cx="1368150" cy="348813"/>
              <a:chOff x="595686" y="1215075"/>
              <a:chExt cx="1368150" cy="348813"/>
            </a:xfrm>
          </p:grpSpPr>
          <p:sp>
            <p:nvSpPr>
              <p:cNvPr id="150" name="Text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FD75DE-7CC5-4E24-A56F-00886BA7ACCE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6" y="1215075"/>
                <a:ext cx="1368150" cy="34881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Vehicle-recognition project</a:t>
                </a:r>
                <a:r>
                  <a:rPr lang="ko-KR" altLang="en-US" sz="8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8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#1</a:t>
                </a:r>
              </a:p>
            </p:txBody>
          </p:sp>
          <p:sp>
            <p:nvSpPr>
              <p:cNvPr id="151" name="Arrow Dow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B0272467-FB4A-4431-8CB5-2C4644EECDA9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 rot="10800000" flipH="1">
                <a:off x="1848835" y="1371394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7" name="Drop-Down Menu">
              <a:extLst>
                <a:ext uri="{FF2B5EF4-FFF2-40B4-BE49-F238E27FC236}">
                  <a16:creationId xmlns:a16="http://schemas.microsoft.com/office/drawing/2014/main" id="{ACF1D1BC-95EC-429E-82C3-243C6C5203CB}"/>
                </a:ext>
              </a:extLst>
            </p:cNvPr>
            <p:cNvGrpSpPr/>
            <p:nvPr/>
          </p:nvGrpSpPr>
          <p:grpSpPr>
            <a:xfrm>
              <a:off x="595686" y="1510361"/>
              <a:ext cx="1368150" cy="820738"/>
              <a:chOff x="595686" y="1510361"/>
              <a:chExt cx="1368150" cy="820738"/>
            </a:xfrm>
          </p:grpSpPr>
          <p:sp>
            <p:nvSpPr>
              <p:cNvPr id="148" name="Box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34E900F-9A6C-42BB-9480-CA04E477C916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6" y="1510361"/>
                <a:ext cx="1368150" cy="82073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200"/>
                  </a:spcAft>
                </a:pPr>
                <a:r>
                  <a:rPr lang="en-US" altLang="ko-KR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Project1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altLang="ko-KR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Project2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altLang="ko-KR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Project3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altLang="ko-KR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Project4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………</a:t>
                </a:r>
              </a:p>
            </p:txBody>
          </p:sp>
          <p:sp>
            <p:nvSpPr>
              <p:cNvPr id="149" name="Selection Overlay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CF597A6D-7315-4C81-B8F3-DA61B4C9FC17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6" y="1677226"/>
                <a:ext cx="1368150" cy="165672"/>
              </a:xfrm>
              <a:prstGeom prst="rect">
                <a:avLst/>
              </a:prstGeom>
              <a:solidFill>
                <a:srgbClr val="5B9BD5">
                  <a:alpha val="21961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CB779C72-E540-4852-BF72-3E0C9BE2EB5A}"/>
              </a:ext>
            </a:extLst>
          </p:cNvPr>
          <p:cNvSpPr txBox="1"/>
          <p:nvPr/>
        </p:nvSpPr>
        <p:spPr>
          <a:xfrm>
            <a:off x="6014358" y="2718190"/>
            <a:ext cx="3590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number of displays</a:t>
            </a:r>
          </a:p>
        </p:txBody>
      </p:sp>
      <p:grpSp>
        <p:nvGrpSpPr>
          <p:cNvPr id="169" name="Segmented Control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&lt;/Code&gt;&lt;CodeSignature&gt;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&lt;/CodeSignature&gt;&lt;/SmartOptions&gt;&lt;/SmartSettings&gt;">
            <a:extLst>
              <a:ext uri="{FF2B5EF4-FFF2-40B4-BE49-F238E27FC236}">
                <a16:creationId xmlns:a16="http://schemas.microsoft.com/office/drawing/2014/main" id="{1F3083C9-B73B-4698-9CAA-313CD497F936}"/>
              </a:ext>
            </a:extLst>
          </p:cNvPr>
          <p:cNvGrpSpPr/>
          <p:nvPr/>
        </p:nvGrpSpPr>
        <p:grpSpPr>
          <a:xfrm>
            <a:off x="6888088" y="2685102"/>
            <a:ext cx="921708" cy="181951"/>
            <a:chOff x="2946303" y="1762571"/>
            <a:chExt cx="1587925" cy="297739"/>
          </a:xfrm>
          <a:solidFill>
            <a:srgbClr val="FFFFFF"/>
          </a:solidFill>
        </p:grpSpPr>
        <p:sp>
          <p:nvSpPr>
            <p:cNvPr id="170" name="Segment">
              <a:extLst>
                <a:ext uri="{FF2B5EF4-FFF2-40B4-BE49-F238E27FC236}">
                  <a16:creationId xmlns:a16="http://schemas.microsoft.com/office/drawing/2014/main" id="{BF6EF0C0-117D-4768-A170-839665481FFC}"/>
                </a:ext>
              </a:extLst>
            </p:cNvPr>
            <p:cNvSpPr/>
            <p:nvPr/>
          </p:nvSpPr>
          <p:spPr>
            <a:xfrm rot="5400000">
              <a:off x="4122466" y="1648548"/>
              <a:ext cx="297738" cy="525786"/>
            </a:xfrm>
            <a:prstGeom prst="round2SameRect">
              <a:avLst>
                <a:gd name="adj1" fmla="val 10566"/>
                <a:gd name="adj2" fmla="val 0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200</a:t>
              </a:r>
              <a:endParaRPr 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71" name="Segment">
              <a:extLst>
                <a:ext uri="{FF2B5EF4-FFF2-40B4-BE49-F238E27FC236}">
                  <a16:creationId xmlns:a16="http://schemas.microsoft.com/office/drawing/2014/main" id="{91798D54-F299-454A-B158-DEA83BFE1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089" y="1762571"/>
              <a:ext cx="536352" cy="297738"/>
            </a:xfrm>
            <a:prstGeom prst="rect">
              <a:avLst/>
            </a:prstGeom>
            <a:grp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50</a:t>
              </a:r>
              <a:endParaRPr 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72" name="Segment">
              <a:extLst>
                <a:ext uri="{FF2B5EF4-FFF2-40B4-BE49-F238E27FC236}">
                  <a16:creationId xmlns:a16="http://schemas.microsoft.com/office/drawing/2014/main" id="{606FA6BA-8B09-4CC0-8820-6561C8BC53DE}"/>
                </a:ext>
              </a:extLst>
            </p:cNvPr>
            <p:cNvSpPr/>
            <p:nvPr/>
          </p:nvSpPr>
          <p:spPr>
            <a:xfrm rot="5400000">
              <a:off x="3060327" y="1648548"/>
              <a:ext cx="297738" cy="525786"/>
            </a:xfrm>
            <a:prstGeom prst="round2SameRect">
              <a:avLst>
                <a:gd name="adj1" fmla="val 0"/>
                <a:gd name="adj2" fmla="val 12122"/>
              </a:avLst>
            </a:prstGeom>
            <a:solidFill>
              <a:srgbClr val="00968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chemeClr val="bg1"/>
                  </a:solidFill>
                  <a:latin typeface="+mn-ea"/>
                </a:rPr>
                <a:t>10</a:t>
              </a:r>
              <a:endParaRPr 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73" name="타원 172">
            <a:extLst>
              <a:ext uri="{FF2B5EF4-FFF2-40B4-BE49-F238E27FC236}">
                <a16:creationId xmlns:a16="http://schemas.microsoft.com/office/drawing/2014/main" id="{F9B451C4-B6A1-4E3B-B356-115315111B73}"/>
              </a:ext>
            </a:extLst>
          </p:cNvPr>
          <p:cNvSpPr/>
          <p:nvPr/>
        </p:nvSpPr>
        <p:spPr>
          <a:xfrm>
            <a:off x="1703208" y="1991501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39B63D07-6AB1-4EEF-9F3E-4AD7A42091CD}"/>
              </a:ext>
            </a:extLst>
          </p:cNvPr>
          <p:cNvSpPr/>
          <p:nvPr/>
        </p:nvSpPr>
        <p:spPr>
          <a:xfrm>
            <a:off x="1737967" y="262778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A1DE8451-5DD4-444C-813B-3498AD482C1A}"/>
              </a:ext>
            </a:extLst>
          </p:cNvPr>
          <p:cNvSpPr/>
          <p:nvPr/>
        </p:nvSpPr>
        <p:spPr>
          <a:xfrm>
            <a:off x="5922092" y="258537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0CCCD796-A85D-4A67-9142-3860DC4CD029}"/>
              </a:ext>
            </a:extLst>
          </p:cNvPr>
          <p:cNvSpPr/>
          <p:nvPr/>
        </p:nvSpPr>
        <p:spPr>
          <a:xfrm>
            <a:off x="1737967" y="297657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93CA423E-8B15-4FD2-A416-4A8C339BE956}"/>
              </a:ext>
            </a:extLst>
          </p:cNvPr>
          <p:cNvSpPr/>
          <p:nvPr/>
        </p:nvSpPr>
        <p:spPr>
          <a:xfrm>
            <a:off x="7695258" y="2770444"/>
            <a:ext cx="443553" cy="14401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486992C2-25DF-48E6-A4BF-6E1D729D6B3B}"/>
              </a:ext>
            </a:extLst>
          </p:cNvPr>
          <p:cNvSpPr/>
          <p:nvPr/>
        </p:nvSpPr>
        <p:spPr>
          <a:xfrm>
            <a:off x="7695258" y="4184691"/>
            <a:ext cx="443553" cy="14401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2EF3D44A-752A-4E4A-8255-2F9234C993E0}"/>
              </a:ext>
            </a:extLst>
          </p:cNvPr>
          <p:cNvSpPr/>
          <p:nvPr/>
        </p:nvSpPr>
        <p:spPr>
          <a:xfrm>
            <a:off x="1737967" y="3221359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BA475CA3-3D4C-4706-A4AF-6E16F12D4D52}"/>
              </a:ext>
            </a:extLst>
          </p:cNvPr>
          <p:cNvSpPr/>
          <p:nvPr/>
        </p:nvSpPr>
        <p:spPr>
          <a:xfrm>
            <a:off x="6562310" y="3209547"/>
            <a:ext cx="443553" cy="14401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452566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/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aw_sc_s020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data management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033226"/>
              </p:ext>
            </p:extLst>
          </p:nvPr>
        </p:nvGraphicFramePr>
        <p:xfrm>
          <a:off x="9624393" y="0"/>
          <a:ext cx="2567606" cy="2968098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DESCRIPTION</a:t>
                      </a:r>
                      <a:endParaRPr lang="ko-KR" altLang="en-US" sz="1100" b="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Enlarge or display original when selecting an image</a:t>
                      </a:r>
                    </a:p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*Displays up to 720px narrowed on PC standards</a:t>
                      </a:r>
                    </a:p>
                    <a:p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Close the modal window by selecting an area outside the image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Download a single image when you click download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564021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4123410" y="1422339"/>
            <a:ext cx="1099661" cy="407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data management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800" b="1" dirty="0">
              <a:latin typeface="+mn-ea"/>
            </a:endParaRPr>
          </a:p>
          <a:p>
            <a:pPr marL="0" marR="0" lvl="0" indent="0" algn="ctr" defTabSz="107229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List of collected data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4DF8748-00BA-44C6-8144-A653C12E2AFB}"/>
              </a:ext>
            </a:extLst>
          </p:cNvPr>
          <p:cNvCxnSpPr/>
          <p:nvPr/>
        </p:nvCxnSpPr>
        <p:spPr>
          <a:xfrm>
            <a:off x="1919536" y="2390203"/>
            <a:ext cx="56939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50264CC-3DB4-4311-AC9A-1B0CA06CC8A4}"/>
              </a:ext>
            </a:extLst>
          </p:cNvPr>
          <p:cNvGrpSpPr/>
          <p:nvPr/>
        </p:nvGrpSpPr>
        <p:grpSpPr>
          <a:xfrm>
            <a:off x="1806178" y="3585112"/>
            <a:ext cx="1045557" cy="864096"/>
            <a:chOff x="2567608" y="2383111"/>
            <a:chExt cx="1045557" cy="864096"/>
          </a:xfrm>
        </p:grpSpPr>
        <p:sp>
          <p:nvSpPr>
            <p:cNvPr id="79" name="Border">
              <a:extLst>
                <a:ext uri="{FF2B5EF4-FFF2-40B4-BE49-F238E27FC236}">
                  <a16:creationId xmlns:a16="http://schemas.microsoft.com/office/drawing/2014/main" id="{E1972AD9-1BBF-4D76-B63E-981B1C927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Line 2">
              <a:extLst>
                <a:ext uri="{FF2B5EF4-FFF2-40B4-BE49-F238E27FC236}">
                  <a16:creationId xmlns:a16="http://schemas.microsoft.com/office/drawing/2014/main" id="{3651E750-E53F-4E1D-BF6D-1FDE485F7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Line 1">
              <a:extLst>
                <a:ext uri="{FF2B5EF4-FFF2-40B4-BE49-F238E27FC236}">
                  <a16:creationId xmlns:a16="http://schemas.microsoft.com/office/drawing/2014/main" id="{2229A18D-1846-4AC8-996B-DB9066BC1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h3">
              <a:extLst>
                <a:ext uri="{FF2B5EF4-FFF2-40B4-BE49-F238E27FC236}">
                  <a16:creationId xmlns:a16="http://schemas.microsoft.com/office/drawing/2014/main" id="{10F3DBAD-47B1-4480-ABAB-28566509607A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4661A49F-EFF7-497A-B0BE-83C000FB7083}"/>
              </a:ext>
            </a:extLst>
          </p:cNvPr>
          <p:cNvGrpSpPr/>
          <p:nvPr/>
        </p:nvGrpSpPr>
        <p:grpSpPr>
          <a:xfrm>
            <a:off x="3005210" y="3585112"/>
            <a:ext cx="1045557" cy="864096"/>
            <a:chOff x="2567608" y="2383111"/>
            <a:chExt cx="1045557" cy="864096"/>
          </a:xfrm>
        </p:grpSpPr>
        <p:sp>
          <p:nvSpPr>
            <p:cNvPr id="84" name="Border">
              <a:extLst>
                <a:ext uri="{FF2B5EF4-FFF2-40B4-BE49-F238E27FC236}">
                  <a16:creationId xmlns:a16="http://schemas.microsoft.com/office/drawing/2014/main" id="{FDAB7D95-CD04-4040-B55B-938812B0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ine 2">
              <a:extLst>
                <a:ext uri="{FF2B5EF4-FFF2-40B4-BE49-F238E27FC236}">
                  <a16:creationId xmlns:a16="http://schemas.microsoft.com/office/drawing/2014/main" id="{358FB16F-3FA5-4568-AE2D-BA5B16913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Line 1">
              <a:extLst>
                <a:ext uri="{FF2B5EF4-FFF2-40B4-BE49-F238E27FC236}">
                  <a16:creationId xmlns:a16="http://schemas.microsoft.com/office/drawing/2014/main" id="{563DB3B1-4A21-4129-AE4C-F079256F6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h3">
              <a:extLst>
                <a:ext uri="{FF2B5EF4-FFF2-40B4-BE49-F238E27FC236}">
                  <a16:creationId xmlns:a16="http://schemas.microsoft.com/office/drawing/2014/main" id="{60419B7A-7DBD-4884-97A3-F14CA4649867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9F844C4-A612-45BB-B751-B1E6BA566996}"/>
              </a:ext>
            </a:extLst>
          </p:cNvPr>
          <p:cNvGrpSpPr/>
          <p:nvPr/>
        </p:nvGrpSpPr>
        <p:grpSpPr>
          <a:xfrm>
            <a:off x="4157449" y="3585112"/>
            <a:ext cx="1045557" cy="864096"/>
            <a:chOff x="2567608" y="2383111"/>
            <a:chExt cx="1045557" cy="864096"/>
          </a:xfrm>
        </p:grpSpPr>
        <p:sp>
          <p:nvSpPr>
            <p:cNvPr id="89" name="Border">
              <a:extLst>
                <a:ext uri="{FF2B5EF4-FFF2-40B4-BE49-F238E27FC236}">
                  <a16:creationId xmlns:a16="http://schemas.microsoft.com/office/drawing/2014/main" id="{6FE70461-6558-458F-B134-B91642BF7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Line 2">
              <a:extLst>
                <a:ext uri="{FF2B5EF4-FFF2-40B4-BE49-F238E27FC236}">
                  <a16:creationId xmlns:a16="http://schemas.microsoft.com/office/drawing/2014/main" id="{5092D4D9-CA5E-4713-B337-B13BFA6B8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Line 1">
              <a:extLst>
                <a:ext uri="{FF2B5EF4-FFF2-40B4-BE49-F238E27FC236}">
                  <a16:creationId xmlns:a16="http://schemas.microsoft.com/office/drawing/2014/main" id="{7F2B61F7-3F37-4AC8-911B-F687C04A4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h3">
              <a:extLst>
                <a:ext uri="{FF2B5EF4-FFF2-40B4-BE49-F238E27FC236}">
                  <a16:creationId xmlns:a16="http://schemas.microsoft.com/office/drawing/2014/main" id="{12D4115C-A6CD-44A9-B4FB-C0AC5DF29AF6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D272682-F03A-42BB-A37B-EE8569089AE2}"/>
              </a:ext>
            </a:extLst>
          </p:cNvPr>
          <p:cNvGrpSpPr/>
          <p:nvPr/>
        </p:nvGrpSpPr>
        <p:grpSpPr>
          <a:xfrm>
            <a:off x="5321663" y="3585112"/>
            <a:ext cx="1045557" cy="864096"/>
            <a:chOff x="2567608" y="2383111"/>
            <a:chExt cx="1045557" cy="864096"/>
          </a:xfrm>
        </p:grpSpPr>
        <p:sp>
          <p:nvSpPr>
            <p:cNvPr id="94" name="Border">
              <a:extLst>
                <a:ext uri="{FF2B5EF4-FFF2-40B4-BE49-F238E27FC236}">
                  <a16:creationId xmlns:a16="http://schemas.microsoft.com/office/drawing/2014/main" id="{E3BE183B-F935-4C67-8510-DE254E8FE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Line 2">
              <a:extLst>
                <a:ext uri="{FF2B5EF4-FFF2-40B4-BE49-F238E27FC236}">
                  <a16:creationId xmlns:a16="http://schemas.microsoft.com/office/drawing/2014/main" id="{C19B3534-3B3B-423C-B0BD-11A138634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Line 1">
              <a:extLst>
                <a:ext uri="{FF2B5EF4-FFF2-40B4-BE49-F238E27FC236}">
                  <a16:creationId xmlns:a16="http://schemas.microsoft.com/office/drawing/2014/main" id="{561B5421-11B7-4D72-8E99-62AFACF14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h3">
              <a:extLst>
                <a:ext uri="{FF2B5EF4-FFF2-40B4-BE49-F238E27FC236}">
                  <a16:creationId xmlns:a16="http://schemas.microsoft.com/office/drawing/2014/main" id="{9D4D5AD4-2CF7-4640-912A-3F58F49833E1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6071915-13CC-4C8D-ACED-998D3AB6AE69}"/>
              </a:ext>
            </a:extLst>
          </p:cNvPr>
          <p:cNvGrpSpPr/>
          <p:nvPr/>
        </p:nvGrpSpPr>
        <p:grpSpPr>
          <a:xfrm>
            <a:off x="6494728" y="3585112"/>
            <a:ext cx="1045557" cy="864096"/>
            <a:chOff x="2567608" y="2383111"/>
            <a:chExt cx="1045557" cy="864096"/>
          </a:xfrm>
        </p:grpSpPr>
        <p:sp>
          <p:nvSpPr>
            <p:cNvPr id="99" name="Border">
              <a:extLst>
                <a:ext uri="{FF2B5EF4-FFF2-40B4-BE49-F238E27FC236}">
                  <a16:creationId xmlns:a16="http://schemas.microsoft.com/office/drawing/2014/main" id="{0315F272-B7E6-41E8-8555-A08360597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Line 2">
              <a:extLst>
                <a:ext uri="{FF2B5EF4-FFF2-40B4-BE49-F238E27FC236}">
                  <a16:creationId xmlns:a16="http://schemas.microsoft.com/office/drawing/2014/main" id="{1145B1B1-EBC8-4CD3-ACE6-5E5DCDEF6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Line 1">
              <a:extLst>
                <a:ext uri="{FF2B5EF4-FFF2-40B4-BE49-F238E27FC236}">
                  <a16:creationId xmlns:a16="http://schemas.microsoft.com/office/drawing/2014/main" id="{DEEA000E-C876-4B4F-BB77-D5F8ED0EB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h3">
              <a:extLst>
                <a:ext uri="{FF2B5EF4-FFF2-40B4-BE49-F238E27FC236}">
                  <a16:creationId xmlns:a16="http://schemas.microsoft.com/office/drawing/2014/main" id="{32D9685C-AB9C-40C5-A049-C503D4590A22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E629E2F-61FE-4766-85DE-025A501526ED}"/>
              </a:ext>
            </a:extLst>
          </p:cNvPr>
          <p:cNvSpPr txBox="1"/>
          <p:nvPr/>
        </p:nvSpPr>
        <p:spPr>
          <a:xfrm>
            <a:off x="3618409" y="2711760"/>
            <a:ext cx="6251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>
                <a:latin typeface="+mn-ea"/>
              </a:rPr>
              <a:t>~</a:t>
            </a:r>
            <a:endParaRPr lang="ko-KR" altLang="en-US" sz="7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8C4ABB-6597-4DC6-8CB1-64B45E02CA13}"/>
              </a:ext>
            </a:extLst>
          </p:cNvPr>
          <p:cNvSpPr txBox="1"/>
          <p:nvPr/>
        </p:nvSpPr>
        <p:spPr>
          <a:xfrm>
            <a:off x="1835026" y="2723990"/>
            <a:ext cx="60272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Set collection date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209552-82C5-47EC-AA9A-964DA90442D0}"/>
              </a:ext>
            </a:extLst>
          </p:cNvPr>
          <p:cNvGrpSpPr/>
          <p:nvPr/>
        </p:nvGrpSpPr>
        <p:grpSpPr>
          <a:xfrm>
            <a:off x="2518415" y="2667105"/>
            <a:ext cx="1035146" cy="210314"/>
            <a:chOff x="5283666" y="2081203"/>
            <a:chExt cx="1035146" cy="210314"/>
          </a:xfrm>
        </p:grpSpPr>
        <p:sp>
          <p:nvSpPr>
            <p:cNvPr id="202" name="Text Box">
              <a:extLst>
                <a:ext uri="{FF2B5EF4-FFF2-40B4-BE49-F238E27FC236}">
                  <a16:creationId xmlns:a16="http://schemas.microsoft.com/office/drawing/2014/main" id="{5C8F6417-6F07-437E-AB01-DCC291E8D0B6}"/>
                </a:ext>
              </a:extLst>
            </p:cNvPr>
            <p:cNvSpPr/>
            <p:nvPr/>
          </p:nvSpPr>
          <p:spPr>
            <a:xfrm>
              <a:off x="5283666" y="2081203"/>
              <a:ext cx="1035146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YY-MM-DD</a:t>
              </a:r>
            </a:p>
          </p:txBody>
        </p:sp>
        <p:sp>
          <p:nvSpPr>
            <p:cNvPr id="203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5DCECB4-006F-47AE-9662-EAD1DEF0CC09}"/>
                </a:ext>
              </a:extLst>
            </p:cNvPr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5333768" y="2109302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8" name="Delete">
              <a:extLst>
                <a:ext uri="{FF2B5EF4-FFF2-40B4-BE49-F238E27FC236}">
                  <a16:creationId xmlns:a16="http://schemas.microsoft.com/office/drawing/2014/main" id="{2ABA4C5E-281B-4528-A77D-A8456C8717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46353" y="2145507"/>
              <a:ext cx="98792" cy="98790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7CA83FE3-F75E-4DD4-B09B-83F5DF3E727D}"/>
              </a:ext>
            </a:extLst>
          </p:cNvPr>
          <p:cNvGrpSpPr/>
          <p:nvPr/>
        </p:nvGrpSpPr>
        <p:grpSpPr>
          <a:xfrm>
            <a:off x="3746369" y="2667105"/>
            <a:ext cx="1035146" cy="210314"/>
            <a:chOff x="5283666" y="2081203"/>
            <a:chExt cx="1035146" cy="210314"/>
          </a:xfrm>
        </p:grpSpPr>
        <p:sp>
          <p:nvSpPr>
            <p:cNvPr id="270" name="Text Box">
              <a:extLst>
                <a:ext uri="{FF2B5EF4-FFF2-40B4-BE49-F238E27FC236}">
                  <a16:creationId xmlns:a16="http://schemas.microsoft.com/office/drawing/2014/main" id="{48A97FCB-C05B-4021-A45E-5A8822DB63BD}"/>
                </a:ext>
              </a:extLst>
            </p:cNvPr>
            <p:cNvSpPr/>
            <p:nvPr/>
          </p:nvSpPr>
          <p:spPr>
            <a:xfrm>
              <a:off x="5283666" y="2081203"/>
              <a:ext cx="1035146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YY-MM-DD</a:t>
              </a:r>
            </a:p>
          </p:txBody>
        </p:sp>
        <p:sp>
          <p:nvSpPr>
            <p:cNvPr id="271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FF75D0D-02FE-45DF-94DC-B91D740E519C}"/>
                </a:ext>
              </a:extLst>
            </p:cNvPr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5333768" y="2109302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2" name="Delete">
              <a:extLst>
                <a:ext uri="{FF2B5EF4-FFF2-40B4-BE49-F238E27FC236}">
                  <a16:creationId xmlns:a16="http://schemas.microsoft.com/office/drawing/2014/main" id="{914BCCE3-7626-4EF2-AE75-0E7E1A0E5F0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46353" y="2145507"/>
              <a:ext cx="98792" cy="98790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7" name="Checkbox">
            <a:extLst>
              <a:ext uri="{FF2B5EF4-FFF2-40B4-BE49-F238E27FC236}">
                <a16:creationId xmlns:a16="http://schemas.microsoft.com/office/drawing/2014/main" id="{B476260B-8FFD-4B8A-BED1-C5D2729CE76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06178" y="331876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0B4F53D2-EDDC-4284-A841-7F6813ECF877}"/>
              </a:ext>
            </a:extLst>
          </p:cNvPr>
          <p:cNvSpPr txBox="1"/>
          <p:nvPr/>
        </p:nvSpPr>
        <p:spPr>
          <a:xfrm>
            <a:off x="1971342" y="3311514"/>
            <a:ext cx="47448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Select All</a:t>
            </a:r>
          </a:p>
        </p:txBody>
      </p:sp>
      <p:sp>
        <p:nvSpPr>
          <p:cNvPr id="279" name="Checkbox">
            <a:extLst>
              <a:ext uri="{FF2B5EF4-FFF2-40B4-BE49-F238E27FC236}">
                <a16:creationId xmlns:a16="http://schemas.microsoft.com/office/drawing/2014/main" id="{BFB26C4C-EE42-4CB3-BB0D-A55D3925727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68637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0" name="Checkbox">
            <a:extLst>
              <a:ext uri="{FF2B5EF4-FFF2-40B4-BE49-F238E27FC236}">
                <a16:creationId xmlns:a16="http://schemas.microsoft.com/office/drawing/2014/main" id="{2B744A2A-9A58-4E25-BC53-F252624AD8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73548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1" name="Checkbox">
            <a:extLst>
              <a:ext uri="{FF2B5EF4-FFF2-40B4-BE49-F238E27FC236}">
                <a16:creationId xmlns:a16="http://schemas.microsoft.com/office/drawing/2014/main" id="{B2DB954F-A2D0-4E3F-A336-D47D9C7BA03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7538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2" name="Checkbox">
            <a:extLst>
              <a:ext uri="{FF2B5EF4-FFF2-40B4-BE49-F238E27FC236}">
                <a16:creationId xmlns:a16="http://schemas.microsoft.com/office/drawing/2014/main" id="{75EDEE0D-7D77-44BB-91D8-89CA7B6A1EE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87977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3" name="Checkbox">
            <a:extLst>
              <a:ext uri="{FF2B5EF4-FFF2-40B4-BE49-F238E27FC236}">
                <a16:creationId xmlns:a16="http://schemas.microsoft.com/office/drawing/2014/main" id="{5E6EF238-B1FD-465D-85C7-808ADF17FB2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62310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9F4E0DA8-3819-4B71-BC53-DE8200B8CE7C}"/>
              </a:ext>
            </a:extLst>
          </p:cNvPr>
          <p:cNvGrpSpPr/>
          <p:nvPr/>
        </p:nvGrpSpPr>
        <p:grpSpPr>
          <a:xfrm>
            <a:off x="1806178" y="4615627"/>
            <a:ext cx="1045557" cy="864096"/>
            <a:chOff x="2567608" y="2383111"/>
            <a:chExt cx="1045557" cy="864096"/>
          </a:xfrm>
        </p:grpSpPr>
        <p:sp>
          <p:nvSpPr>
            <p:cNvPr id="316" name="Border">
              <a:extLst>
                <a:ext uri="{FF2B5EF4-FFF2-40B4-BE49-F238E27FC236}">
                  <a16:creationId xmlns:a16="http://schemas.microsoft.com/office/drawing/2014/main" id="{96E03F77-3F8F-4D95-9FEC-09313BDB9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7" name="Line 2">
              <a:extLst>
                <a:ext uri="{FF2B5EF4-FFF2-40B4-BE49-F238E27FC236}">
                  <a16:creationId xmlns:a16="http://schemas.microsoft.com/office/drawing/2014/main" id="{8E5405A2-1E9A-42FD-89D9-9F4D96029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8" name="Line 1">
              <a:extLst>
                <a:ext uri="{FF2B5EF4-FFF2-40B4-BE49-F238E27FC236}">
                  <a16:creationId xmlns:a16="http://schemas.microsoft.com/office/drawing/2014/main" id="{7FD67198-3DA2-4F84-B96C-EC9538D95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9" name="h3">
              <a:extLst>
                <a:ext uri="{FF2B5EF4-FFF2-40B4-BE49-F238E27FC236}">
                  <a16:creationId xmlns:a16="http://schemas.microsoft.com/office/drawing/2014/main" id="{C7CC78D1-D53E-4FE8-8E28-2617A2322390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6E9830E2-B767-4194-BD90-82C2B5AF5769}"/>
              </a:ext>
            </a:extLst>
          </p:cNvPr>
          <p:cNvGrpSpPr/>
          <p:nvPr/>
        </p:nvGrpSpPr>
        <p:grpSpPr>
          <a:xfrm>
            <a:off x="3005210" y="4615627"/>
            <a:ext cx="1045557" cy="864096"/>
            <a:chOff x="2567608" y="2383111"/>
            <a:chExt cx="1045557" cy="864096"/>
          </a:xfrm>
        </p:grpSpPr>
        <p:sp>
          <p:nvSpPr>
            <p:cNvPr id="321" name="Border">
              <a:extLst>
                <a:ext uri="{FF2B5EF4-FFF2-40B4-BE49-F238E27FC236}">
                  <a16:creationId xmlns:a16="http://schemas.microsoft.com/office/drawing/2014/main" id="{23352249-000D-48A2-B661-BD20504E3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2" name="Line 2">
              <a:extLst>
                <a:ext uri="{FF2B5EF4-FFF2-40B4-BE49-F238E27FC236}">
                  <a16:creationId xmlns:a16="http://schemas.microsoft.com/office/drawing/2014/main" id="{D7171707-134E-4EB6-9202-A8775045D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3" name="Line 1">
              <a:extLst>
                <a:ext uri="{FF2B5EF4-FFF2-40B4-BE49-F238E27FC236}">
                  <a16:creationId xmlns:a16="http://schemas.microsoft.com/office/drawing/2014/main" id="{2CE10BB2-083C-43E7-88D6-C3F42E258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4" name="h3">
              <a:extLst>
                <a:ext uri="{FF2B5EF4-FFF2-40B4-BE49-F238E27FC236}">
                  <a16:creationId xmlns:a16="http://schemas.microsoft.com/office/drawing/2014/main" id="{746FE8EB-4E71-4AF2-9B4E-41E41871D0CE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CB570A16-F7DC-4E0D-B47C-EA30BE69607C}"/>
              </a:ext>
            </a:extLst>
          </p:cNvPr>
          <p:cNvGrpSpPr/>
          <p:nvPr/>
        </p:nvGrpSpPr>
        <p:grpSpPr>
          <a:xfrm>
            <a:off x="4157449" y="4615627"/>
            <a:ext cx="1045557" cy="864096"/>
            <a:chOff x="2567608" y="2383111"/>
            <a:chExt cx="1045557" cy="864096"/>
          </a:xfrm>
        </p:grpSpPr>
        <p:sp>
          <p:nvSpPr>
            <p:cNvPr id="326" name="Border">
              <a:extLst>
                <a:ext uri="{FF2B5EF4-FFF2-40B4-BE49-F238E27FC236}">
                  <a16:creationId xmlns:a16="http://schemas.microsoft.com/office/drawing/2014/main" id="{269EA343-6536-49AE-91E1-E80DA0070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7" name="Line 2">
              <a:extLst>
                <a:ext uri="{FF2B5EF4-FFF2-40B4-BE49-F238E27FC236}">
                  <a16:creationId xmlns:a16="http://schemas.microsoft.com/office/drawing/2014/main" id="{7DDCFF54-9D35-4CC3-B907-4B2B33AEE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8" name="Line 1">
              <a:extLst>
                <a:ext uri="{FF2B5EF4-FFF2-40B4-BE49-F238E27FC236}">
                  <a16:creationId xmlns:a16="http://schemas.microsoft.com/office/drawing/2014/main" id="{DB1C9F3C-C3AB-4052-91F6-759546462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9" name="h3">
              <a:extLst>
                <a:ext uri="{FF2B5EF4-FFF2-40B4-BE49-F238E27FC236}">
                  <a16:creationId xmlns:a16="http://schemas.microsoft.com/office/drawing/2014/main" id="{5C823087-D153-4D1B-8E04-02760F958B9F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10C3ABBA-FCD0-4CA8-858D-839F3331DEE1}"/>
              </a:ext>
            </a:extLst>
          </p:cNvPr>
          <p:cNvGrpSpPr/>
          <p:nvPr/>
        </p:nvGrpSpPr>
        <p:grpSpPr>
          <a:xfrm>
            <a:off x="5321663" y="4615627"/>
            <a:ext cx="1045557" cy="864096"/>
            <a:chOff x="2567608" y="2383111"/>
            <a:chExt cx="1045557" cy="864096"/>
          </a:xfrm>
        </p:grpSpPr>
        <p:sp>
          <p:nvSpPr>
            <p:cNvPr id="331" name="Border">
              <a:extLst>
                <a:ext uri="{FF2B5EF4-FFF2-40B4-BE49-F238E27FC236}">
                  <a16:creationId xmlns:a16="http://schemas.microsoft.com/office/drawing/2014/main" id="{8F8C5153-EC7A-4C32-8204-80E33F241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2" name="Line 2">
              <a:extLst>
                <a:ext uri="{FF2B5EF4-FFF2-40B4-BE49-F238E27FC236}">
                  <a16:creationId xmlns:a16="http://schemas.microsoft.com/office/drawing/2014/main" id="{AA01216B-D38F-4E67-B4D0-34CBB8C54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3" name="Line 1">
              <a:extLst>
                <a:ext uri="{FF2B5EF4-FFF2-40B4-BE49-F238E27FC236}">
                  <a16:creationId xmlns:a16="http://schemas.microsoft.com/office/drawing/2014/main" id="{F1E54764-608E-4C5F-9E11-20D6E3555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4" name="h3">
              <a:extLst>
                <a:ext uri="{FF2B5EF4-FFF2-40B4-BE49-F238E27FC236}">
                  <a16:creationId xmlns:a16="http://schemas.microsoft.com/office/drawing/2014/main" id="{D461C0E5-1693-4A5D-BB23-00BC95FAC04E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35" name="그룹 334">
            <a:extLst>
              <a:ext uri="{FF2B5EF4-FFF2-40B4-BE49-F238E27FC236}">
                <a16:creationId xmlns:a16="http://schemas.microsoft.com/office/drawing/2014/main" id="{E487A1E3-E7C7-41CD-8395-3C297A817485}"/>
              </a:ext>
            </a:extLst>
          </p:cNvPr>
          <p:cNvGrpSpPr/>
          <p:nvPr/>
        </p:nvGrpSpPr>
        <p:grpSpPr>
          <a:xfrm>
            <a:off x="6494728" y="4615627"/>
            <a:ext cx="1045557" cy="864096"/>
            <a:chOff x="2567608" y="2383111"/>
            <a:chExt cx="1045557" cy="864096"/>
          </a:xfrm>
        </p:grpSpPr>
        <p:sp>
          <p:nvSpPr>
            <p:cNvPr id="336" name="Border">
              <a:extLst>
                <a:ext uri="{FF2B5EF4-FFF2-40B4-BE49-F238E27FC236}">
                  <a16:creationId xmlns:a16="http://schemas.microsoft.com/office/drawing/2014/main" id="{F6A4719E-B1D7-4462-B0AB-F3D09477A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7" name="Line 2">
              <a:extLst>
                <a:ext uri="{FF2B5EF4-FFF2-40B4-BE49-F238E27FC236}">
                  <a16:creationId xmlns:a16="http://schemas.microsoft.com/office/drawing/2014/main" id="{E9814748-7AF5-444F-850A-4394569D8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8" name="Line 1">
              <a:extLst>
                <a:ext uri="{FF2B5EF4-FFF2-40B4-BE49-F238E27FC236}">
                  <a16:creationId xmlns:a16="http://schemas.microsoft.com/office/drawing/2014/main" id="{78274922-FB85-4E27-B77F-F13EC88A5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9" name="h3">
              <a:extLst>
                <a:ext uri="{FF2B5EF4-FFF2-40B4-BE49-F238E27FC236}">
                  <a16:creationId xmlns:a16="http://schemas.microsoft.com/office/drawing/2014/main" id="{26E647CE-D31D-4897-96FB-4C36C3D46FAA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sp>
        <p:nvSpPr>
          <p:cNvPr id="340" name="Checkbox">
            <a:extLst>
              <a:ext uri="{FF2B5EF4-FFF2-40B4-BE49-F238E27FC236}">
                <a16:creationId xmlns:a16="http://schemas.microsoft.com/office/drawing/2014/main" id="{3834E280-922B-45BA-ABBA-EAE94C6057B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68637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1" name="Checkbox">
            <a:extLst>
              <a:ext uri="{FF2B5EF4-FFF2-40B4-BE49-F238E27FC236}">
                <a16:creationId xmlns:a16="http://schemas.microsoft.com/office/drawing/2014/main" id="{B190B042-6092-45E2-BDB8-4E5F82952F4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73548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2" name="Checkbox">
            <a:extLst>
              <a:ext uri="{FF2B5EF4-FFF2-40B4-BE49-F238E27FC236}">
                <a16:creationId xmlns:a16="http://schemas.microsoft.com/office/drawing/2014/main" id="{44AF1D3D-B255-45AA-9EF5-BBE9CAD7EAB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7538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3" name="Checkbox">
            <a:extLst>
              <a:ext uri="{FF2B5EF4-FFF2-40B4-BE49-F238E27FC236}">
                <a16:creationId xmlns:a16="http://schemas.microsoft.com/office/drawing/2014/main" id="{C2331029-0CBB-4043-B42D-EAFB8D8B68C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87977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4" name="Checkbox">
            <a:extLst>
              <a:ext uri="{FF2B5EF4-FFF2-40B4-BE49-F238E27FC236}">
                <a16:creationId xmlns:a16="http://schemas.microsoft.com/office/drawing/2014/main" id="{46AE9457-71CC-4AE5-BE2B-D9E782106B0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62310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" name="Pagination">
            <a:extLst>
              <a:ext uri="{FF2B5EF4-FFF2-40B4-BE49-F238E27FC236}">
                <a16:creationId xmlns:a16="http://schemas.microsoft.com/office/drawing/2014/main" id="{92114A5F-5A69-46A8-92C7-A7AEF80F8BCD}"/>
              </a:ext>
            </a:extLst>
          </p:cNvPr>
          <p:cNvSpPr txBox="1"/>
          <p:nvPr/>
        </p:nvSpPr>
        <p:spPr>
          <a:xfrm>
            <a:off x="3917510" y="5549095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b="1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166" name="Button">
            <a:extLst>
              <a:ext uri="{FF2B5EF4-FFF2-40B4-BE49-F238E27FC236}">
                <a16:creationId xmlns:a16="http://schemas.microsoft.com/office/drawing/2014/main" id="{877E7954-9A57-4E71-995B-AD7E168450A9}"/>
              </a:ext>
            </a:extLst>
          </p:cNvPr>
          <p:cNvSpPr/>
          <p:nvPr/>
        </p:nvSpPr>
        <p:spPr>
          <a:xfrm>
            <a:off x="6676610" y="3299965"/>
            <a:ext cx="870156" cy="228600"/>
          </a:xfrm>
          <a:prstGeom prst="roundRect">
            <a:avLst>
              <a:gd name="adj" fmla="val 16111"/>
            </a:avLst>
          </a:prstGeom>
          <a:solidFill>
            <a:srgbClr val="00968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chemeClr val="bg1"/>
                </a:solidFill>
                <a:latin typeface="+mn-ea"/>
              </a:rPr>
              <a:t>Download</a:t>
            </a:r>
            <a:endParaRPr lang="en-US" sz="7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7" name="Button">
            <a:extLst>
              <a:ext uri="{FF2B5EF4-FFF2-40B4-BE49-F238E27FC236}">
                <a16:creationId xmlns:a16="http://schemas.microsoft.com/office/drawing/2014/main" id="{5241C6AC-F7BB-404B-979A-6E607DD45A4D}"/>
              </a:ext>
            </a:extLst>
          </p:cNvPr>
          <p:cNvSpPr/>
          <p:nvPr/>
        </p:nvSpPr>
        <p:spPr>
          <a:xfrm>
            <a:off x="4839813" y="2666504"/>
            <a:ext cx="529356" cy="228600"/>
          </a:xfrm>
          <a:prstGeom prst="roundRect">
            <a:avLst>
              <a:gd name="adj" fmla="val 16111"/>
            </a:avLst>
          </a:prstGeom>
          <a:noFill/>
          <a:ln w="6350">
            <a:solidFill>
              <a:srgbClr val="00968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rgbClr val="00968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apply</a:t>
            </a:r>
            <a:endParaRPr lang="en-US" sz="700" dirty="0">
              <a:solidFill>
                <a:srgbClr val="00968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B8F042C-980F-4A6B-AE76-81E9009CC3B1}"/>
              </a:ext>
            </a:extLst>
          </p:cNvPr>
          <p:cNvSpPr txBox="1"/>
          <p:nvPr/>
        </p:nvSpPr>
        <p:spPr>
          <a:xfrm>
            <a:off x="1847874" y="3036483"/>
            <a:ext cx="144045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Collected data</a:t>
            </a:r>
            <a:r>
              <a:rPr lang="en-US" altLang="ko-KR" sz="700" dirty="0">
                <a:latin typeface="+mn-ea"/>
              </a:rPr>
              <a:t>99,999</a:t>
            </a:r>
            <a:r>
              <a:rPr lang="ko-KR" altLang="en-US" sz="700" dirty="0">
                <a:latin typeface="+mn-ea"/>
              </a:rPr>
              <a:t>key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4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4C5D9ED3-417D-4EE0-9C88-98F490AA02E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775216" y="2063509"/>
            <a:ext cx="1341230" cy="225703"/>
            <a:chOff x="595686" y="1268936"/>
            <a:chExt cx="1368150" cy="225703"/>
          </a:xfrm>
          <a:solidFill>
            <a:srgbClr val="FFFFFF"/>
          </a:solidFill>
        </p:grpSpPr>
        <p:sp>
          <p:nvSpPr>
            <p:cNvPr id="143" name="Text Box">
              <a:extLst>
                <a:ext uri="{FF2B5EF4-FFF2-40B4-BE49-F238E27FC236}">
                  <a16:creationId xmlns:a16="http://schemas.microsoft.com/office/drawing/2014/main" id="{DDCB3313-520C-4252-995E-DA670E81FFB7}"/>
                </a:ext>
              </a:extLst>
            </p:cNvPr>
            <p:cNvSpPr/>
            <p:nvPr/>
          </p:nvSpPr>
          <p:spPr>
            <a:xfrm>
              <a:off x="595686" y="1268936"/>
              <a:ext cx="1368150" cy="22570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차량인식프로젝트 </a:t>
              </a:r>
              <a:r>
                <a:rPr lang="en-US" altLang="ko-KR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#1</a:t>
              </a:r>
            </a:p>
          </p:txBody>
        </p:sp>
        <p:sp>
          <p:nvSpPr>
            <p:cNvPr id="144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830E16B-D982-49D0-A358-86A47AE74DE8}"/>
                </a:ext>
              </a:extLst>
            </p:cNvPr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1846527" y="1363700"/>
              <a:ext cx="6529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CB779C72-E540-4852-BF72-3E0C9BE2EB5A}"/>
              </a:ext>
            </a:extLst>
          </p:cNvPr>
          <p:cNvSpPr txBox="1"/>
          <p:nvPr/>
        </p:nvSpPr>
        <p:spPr>
          <a:xfrm>
            <a:off x="6014358" y="2718190"/>
            <a:ext cx="3590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number of displays</a:t>
            </a:r>
          </a:p>
        </p:txBody>
      </p:sp>
      <p:grpSp>
        <p:nvGrpSpPr>
          <p:cNvPr id="169" name="Segmented Control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&lt;/Code&gt;&lt;CodeSignature&gt;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&lt;/CodeSignature&gt;&lt;/SmartOptions&gt;&lt;/SmartSettings&gt;">
            <a:extLst>
              <a:ext uri="{FF2B5EF4-FFF2-40B4-BE49-F238E27FC236}">
                <a16:creationId xmlns:a16="http://schemas.microsoft.com/office/drawing/2014/main" id="{1F3083C9-B73B-4698-9CAA-313CD497F936}"/>
              </a:ext>
            </a:extLst>
          </p:cNvPr>
          <p:cNvGrpSpPr/>
          <p:nvPr/>
        </p:nvGrpSpPr>
        <p:grpSpPr>
          <a:xfrm>
            <a:off x="6470439" y="2685102"/>
            <a:ext cx="921708" cy="181951"/>
            <a:chOff x="2946303" y="1762571"/>
            <a:chExt cx="1587925" cy="297739"/>
          </a:xfrm>
          <a:solidFill>
            <a:srgbClr val="FFFFFF"/>
          </a:solidFill>
        </p:grpSpPr>
        <p:sp>
          <p:nvSpPr>
            <p:cNvPr id="170" name="Segment">
              <a:extLst>
                <a:ext uri="{FF2B5EF4-FFF2-40B4-BE49-F238E27FC236}">
                  <a16:creationId xmlns:a16="http://schemas.microsoft.com/office/drawing/2014/main" id="{BF6EF0C0-117D-4768-A170-839665481FFC}"/>
                </a:ext>
              </a:extLst>
            </p:cNvPr>
            <p:cNvSpPr/>
            <p:nvPr/>
          </p:nvSpPr>
          <p:spPr>
            <a:xfrm rot="5400000">
              <a:off x="4122466" y="1648548"/>
              <a:ext cx="297738" cy="525786"/>
            </a:xfrm>
            <a:prstGeom prst="round2SameRect">
              <a:avLst>
                <a:gd name="adj1" fmla="val 10566"/>
                <a:gd name="adj2" fmla="val 0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200</a:t>
              </a:r>
              <a:endParaRPr 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71" name="Segment">
              <a:extLst>
                <a:ext uri="{FF2B5EF4-FFF2-40B4-BE49-F238E27FC236}">
                  <a16:creationId xmlns:a16="http://schemas.microsoft.com/office/drawing/2014/main" id="{91798D54-F299-454A-B158-DEA83BFE1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089" y="1762571"/>
              <a:ext cx="536352" cy="297738"/>
            </a:xfrm>
            <a:prstGeom prst="rect">
              <a:avLst/>
            </a:prstGeom>
            <a:grp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50</a:t>
              </a:r>
              <a:endParaRPr 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72" name="Segment">
              <a:extLst>
                <a:ext uri="{FF2B5EF4-FFF2-40B4-BE49-F238E27FC236}">
                  <a16:creationId xmlns:a16="http://schemas.microsoft.com/office/drawing/2014/main" id="{606FA6BA-8B09-4CC0-8820-6561C8BC53DE}"/>
                </a:ext>
              </a:extLst>
            </p:cNvPr>
            <p:cNvSpPr/>
            <p:nvPr/>
          </p:nvSpPr>
          <p:spPr>
            <a:xfrm rot="5400000">
              <a:off x="3060327" y="1648548"/>
              <a:ext cx="297738" cy="525786"/>
            </a:xfrm>
            <a:prstGeom prst="round2SameRect">
              <a:avLst>
                <a:gd name="adj1" fmla="val 0"/>
                <a:gd name="adj2" fmla="val 12122"/>
              </a:avLst>
            </a:prstGeom>
            <a:solidFill>
              <a:srgbClr val="00968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chemeClr val="bg1"/>
                  </a:solidFill>
                  <a:latin typeface="+mn-ea"/>
                </a:rPr>
                <a:t>10</a:t>
              </a:r>
              <a:endParaRPr 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867F8D-BF84-4802-87C5-F56BE98CAC6E}"/>
              </a:ext>
            </a:extLst>
          </p:cNvPr>
          <p:cNvSpPr/>
          <p:nvPr/>
        </p:nvSpPr>
        <p:spPr>
          <a:xfrm>
            <a:off x="623393" y="764704"/>
            <a:ext cx="8099680" cy="5168382"/>
          </a:xfrm>
          <a:prstGeom prst="rect">
            <a:avLst/>
          </a:prstGeom>
          <a:solidFill>
            <a:schemeClr val="tx1">
              <a:alpha val="7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BAB056BB-DF3B-416C-B9EF-D4BF46F85DF3}"/>
              </a:ext>
            </a:extLst>
          </p:cNvPr>
          <p:cNvGrpSpPr/>
          <p:nvPr/>
        </p:nvGrpSpPr>
        <p:grpSpPr>
          <a:xfrm>
            <a:off x="2825794" y="1866621"/>
            <a:ext cx="3626990" cy="2997508"/>
            <a:chOff x="2567608" y="2383111"/>
            <a:chExt cx="1045557" cy="864096"/>
          </a:xfrm>
        </p:grpSpPr>
        <p:sp>
          <p:nvSpPr>
            <p:cNvPr id="161" name="Border">
              <a:extLst>
                <a:ext uri="{FF2B5EF4-FFF2-40B4-BE49-F238E27FC236}">
                  <a16:creationId xmlns:a16="http://schemas.microsoft.com/office/drawing/2014/main" id="{00FC4BA3-EC05-40EC-B401-133658E56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2" name="Line 2">
              <a:extLst>
                <a:ext uri="{FF2B5EF4-FFF2-40B4-BE49-F238E27FC236}">
                  <a16:creationId xmlns:a16="http://schemas.microsoft.com/office/drawing/2014/main" id="{0ED6F395-05BD-47DF-B36F-FED000839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3" name="Line 1">
              <a:extLst>
                <a:ext uri="{FF2B5EF4-FFF2-40B4-BE49-F238E27FC236}">
                  <a16:creationId xmlns:a16="http://schemas.microsoft.com/office/drawing/2014/main" id="{16009DF9-16C7-4C48-9065-12994CF9A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5" name="h3">
              <a:extLst>
                <a:ext uri="{FF2B5EF4-FFF2-40B4-BE49-F238E27FC236}">
                  <a16:creationId xmlns:a16="http://schemas.microsoft.com/office/drawing/2014/main" id="{4A9D08E6-349B-4291-B2D2-3447D222174C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sp>
        <p:nvSpPr>
          <p:cNvPr id="174" name="Download">
            <a:extLst>
              <a:ext uri="{FF2B5EF4-FFF2-40B4-BE49-F238E27FC236}">
                <a16:creationId xmlns:a16="http://schemas.microsoft.com/office/drawing/2014/main" id="{C24C2AC3-2E5A-47B7-9668-282C1D0A639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93347" y="1972918"/>
            <a:ext cx="117475" cy="160337"/>
          </a:xfrm>
          <a:custGeom>
            <a:avLst/>
            <a:gdLst>
              <a:gd name="T0" fmla="*/ 239 w 480"/>
              <a:gd name="T1" fmla="*/ 1 h 655"/>
              <a:gd name="T2" fmla="*/ 227 w 480"/>
              <a:gd name="T3" fmla="*/ 15 h 655"/>
              <a:gd name="T4" fmla="*/ 227 w 480"/>
              <a:gd name="T5" fmla="*/ 422 h 655"/>
              <a:gd name="T6" fmla="*/ 143 w 480"/>
              <a:gd name="T7" fmla="*/ 339 h 655"/>
              <a:gd name="T8" fmla="*/ 131 w 480"/>
              <a:gd name="T9" fmla="*/ 335 h 655"/>
              <a:gd name="T10" fmla="*/ 124 w 480"/>
              <a:gd name="T11" fmla="*/ 358 h 655"/>
              <a:gd name="T12" fmla="*/ 240 w 480"/>
              <a:gd name="T13" fmla="*/ 474 h 655"/>
              <a:gd name="T14" fmla="*/ 356 w 480"/>
              <a:gd name="T15" fmla="*/ 358 h 655"/>
              <a:gd name="T16" fmla="*/ 356 w 480"/>
              <a:gd name="T17" fmla="*/ 339 h 655"/>
              <a:gd name="T18" fmla="*/ 337 w 480"/>
              <a:gd name="T19" fmla="*/ 339 h 655"/>
              <a:gd name="T20" fmla="*/ 254 w 480"/>
              <a:gd name="T21" fmla="*/ 422 h 655"/>
              <a:gd name="T22" fmla="*/ 254 w 480"/>
              <a:gd name="T23" fmla="*/ 15 h 655"/>
              <a:gd name="T24" fmla="*/ 239 w 480"/>
              <a:gd name="T25" fmla="*/ 1 h 655"/>
              <a:gd name="T26" fmla="*/ 0 w 480"/>
              <a:gd name="T27" fmla="*/ 201 h 655"/>
              <a:gd name="T28" fmla="*/ 0 w 480"/>
              <a:gd name="T29" fmla="*/ 655 h 655"/>
              <a:gd name="T30" fmla="*/ 480 w 480"/>
              <a:gd name="T31" fmla="*/ 655 h 655"/>
              <a:gd name="T32" fmla="*/ 480 w 480"/>
              <a:gd name="T33" fmla="*/ 201 h 655"/>
              <a:gd name="T34" fmla="*/ 347 w 480"/>
              <a:gd name="T35" fmla="*/ 201 h 655"/>
              <a:gd name="T36" fmla="*/ 333 w 480"/>
              <a:gd name="T37" fmla="*/ 215 h 655"/>
              <a:gd name="T38" fmla="*/ 347 w 480"/>
              <a:gd name="T39" fmla="*/ 228 h 655"/>
              <a:gd name="T40" fmla="*/ 454 w 480"/>
              <a:gd name="T41" fmla="*/ 228 h 655"/>
              <a:gd name="T42" fmla="*/ 454 w 480"/>
              <a:gd name="T43" fmla="*/ 628 h 655"/>
              <a:gd name="T44" fmla="*/ 27 w 480"/>
              <a:gd name="T45" fmla="*/ 628 h 655"/>
              <a:gd name="T46" fmla="*/ 27 w 480"/>
              <a:gd name="T47" fmla="*/ 228 h 655"/>
              <a:gd name="T48" fmla="*/ 134 w 480"/>
              <a:gd name="T49" fmla="*/ 228 h 655"/>
              <a:gd name="T50" fmla="*/ 147 w 480"/>
              <a:gd name="T51" fmla="*/ 215 h 655"/>
              <a:gd name="T52" fmla="*/ 134 w 480"/>
              <a:gd name="T53" fmla="*/ 201 h 655"/>
              <a:gd name="T54" fmla="*/ 0 w 480"/>
              <a:gd name="T55" fmla="*/ 201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80" h="655">
                <a:moveTo>
                  <a:pt x="239" y="1"/>
                </a:moveTo>
                <a:cubicBezTo>
                  <a:pt x="231" y="2"/>
                  <a:pt x="227" y="5"/>
                  <a:pt x="227" y="15"/>
                </a:cubicBezTo>
                <a:lnTo>
                  <a:pt x="227" y="422"/>
                </a:lnTo>
                <a:lnTo>
                  <a:pt x="143" y="339"/>
                </a:lnTo>
                <a:cubicBezTo>
                  <a:pt x="140" y="335"/>
                  <a:pt x="135" y="334"/>
                  <a:pt x="131" y="335"/>
                </a:cubicBezTo>
                <a:cubicBezTo>
                  <a:pt x="121" y="337"/>
                  <a:pt x="117" y="351"/>
                  <a:pt x="124" y="358"/>
                </a:cubicBezTo>
                <a:cubicBezTo>
                  <a:pt x="163" y="396"/>
                  <a:pt x="201" y="436"/>
                  <a:pt x="240" y="474"/>
                </a:cubicBezTo>
                <a:cubicBezTo>
                  <a:pt x="279" y="435"/>
                  <a:pt x="318" y="396"/>
                  <a:pt x="356" y="358"/>
                </a:cubicBezTo>
                <a:cubicBezTo>
                  <a:pt x="361" y="353"/>
                  <a:pt x="361" y="344"/>
                  <a:pt x="356" y="339"/>
                </a:cubicBezTo>
                <a:cubicBezTo>
                  <a:pt x="351" y="334"/>
                  <a:pt x="342" y="334"/>
                  <a:pt x="337" y="339"/>
                </a:cubicBezTo>
                <a:lnTo>
                  <a:pt x="254" y="422"/>
                </a:lnTo>
                <a:lnTo>
                  <a:pt x="254" y="15"/>
                </a:lnTo>
                <a:cubicBezTo>
                  <a:pt x="254" y="7"/>
                  <a:pt x="246" y="0"/>
                  <a:pt x="239" y="1"/>
                </a:cubicBezTo>
                <a:close/>
                <a:moveTo>
                  <a:pt x="0" y="201"/>
                </a:moveTo>
                <a:lnTo>
                  <a:pt x="0" y="655"/>
                </a:lnTo>
                <a:lnTo>
                  <a:pt x="480" y="655"/>
                </a:lnTo>
                <a:lnTo>
                  <a:pt x="480" y="201"/>
                </a:lnTo>
                <a:lnTo>
                  <a:pt x="347" y="201"/>
                </a:lnTo>
                <a:cubicBezTo>
                  <a:pt x="340" y="201"/>
                  <a:pt x="333" y="208"/>
                  <a:pt x="333" y="215"/>
                </a:cubicBezTo>
                <a:cubicBezTo>
                  <a:pt x="333" y="222"/>
                  <a:pt x="340" y="228"/>
                  <a:pt x="347" y="228"/>
                </a:cubicBezTo>
                <a:lnTo>
                  <a:pt x="454" y="228"/>
                </a:lnTo>
                <a:lnTo>
                  <a:pt x="454" y="628"/>
                </a:lnTo>
                <a:lnTo>
                  <a:pt x="27" y="628"/>
                </a:lnTo>
                <a:lnTo>
                  <a:pt x="27" y="228"/>
                </a:lnTo>
                <a:lnTo>
                  <a:pt x="134" y="228"/>
                </a:lnTo>
                <a:cubicBezTo>
                  <a:pt x="141" y="228"/>
                  <a:pt x="147" y="222"/>
                  <a:pt x="147" y="215"/>
                </a:cubicBezTo>
                <a:cubicBezTo>
                  <a:pt x="147" y="208"/>
                  <a:pt x="141" y="201"/>
                  <a:pt x="134" y="201"/>
                </a:cubicBezTo>
                <a:lnTo>
                  <a:pt x="0" y="201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AFE16AEC-1061-4968-871D-E4E169C463AC}"/>
              </a:ext>
            </a:extLst>
          </p:cNvPr>
          <p:cNvSpPr/>
          <p:nvPr/>
        </p:nvSpPr>
        <p:spPr>
          <a:xfrm>
            <a:off x="2753786" y="1802885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B0D9B972-FBF4-4477-B47F-B02DC530D0AB}"/>
              </a:ext>
            </a:extLst>
          </p:cNvPr>
          <p:cNvSpPr/>
          <p:nvPr/>
        </p:nvSpPr>
        <p:spPr>
          <a:xfrm>
            <a:off x="5945258" y="1889208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416703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1" y="68298"/>
            <a:ext cx="5096698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3114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240325" y="3212976"/>
            <a:ext cx="2759331" cy="360040"/>
          </a:xfrm>
          <a:prstGeom prst="rect">
            <a:avLst/>
          </a:prstGeom>
        </p:spPr>
        <p:txBody>
          <a:bodyPr/>
          <a:lstStyle>
            <a:lvl1pPr algn="l" defTabSz="877335" rtl="0" eaLnBrk="1" latinLnBrk="1" hangingPunct="1">
              <a:spcBef>
                <a:spcPct val="0"/>
              </a:spcBef>
              <a:buNone/>
              <a:defRPr kumimoji="1" lang="ko-KR" altLang="en-US" sz="1625" b="1" kern="1200" spc="-105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sz="1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Edge AI POC</a:t>
            </a:r>
          </a:p>
        </p:txBody>
      </p:sp>
    </p:spTree>
    <p:extLst>
      <p:ext uri="{BB962C8B-B14F-4D97-AF65-F5344CB8AC3E}">
        <p14:creationId xmlns:p14="http://schemas.microsoft.com/office/powerpoint/2010/main" val="109086763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240325" y="404664"/>
            <a:ext cx="2759331" cy="360040"/>
          </a:xfrm>
          <a:prstGeom prst="rect">
            <a:avLst/>
          </a:prstGeom>
        </p:spPr>
        <p:txBody>
          <a:bodyPr/>
          <a:lstStyle>
            <a:lvl1pPr algn="l" defTabSz="877335" rtl="0" eaLnBrk="1" latinLnBrk="1" hangingPunct="1">
              <a:spcBef>
                <a:spcPct val="0"/>
              </a:spcBef>
              <a:buNone/>
              <a:defRPr kumimoji="1" lang="ko-KR" altLang="en-US" sz="1625" b="1" kern="1200" spc="-105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sz="1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Edge AI POC</a:t>
            </a:r>
          </a:p>
          <a:p>
            <a:endParaRPr lang="en-US" altLang="ko-KR" sz="1800" b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  <a:p>
            <a:r>
              <a:rPr lang="ko-KR" altLang="en-US" sz="12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Requirements</a:t>
            </a:r>
            <a:endParaRPr lang="en-US" altLang="ko-KR" sz="1200" b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7025159-D451-4386-A4A4-9E22C7AFC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529868"/>
              </p:ext>
            </p:extLst>
          </p:nvPr>
        </p:nvGraphicFramePr>
        <p:xfrm>
          <a:off x="1199456" y="1268761"/>
          <a:ext cx="9793088" cy="5317294"/>
        </p:xfrm>
        <a:graphic>
          <a:graphicData uri="http://schemas.openxmlformats.org/drawingml/2006/table">
            <a:tbl>
              <a:tblPr/>
              <a:tblGrid>
                <a:gridCol w="1040588">
                  <a:extLst>
                    <a:ext uri="{9D8B030D-6E8A-4147-A177-3AD203B41FA5}">
                      <a16:colId xmlns:a16="http://schemas.microsoft.com/office/drawing/2014/main" val="533529513"/>
                    </a:ext>
                  </a:extLst>
                </a:gridCol>
                <a:gridCol w="855594">
                  <a:extLst>
                    <a:ext uri="{9D8B030D-6E8A-4147-A177-3AD203B41FA5}">
                      <a16:colId xmlns:a16="http://schemas.microsoft.com/office/drawing/2014/main" val="2832953446"/>
                    </a:ext>
                  </a:extLst>
                </a:gridCol>
                <a:gridCol w="855594">
                  <a:extLst>
                    <a:ext uri="{9D8B030D-6E8A-4147-A177-3AD203B41FA5}">
                      <a16:colId xmlns:a16="http://schemas.microsoft.com/office/drawing/2014/main" val="1473497693"/>
                    </a:ext>
                  </a:extLst>
                </a:gridCol>
                <a:gridCol w="855594">
                  <a:extLst>
                    <a:ext uri="{9D8B030D-6E8A-4147-A177-3AD203B41FA5}">
                      <a16:colId xmlns:a16="http://schemas.microsoft.com/office/drawing/2014/main" val="3479434969"/>
                    </a:ext>
                  </a:extLst>
                </a:gridCol>
                <a:gridCol w="1248706">
                  <a:extLst>
                    <a:ext uri="{9D8B030D-6E8A-4147-A177-3AD203B41FA5}">
                      <a16:colId xmlns:a16="http://schemas.microsoft.com/office/drawing/2014/main" val="244412014"/>
                    </a:ext>
                  </a:extLst>
                </a:gridCol>
                <a:gridCol w="2925209">
                  <a:extLst>
                    <a:ext uri="{9D8B030D-6E8A-4147-A177-3AD203B41FA5}">
                      <a16:colId xmlns:a16="http://schemas.microsoft.com/office/drawing/2014/main" val="968944769"/>
                    </a:ext>
                  </a:extLst>
                </a:gridCol>
                <a:gridCol w="647477">
                  <a:extLst>
                    <a:ext uri="{9D8B030D-6E8A-4147-A177-3AD203B41FA5}">
                      <a16:colId xmlns:a16="http://schemas.microsoft.com/office/drawing/2014/main" val="1948411965"/>
                    </a:ext>
                  </a:extLst>
                </a:gridCol>
                <a:gridCol w="797785">
                  <a:extLst>
                    <a:ext uri="{9D8B030D-6E8A-4147-A177-3AD203B41FA5}">
                      <a16:colId xmlns:a16="http://schemas.microsoft.com/office/drawing/2014/main" val="2202692505"/>
                    </a:ext>
                  </a:extLst>
                </a:gridCol>
                <a:gridCol w="566541">
                  <a:extLst>
                    <a:ext uri="{9D8B030D-6E8A-4147-A177-3AD203B41FA5}">
                      <a16:colId xmlns:a16="http://schemas.microsoft.com/office/drawing/2014/main" val="779304222"/>
                    </a:ext>
                  </a:extLst>
                </a:gridCol>
              </a:tblGrid>
              <a:tr h="116594">
                <a:tc rowSpan="2">
                  <a:txBody>
                    <a:bodyPr/>
                    <a:lstStyle/>
                    <a:p>
                      <a:r>
                        <a:rPr sz="1000" baseline="0" dirty="0">
                          <a:latin typeface="Calibri" panose="020F0502020204030204" pitchFamily="34" charset="0"/>
                        </a:rPr>
                        <a:t>Requirement ID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Classification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Requirement name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Requirement Details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screen definition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Writer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647723"/>
                  </a:ext>
                </a:extLst>
              </a:tr>
              <a:tr h="1165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Main Category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>
                          <a:latin typeface="Calibri" panose="020F0502020204030204" pitchFamily="34" charset="0"/>
                        </a:rPr>
                        <a:t>M</a:t>
                      </a:r>
                      <a:r>
                        <a:rPr sz="1000" baseline="0" dirty="0">
                          <a:latin typeface="Calibri" panose="020F0502020204030204" pitchFamily="34" charset="0"/>
                        </a:rPr>
                        <a:t>iddle </a:t>
                      </a:r>
                      <a:r>
                        <a:rPr lang="en-US" sz="1000" baseline="0" dirty="0">
                          <a:latin typeface="Calibri" panose="020F0502020204030204" pitchFamily="34" charset="0"/>
                        </a:rPr>
                        <a:t>subcategory</a:t>
                      </a:r>
                      <a:endParaRPr sz="1000" baseline="0" dirty="0"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>
                          <a:latin typeface="Calibri" panose="020F0502020204030204" pitchFamily="34" charset="0"/>
                        </a:rPr>
                        <a:t>S</a:t>
                      </a:r>
                      <a:r>
                        <a:rPr sz="1000" baseline="0" dirty="0">
                          <a:latin typeface="Calibri" panose="020F0502020204030204" pitchFamily="34" charset="0"/>
                        </a:rPr>
                        <a:t>ubcategory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672727"/>
                  </a:ext>
                </a:extLst>
              </a:tr>
              <a:tr h="291593"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aw_sc_r001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main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Smart Collector 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A link to the smart collector page is displayed in card format. (hereinafter referred to as SC)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aw_sc_s001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247269"/>
                  </a:ext>
                </a:extLst>
              </a:tr>
              <a:tr h="229440"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aw_sc_r002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main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 dirty="0">
                          <a:latin typeface="Calibri" panose="020F0502020204030204" pitchFamily="34" charset="0"/>
                        </a:rPr>
                        <a:t>SC </a:t>
                      </a:r>
                      <a:r>
                        <a:rPr lang="en-US" sz="1000" baseline="0" dirty="0">
                          <a:latin typeface="Calibri" panose="020F0502020204030204" pitchFamily="34" charset="0"/>
                        </a:rPr>
                        <a:t>Permissions</a:t>
                      </a:r>
                      <a:endParaRPr sz="1000" baseline="0" dirty="0"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Permissions can be set using an internal 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avatar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206389"/>
                  </a:ext>
                </a:extLst>
              </a:tr>
              <a:tr h="229440"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aw_sc_r003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main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 dirty="0">
                          <a:latin typeface="Calibri" panose="020F0502020204030204" pitchFamily="34" charset="0"/>
                        </a:rPr>
                        <a:t>SC move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Move to SC page when selecting 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aw_sc_s002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339707"/>
                  </a:ext>
                </a:extLst>
              </a:tr>
              <a:tr h="388790"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aw_sc_r005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Project lookup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You can inquire about SC projects. The contents of inquiry are project name, AI model name, number of connected devices, and number of collected data.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aw_sc_s004, aw_sc_s005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020573"/>
                  </a:ext>
                </a:extLst>
              </a:tr>
              <a:tr h="455134"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aw_sc_r006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Create a 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Create a 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You can create SC projects. When creating a project, model setting and policy setting are required. Device setting should be possible when creating a project.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aw_sc_s006 to aw_sc_s012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172729"/>
                  </a:ext>
                </a:extLst>
              </a:tr>
              <a:tr h="455134"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aw_sc_r007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project change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project change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You can change the created project. You can change the model of the project, project name excluding objects, shooting interval, number of objects, and number of collected images.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aw_sc_s013 to aw_sc_s014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655649"/>
                  </a:ext>
                </a:extLst>
              </a:tr>
              <a:tr h="229440"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aw_sc_r010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data management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data lookup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You can view the images collected in the project.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aw_sc_s019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233222"/>
                  </a:ext>
                </a:extLst>
              </a:tr>
              <a:tr h="342287"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aw_sc_r011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data management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data filter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Collected images can be searched under the condition of date range. You can inquire data for each project.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aw_sc_s019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883708"/>
                  </a:ext>
                </a:extLst>
              </a:tr>
              <a:tr h="229440"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aw_sc_r012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data management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Download data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You can download the image selected by the user.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aw_sc_s019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527761"/>
                  </a:ext>
                </a:extLst>
              </a:tr>
              <a:tr h="455134"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aw_sc_r013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Device Management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Device lookup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Registered devices can be inquired. The contents of inquiry are device name, connection status, work status, connected project, and number of images taken.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aw_sc_s015 to aw_sc_s016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821582"/>
                  </a:ext>
                </a:extLst>
              </a:tr>
              <a:tr h="342287"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aw_sc_r014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Device Management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Device registration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You can register a new device. The required items for device registration are device name and device GUID.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aw_sc_s017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286287"/>
                  </a:ext>
                </a:extLst>
              </a:tr>
              <a:tr h="583187"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aw_sc_r015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Device Management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Device Settings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You can inquire/change the settings of the registered device. Inquiry items: device status, device name, device IP, device GUID, connected project Changeable items: device name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aw_sc_s018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 dirty="0" err="1">
                          <a:latin typeface="Calibri" panose="020F0502020204030204" pitchFamily="34" charset="0"/>
                        </a:rPr>
                        <a:t>Minjae</a:t>
                      </a:r>
                      <a:r>
                        <a:rPr sz="10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sz="1000" baseline="0" dirty="0" err="1">
                          <a:latin typeface="Calibri" panose="020F0502020204030204" pitchFamily="34" charset="0"/>
                        </a:rPr>
                        <a:t>Yoo</a:t>
                      </a:r>
                      <a:endParaRPr sz="1000" baseline="0" dirty="0"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00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43956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240325" y="404664"/>
            <a:ext cx="2759331" cy="360040"/>
          </a:xfrm>
          <a:prstGeom prst="rect">
            <a:avLst/>
          </a:prstGeom>
        </p:spPr>
        <p:txBody>
          <a:bodyPr/>
          <a:lstStyle>
            <a:lvl1pPr algn="l" defTabSz="877335" rtl="0" eaLnBrk="1" latinLnBrk="1" hangingPunct="1">
              <a:spcBef>
                <a:spcPct val="0"/>
              </a:spcBef>
              <a:buNone/>
              <a:defRPr kumimoji="1" lang="ko-KR" altLang="en-US" sz="1625" b="1" kern="1200" spc="-105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sz="1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Edge AI POC</a:t>
            </a:r>
          </a:p>
          <a:p>
            <a:endParaRPr lang="en-US" altLang="ko-KR" sz="1800" b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  <a:p>
            <a:r>
              <a:rPr lang="en-US" altLang="ko-KR" sz="12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Use Case – POC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8ED67BD8-BD61-4B5A-A4D1-6D64734F19D3}"/>
              </a:ext>
            </a:extLst>
          </p:cNvPr>
          <p:cNvCxnSpPr>
            <a:cxnSpLocks/>
            <a:stCxn id="75" idx="1"/>
            <a:endCxn id="88" idx="3"/>
          </p:cNvCxnSpPr>
          <p:nvPr/>
        </p:nvCxnSpPr>
        <p:spPr>
          <a:xfrm flipH="1">
            <a:off x="6348027" y="5085184"/>
            <a:ext cx="3762126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46FA50A-1D2C-4E0B-8870-76927EDE4777}"/>
              </a:ext>
            </a:extLst>
          </p:cNvPr>
          <p:cNvCxnSpPr>
            <a:cxnSpLocks/>
            <a:stCxn id="2" idx="3"/>
            <a:endCxn id="31" idx="1"/>
          </p:cNvCxnSpPr>
          <p:nvPr/>
        </p:nvCxnSpPr>
        <p:spPr>
          <a:xfrm>
            <a:off x="1715899" y="2276872"/>
            <a:ext cx="6078192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80C6115-B987-4446-852C-76DD520FA5BE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8229091" y="2492896"/>
            <a:ext cx="0" cy="129757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FBB74BC-4C1A-46B8-8EEE-0799FCDA3839}"/>
              </a:ext>
            </a:extLst>
          </p:cNvPr>
          <p:cNvSpPr/>
          <p:nvPr/>
        </p:nvSpPr>
        <p:spPr>
          <a:xfrm>
            <a:off x="731405" y="2024844"/>
            <a:ext cx="984494" cy="50405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Collection First Customers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DA46DD-A5EB-493E-8497-A72A9EF6A6B7}"/>
              </a:ext>
            </a:extLst>
          </p:cNvPr>
          <p:cNvSpPr/>
          <p:nvPr/>
        </p:nvSpPr>
        <p:spPr>
          <a:xfrm>
            <a:off x="2003931" y="2060850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nter 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Edge AI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835A838-51CD-49D8-9394-328B9919EDA3}"/>
              </a:ext>
            </a:extLst>
          </p:cNvPr>
          <p:cNvSpPr/>
          <p:nvPr/>
        </p:nvSpPr>
        <p:spPr>
          <a:xfrm>
            <a:off x="4319995" y="2060850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Sign Up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A38A75-9E76-407F-B042-BAED062FA1F2}"/>
              </a:ext>
            </a:extLst>
          </p:cNvPr>
          <p:cNvSpPr/>
          <p:nvPr/>
        </p:nvSpPr>
        <p:spPr>
          <a:xfrm>
            <a:off x="5478027" y="2060848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login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D6CA97-8583-4AB4-8A95-ED8D121FFBA9}"/>
              </a:ext>
            </a:extLst>
          </p:cNvPr>
          <p:cNvSpPr/>
          <p:nvPr/>
        </p:nvSpPr>
        <p:spPr>
          <a:xfrm>
            <a:off x="6636059" y="2060848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registration guide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26C7669-3F9E-4565-A6FA-C6EFADA49A68}"/>
              </a:ext>
            </a:extLst>
          </p:cNvPr>
          <p:cNvSpPr/>
          <p:nvPr/>
        </p:nvSpPr>
        <p:spPr>
          <a:xfrm>
            <a:off x="3161963" y="2060850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Trial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Version information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C316F36-DFFF-4984-B50C-44D104A109B0}"/>
              </a:ext>
            </a:extLst>
          </p:cNvPr>
          <p:cNvSpPr/>
          <p:nvPr/>
        </p:nvSpPr>
        <p:spPr>
          <a:xfrm>
            <a:off x="6636059" y="2636912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registration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1FCB1CC-D444-4EA8-9AB1-7646F262AC66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7071059" y="2492896"/>
            <a:ext cx="0" cy="14401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A96838D-3D67-42FC-9C09-086EB9C9AE1A}"/>
              </a:ext>
            </a:extLst>
          </p:cNvPr>
          <p:cNvSpPr/>
          <p:nvPr/>
        </p:nvSpPr>
        <p:spPr>
          <a:xfrm>
            <a:off x="7794091" y="2060848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 a project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B492B71-568B-487E-B254-EF82D97AEECC}"/>
              </a:ext>
            </a:extLst>
          </p:cNvPr>
          <p:cNvSpPr/>
          <p:nvPr/>
        </p:nvSpPr>
        <p:spPr>
          <a:xfrm>
            <a:off x="7794091" y="2636912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 model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D955CE7-0C76-4089-BCA6-E37C94451429}"/>
              </a:ext>
            </a:extLst>
          </p:cNvPr>
          <p:cNvSpPr/>
          <p:nvPr/>
        </p:nvSpPr>
        <p:spPr>
          <a:xfrm>
            <a:off x="7794091" y="3212976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object selection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250FBD-319F-4EF7-901F-D4D7E7B877BA}"/>
              </a:ext>
            </a:extLst>
          </p:cNvPr>
          <p:cNvSpPr/>
          <p:nvPr/>
        </p:nvSpPr>
        <p:spPr>
          <a:xfrm>
            <a:off x="7794091" y="3790466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Selection of shooting rules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F597341-5FDB-4DE5-BDD6-078773F223D5}"/>
              </a:ext>
            </a:extLst>
          </p:cNvPr>
          <p:cNvSpPr/>
          <p:nvPr/>
        </p:nvSpPr>
        <p:spPr>
          <a:xfrm>
            <a:off x="8952122" y="2060848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 device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2E38E556-A4F4-4FA2-95F0-2F6B3E965CA7}"/>
              </a:ext>
            </a:extLst>
          </p:cNvPr>
          <p:cNvCxnSpPr>
            <a:stCxn id="34" idx="3"/>
            <a:endCxn id="44" idx="1"/>
          </p:cNvCxnSpPr>
          <p:nvPr/>
        </p:nvCxnSpPr>
        <p:spPr>
          <a:xfrm flipV="1">
            <a:off x="8664091" y="2276872"/>
            <a:ext cx="288031" cy="1729618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CF62BDD-0947-40F4-989C-C934D5A3D089}"/>
              </a:ext>
            </a:extLst>
          </p:cNvPr>
          <p:cNvSpPr/>
          <p:nvPr/>
        </p:nvSpPr>
        <p:spPr>
          <a:xfrm>
            <a:off x="10110153" y="2060848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control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EFFB602-4A4B-4894-A3D5-9798E94B8D74}"/>
              </a:ext>
            </a:extLst>
          </p:cNvPr>
          <p:cNvCxnSpPr>
            <a:cxnSpLocks/>
            <a:stCxn id="44" idx="3"/>
            <a:endCxn id="60" idx="1"/>
          </p:cNvCxnSpPr>
          <p:nvPr/>
        </p:nvCxnSpPr>
        <p:spPr>
          <a:xfrm>
            <a:off x="9822122" y="2276872"/>
            <a:ext cx="288031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A120A7A-D14E-4A44-AA74-074C44ADB4AA}"/>
              </a:ext>
            </a:extLst>
          </p:cNvPr>
          <p:cNvSpPr/>
          <p:nvPr/>
        </p:nvSpPr>
        <p:spPr>
          <a:xfrm>
            <a:off x="10110153" y="2638278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Job settings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connection status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56603AB-33DE-4DDF-88A0-430D594FF6D4}"/>
              </a:ext>
            </a:extLst>
          </p:cNvPr>
          <p:cNvCxnSpPr>
            <a:cxnSpLocks/>
            <a:stCxn id="60" idx="2"/>
            <a:endCxn id="66" idx="0"/>
          </p:cNvCxnSpPr>
          <p:nvPr/>
        </p:nvCxnSpPr>
        <p:spPr>
          <a:xfrm>
            <a:off x="10545153" y="2492896"/>
            <a:ext cx="0" cy="14538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E812EBF-6B0E-4884-AFB4-AA0031CF64DF}"/>
              </a:ext>
            </a:extLst>
          </p:cNvPr>
          <p:cNvSpPr/>
          <p:nvPr/>
        </p:nvSpPr>
        <p:spPr>
          <a:xfrm>
            <a:off x="10110153" y="4869160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collection</a:t>
            </a: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1AE9CC04-2ABB-406B-9920-94D80F0E76AB}"/>
              </a:ext>
            </a:extLst>
          </p:cNvPr>
          <p:cNvCxnSpPr>
            <a:cxnSpLocks/>
            <a:stCxn id="60" idx="3"/>
            <a:endCxn id="75" idx="3"/>
          </p:cNvCxnSpPr>
          <p:nvPr/>
        </p:nvCxnSpPr>
        <p:spPr>
          <a:xfrm>
            <a:off x="10980153" y="2276872"/>
            <a:ext cx="12700" cy="2808312"/>
          </a:xfrm>
          <a:prstGeom prst="bentConnector3">
            <a:avLst>
              <a:gd name="adj1" fmla="val 180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64FC876-9897-4D09-8A96-F88BBF58B177}"/>
              </a:ext>
            </a:extLst>
          </p:cNvPr>
          <p:cNvSpPr/>
          <p:nvPr/>
        </p:nvSpPr>
        <p:spPr>
          <a:xfrm>
            <a:off x="8952122" y="4869160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lookup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A720615-65A1-4719-A0D3-AD556270A8BD}"/>
              </a:ext>
            </a:extLst>
          </p:cNvPr>
          <p:cNvSpPr/>
          <p:nvPr/>
        </p:nvSpPr>
        <p:spPr>
          <a:xfrm>
            <a:off x="6528049" y="1844824"/>
            <a:ext cx="4824536" cy="3672408"/>
          </a:xfrm>
          <a:prstGeom prst="rect">
            <a:avLst/>
          </a:prstGeom>
          <a:noFill/>
          <a:ln w="12700">
            <a:solidFill>
              <a:srgbClr val="FF0066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2A1BD3E-5CAE-4F8C-90AE-CE461A0D4054}"/>
              </a:ext>
            </a:extLst>
          </p:cNvPr>
          <p:cNvSpPr txBox="1"/>
          <p:nvPr/>
        </p:nvSpPr>
        <p:spPr>
          <a:xfrm>
            <a:off x="8168471" y="1556920"/>
            <a:ext cx="149239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FF0066"/>
                </a:solidFill>
                <a:latin typeface="+mn-ea"/>
              </a:rPr>
              <a:t>POC </a:t>
            </a:r>
            <a:r>
              <a:rPr lang="ko-KR" altLang="en-US" sz="1000" dirty="0">
                <a:solidFill>
                  <a:srgbClr val="FF0066"/>
                </a:solidFill>
                <a:latin typeface="+mn-ea"/>
              </a:rPr>
              <a:t>version</a:t>
            </a:r>
            <a:r>
              <a:rPr lang="en-US" altLang="ko-KR" sz="1000" dirty="0">
                <a:solidFill>
                  <a:srgbClr val="FF0066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rgbClr val="FF0066"/>
                </a:solidFill>
                <a:latin typeface="+mn-ea"/>
              </a:rPr>
              <a:t>with screen definition</a:t>
            </a:r>
            <a:r>
              <a:rPr lang="en-US" altLang="ko-KR" sz="1000" dirty="0">
                <a:solidFill>
                  <a:srgbClr val="FF0066"/>
                </a:solidFill>
                <a:latin typeface="+mn-ea"/>
              </a:rPr>
              <a:t>)</a:t>
            </a:r>
            <a:endParaRPr lang="ko-KR" altLang="en-US" sz="1000" dirty="0">
              <a:solidFill>
                <a:srgbClr val="FF0066"/>
              </a:solidFill>
              <a:latin typeface="+mn-ea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30EED9C-3830-4932-9295-7A7308876CD1}"/>
              </a:ext>
            </a:extLst>
          </p:cNvPr>
          <p:cNvSpPr/>
          <p:nvPr/>
        </p:nvSpPr>
        <p:spPr>
          <a:xfrm>
            <a:off x="5478027" y="4869160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Trial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C5F8490-0903-46E0-A445-68270BEA6C16}"/>
              </a:ext>
            </a:extLst>
          </p:cNvPr>
          <p:cNvSpPr txBox="1"/>
          <p:nvPr/>
        </p:nvSpPr>
        <p:spPr>
          <a:xfrm>
            <a:off x="3161963" y="2555185"/>
            <a:ext cx="118301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solidFill>
                  <a:srgbClr val="FF0066"/>
                </a:solidFill>
                <a:latin typeface="+mn-ea"/>
              </a:rPr>
              <a:t>50,000 P for 30 days, etc.</a:t>
            </a:r>
            <a:endParaRPr lang="ko-KR" altLang="en-US" sz="800" dirty="0">
              <a:solidFill>
                <a:srgbClr val="FF0066"/>
              </a:solidFill>
              <a:latin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00AD46-1357-4B3C-BB67-FC311CA15F6A}"/>
              </a:ext>
            </a:extLst>
          </p:cNvPr>
          <p:cNvSpPr txBox="1"/>
          <p:nvPr/>
        </p:nvSpPr>
        <p:spPr>
          <a:xfrm>
            <a:off x="4878281" y="2555185"/>
            <a:ext cx="44723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solidFill>
                  <a:srgbClr val="FF0066"/>
                </a:solidFill>
                <a:latin typeface="+mn-ea"/>
              </a:rPr>
              <a:t>Member link</a:t>
            </a:r>
          </a:p>
        </p:txBody>
      </p:sp>
    </p:spTree>
    <p:extLst>
      <p:ext uri="{BB962C8B-B14F-4D97-AF65-F5344CB8AC3E}">
        <p14:creationId xmlns:p14="http://schemas.microsoft.com/office/powerpoint/2010/main" val="88443206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240325" y="404664"/>
            <a:ext cx="2759331" cy="360040"/>
          </a:xfrm>
          <a:prstGeom prst="rect">
            <a:avLst/>
          </a:prstGeom>
        </p:spPr>
        <p:txBody>
          <a:bodyPr/>
          <a:lstStyle>
            <a:lvl1pPr algn="l" defTabSz="877335" rtl="0" eaLnBrk="1" latinLnBrk="1" hangingPunct="1">
              <a:spcBef>
                <a:spcPct val="0"/>
              </a:spcBef>
              <a:buNone/>
              <a:defRPr kumimoji="1" lang="ko-KR" altLang="en-US" sz="1625" b="1" kern="1200" spc="-105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sz="1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Edge AI POC</a:t>
            </a:r>
          </a:p>
          <a:p>
            <a:endParaRPr lang="en-US" altLang="ko-KR" sz="1800" b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  <a:p>
            <a:r>
              <a:rPr lang="ko-KR" altLang="en-US" sz="1200" b="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menu tree</a:t>
            </a:r>
            <a:endParaRPr lang="en-US" altLang="ko-KR" sz="1200" b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5A8396-B759-4262-938C-17507B712377}"/>
              </a:ext>
            </a:extLst>
          </p:cNvPr>
          <p:cNvSpPr/>
          <p:nvPr/>
        </p:nvSpPr>
        <p:spPr>
          <a:xfrm>
            <a:off x="3863752" y="1754200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Smart collection management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05C6BF-5FBB-4D60-B137-B451B10AC2B3}"/>
              </a:ext>
            </a:extLst>
          </p:cNvPr>
          <p:cNvSpPr/>
          <p:nvPr/>
        </p:nvSpPr>
        <p:spPr>
          <a:xfrm>
            <a:off x="5519936" y="1754200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 a project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971E5E-88CC-4CD0-8985-25E9166C804C}"/>
              </a:ext>
            </a:extLst>
          </p:cNvPr>
          <p:cNvSpPr/>
          <p:nvPr/>
        </p:nvSpPr>
        <p:spPr>
          <a:xfrm>
            <a:off x="7157864" y="1754200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 setting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E0999E3-98EE-499D-9418-D42D872CF16A}"/>
              </a:ext>
            </a:extLst>
          </p:cNvPr>
          <p:cNvSpPr/>
          <p:nvPr/>
        </p:nvSpPr>
        <p:spPr>
          <a:xfrm>
            <a:off x="7157864" y="2276872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Detailed setting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A2C5F82-0CE6-4089-8C56-48F6941598DC}"/>
              </a:ext>
            </a:extLst>
          </p:cNvPr>
          <p:cNvSpPr/>
          <p:nvPr/>
        </p:nvSpPr>
        <p:spPr>
          <a:xfrm>
            <a:off x="7157864" y="2799544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connection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3D9F15-32CF-4971-BEE4-8EB11171FD13}"/>
              </a:ext>
            </a:extLst>
          </p:cNvPr>
          <p:cNvSpPr/>
          <p:nvPr/>
        </p:nvSpPr>
        <p:spPr>
          <a:xfrm>
            <a:off x="3863752" y="4941168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Management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53D8DFD-9A5E-4E86-BDB3-B7FDE11D0324}"/>
              </a:ext>
            </a:extLst>
          </p:cNvPr>
          <p:cNvSpPr/>
          <p:nvPr/>
        </p:nvSpPr>
        <p:spPr>
          <a:xfrm>
            <a:off x="5519936" y="3845604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 data management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17F15B4-7F17-4162-B3EC-DC88E3D62939}"/>
              </a:ext>
            </a:extLst>
          </p:cNvPr>
          <p:cNvSpPr/>
          <p:nvPr/>
        </p:nvSpPr>
        <p:spPr>
          <a:xfrm>
            <a:off x="5519936" y="4941168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registration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D01E167-CCCD-4EE4-990A-FD9F3B796119}"/>
              </a:ext>
            </a:extLst>
          </p:cNvPr>
          <p:cNvSpPr/>
          <p:nvPr/>
        </p:nvSpPr>
        <p:spPr>
          <a:xfrm>
            <a:off x="5519936" y="5467013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Settings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387515F-37BD-4FFF-8091-A9152B35BE01}"/>
              </a:ext>
            </a:extLst>
          </p:cNvPr>
          <p:cNvCxnSpPr>
            <a:stCxn id="6" idx="3"/>
            <a:endCxn id="17" idx="1"/>
          </p:cNvCxnSpPr>
          <p:nvPr/>
        </p:nvCxnSpPr>
        <p:spPr>
          <a:xfrm>
            <a:off x="5015880" y="1970225"/>
            <a:ext cx="5040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1D7184-977F-462C-9805-544478DBBF2E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>
            <a:off x="6672064" y="1970225"/>
            <a:ext cx="485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CCC32D7-C03A-4C9A-A1CD-89F1FC170E02}"/>
              </a:ext>
            </a:extLst>
          </p:cNvPr>
          <p:cNvCxnSpPr>
            <a:cxnSpLocks/>
            <a:stCxn id="27" idx="0"/>
            <a:endCxn id="26" idx="2"/>
          </p:cNvCxnSpPr>
          <p:nvPr/>
        </p:nvCxnSpPr>
        <p:spPr>
          <a:xfrm flipV="1">
            <a:off x="7733928" y="2186250"/>
            <a:ext cx="0" cy="906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CD82452-F4B6-49BE-937B-A97F4E8EF24D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7733928" y="2708922"/>
            <a:ext cx="0" cy="906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E3790A6-DB21-4C35-922F-9CE02CD4415C}"/>
              </a:ext>
            </a:extLst>
          </p:cNvPr>
          <p:cNvCxnSpPr>
            <a:cxnSpLocks/>
            <a:stCxn id="32" idx="0"/>
            <a:endCxn id="17" idx="2"/>
          </p:cNvCxnSpPr>
          <p:nvPr/>
        </p:nvCxnSpPr>
        <p:spPr>
          <a:xfrm flipV="1">
            <a:off x="6096000" y="2186250"/>
            <a:ext cx="0" cy="16593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3B52359-88C4-4E44-BFEF-B04CE19E77AB}"/>
              </a:ext>
            </a:extLst>
          </p:cNvPr>
          <p:cNvCxnSpPr>
            <a:cxnSpLocks/>
            <a:stCxn id="33" idx="1"/>
            <a:endCxn id="30" idx="3"/>
          </p:cNvCxnSpPr>
          <p:nvPr/>
        </p:nvCxnSpPr>
        <p:spPr>
          <a:xfrm flipH="1">
            <a:off x="5015880" y="5157193"/>
            <a:ext cx="5040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AA91F8A-44CE-4681-8218-D69BA185BA18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6096000" y="5373218"/>
            <a:ext cx="0" cy="937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225ACD5-EA95-4636-B3D4-9FE64F66902B}"/>
              </a:ext>
            </a:extLst>
          </p:cNvPr>
          <p:cNvCxnSpPr>
            <a:cxnSpLocks/>
            <a:stCxn id="30" idx="0"/>
            <a:endCxn id="6" idx="2"/>
          </p:cNvCxnSpPr>
          <p:nvPr/>
        </p:nvCxnSpPr>
        <p:spPr>
          <a:xfrm flipV="1">
            <a:off x="4439816" y="2186250"/>
            <a:ext cx="0" cy="27549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0A3AB91-D2C4-41B8-B672-38209B3E2241}"/>
              </a:ext>
            </a:extLst>
          </p:cNvPr>
          <p:cNvSpPr txBox="1"/>
          <p:nvPr/>
        </p:nvSpPr>
        <p:spPr>
          <a:xfrm>
            <a:off x="4237036" y="1399676"/>
            <a:ext cx="40556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Depth1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FF16A2-70D7-46F3-9B06-712385AECFFE}"/>
              </a:ext>
            </a:extLst>
          </p:cNvPr>
          <p:cNvSpPr txBox="1"/>
          <p:nvPr/>
        </p:nvSpPr>
        <p:spPr>
          <a:xfrm>
            <a:off x="5893220" y="1399676"/>
            <a:ext cx="40556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Depth2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9F307B-AB01-4EDB-BF1E-C2C5C6441CEB}"/>
              </a:ext>
            </a:extLst>
          </p:cNvPr>
          <p:cNvSpPr txBox="1"/>
          <p:nvPr/>
        </p:nvSpPr>
        <p:spPr>
          <a:xfrm>
            <a:off x="7531148" y="1399676"/>
            <a:ext cx="40556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Depth3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46DBCEB-DA85-4885-AD28-40C6F72AAD6B}"/>
              </a:ext>
            </a:extLst>
          </p:cNvPr>
          <p:cNvSpPr/>
          <p:nvPr/>
        </p:nvSpPr>
        <p:spPr>
          <a:xfrm>
            <a:off x="5519936" y="3319759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Change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 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88935576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75676"/>
              </p:ext>
            </p:extLst>
          </p:nvPr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aw_sc_s001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 main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405253"/>
              </p:ext>
            </p:extLst>
          </p:nvPr>
        </p:nvGraphicFramePr>
        <p:xfrm>
          <a:off x="9624393" y="0"/>
          <a:ext cx="2567606" cy="2029102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DESCRIPTION</a:t>
                      </a:r>
                      <a:endParaRPr lang="ko-KR" altLang="en-US" sz="1100" b="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Added “Edge AI” item to project classification selection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When “Edge AI” is selected for project classification, “Edge AI” is displayed as selected in the project type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C01DE9E-982E-4D54-BDED-586B9A080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836712"/>
            <a:ext cx="1284764" cy="530120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8740BA3-7D75-4975-B7D0-FE5B2DB62B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714" b="39227"/>
          <a:stretch/>
        </p:blipFill>
        <p:spPr>
          <a:xfrm>
            <a:off x="2052171" y="908720"/>
            <a:ext cx="6097663" cy="1296144"/>
          </a:xfrm>
          <a:prstGeom prst="rect">
            <a:avLst/>
          </a:prstGeom>
        </p:spPr>
      </p:pic>
      <p:grpSp>
        <p:nvGrpSpPr>
          <p:cNvPr id="43" name="Option">
            <a:extLst>
              <a:ext uri="{FF2B5EF4-FFF2-40B4-BE49-F238E27FC236}">
                <a16:creationId xmlns:a16="http://schemas.microsoft.com/office/drawing/2014/main" id="{95841561-BDD6-41BB-A017-0CAF1DB955C4}"/>
              </a:ext>
            </a:extLst>
          </p:cNvPr>
          <p:cNvGrpSpPr/>
          <p:nvPr/>
        </p:nvGrpSpPr>
        <p:grpSpPr>
          <a:xfrm>
            <a:off x="5810605" y="1866900"/>
            <a:ext cx="125412" cy="127000"/>
            <a:chOff x="1068388" y="1876425"/>
            <a:chExt cx="125412" cy="127000"/>
          </a:xfrm>
        </p:grpSpPr>
        <p:sp>
          <p:nvSpPr>
            <p:cNvPr id="45" name="Circle">
              <a:extLst>
                <a:ext uri="{FF2B5EF4-FFF2-40B4-BE49-F238E27FC236}">
                  <a16:creationId xmlns:a16="http://schemas.microsoft.com/office/drawing/2014/main" id="{01849333-A55A-4CFE-9FDD-C3435F8AF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9" name="Check" hidden="1">
              <a:extLst>
                <a:ext uri="{FF2B5EF4-FFF2-40B4-BE49-F238E27FC236}">
                  <a16:creationId xmlns:a16="http://schemas.microsoft.com/office/drawing/2014/main" id="{F91FACDE-2519-449A-B181-D59C77C8A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963" y="1905000"/>
              <a:ext cx="68262" cy="69850"/>
            </a:xfrm>
            <a:prstGeom prst="ellipse">
              <a:avLst/>
            </a:pr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44" name="Text">
            <a:extLst>
              <a:ext uri="{FF2B5EF4-FFF2-40B4-BE49-F238E27FC236}">
                <a16:creationId xmlns:a16="http://schemas.microsoft.com/office/drawing/2014/main" id="{2F29F8C0-F5CB-4E91-BBCD-F2CA2BAD0799}"/>
              </a:ext>
            </a:extLst>
          </p:cNvPr>
          <p:cNvSpPr txBox="1"/>
          <p:nvPr/>
        </p:nvSpPr>
        <p:spPr>
          <a:xfrm>
            <a:off x="6004308" y="1861021"/>
            <a:ext cx="368691" cy="13875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8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Edge AI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E858C8-2157-4CD0-9A74-249F6FE3083C}"/>
              </a:ext>
            </a:extLst>
          </p:cNvPr>
          <p:cNvSpPr txBox="1"/>
          <p:nvPr/>
        </p:nvSpPr>
        <p:spPr>
          <a:xfrm>
            <a:off x="2348714" y="2366558"/>
            <a:ext cx="57066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project type</a:t>
            </a:r>
          </a:p>
        </p:txBody>
      </p:sp>
      <p:sp>
        <p:nvSpPr>
          <p:cNvPr id="57" name="Text">
            <a:extLst>
              <a:ext uri="{FF2B5EF4-FFF2-40B4-BE49-F238E27FC236}">
                <a16:creationId xmlns:a16="http://schemas.microsoft.com/office/drawing/2014/main" id="{56E849DD-985B-41B3-85FE-472102C4859B}"/>
              </a:ext>
            </a:extLst>
          </p:cNvPr>
          <p:cNvSpPr txBox="1"/>
          <p:nvPr/>
        </p:nvSpPr>
        <p:spPr>
          <a:xfrm>
            <a:off x="3503712" y="2347571"/>
            <a:ext cx="242054" cy="13875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8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Edge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5E540AF-58CD-4B43-BB12-5D2C3A79EC97}"/>
              </a:ext>
            </a:extLst>
          </p:cNvPr>
          <p:cNvCxnSpPr>
            <a:cxnSpLocks/>
          </p:cNvCxnSpPr>
          <p:nvPr/>
        </p:nvCxnSpPr>
        <p:spPr>
          <a:xfrm flipH="1">
            <a:off x="6528048" y="1941535"/>
            <a:ext cx="4438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3C37A40-2225-4F3A-81D4-3D4DCFCEDD6A}"/>
              </a:ext>
            </a:extLst>
          </p:cNvPr>
          <p:cNvSpPr txBox="1"/>
          <p:nvPr/>
        </p:nvSpPr>
        <p:spPr>
          <a:xfrm>
            <a:off x="7079125" y="1887674"/>
            <a:ext cx="83997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Add to project category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C276F6F-430C-4BFD-9009-3294D051ABF1}"/>
              </a:ext>
            </a:extLst>
          </p:cNvPr>
          <p:cNvSpPr/>
          <p:nvPr/>
        </p:nvSpPr>
        <p:spPr>
          <a:xfrm>
            <a:off x="5683082" y="1789716"/>
            <a:ext cx="756505" cy="29033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6A448C5-0DCD-4CB3-B84A-BBA2F0E735A1}"/>
              </a:ext>
            </a:extLst>
          </p:cNvPr>
          <p:cNvSpPr/>
          <p:nvPr/>
        </p:nvSpPr>
        <p:spPr>
          <a:xfrm>
            <a:off x="3215925" y="2271780"/>
            <a:ext cx="666551" cy="29033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D459471-7FB5-413F-8ABE-BE6B310480D7}"/>
              </a:ext>
            </a:extLst>
          </p:cNvPr>
          <p:cNvCxnSpPr>
            <a:cxnSpLocks/>
          </p:cNvCxnSpPr>
          <p:nvPr/>
        </p:nvCxnSpPr>
        <p:spPr>
          <a:xfrm flipH="1">
            <a:off x="3982065" y="2401432"/>
            <a:ext cx="5323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5BD2568-B7AF-44E1-8E10-22A38725019A}"/>
              </a:ext>
            </a:extLst>
          </p:cNvPr>
          <p:cNvSpPr txBox="1"/>
          <p:nvPr/>
        </p:nvSpPr>
        <p:spPr>
          <a:xfrm>
            <a:off x="4621602" y="2347571"/>
            <a:ext cx="206146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in classification</a:t>
            </a:r>
            <a:r>
              <a:rPr lang="en-US" altLang="ko-KR" sz="700" dirty="0">
                <a:solidFill>
                  <a:srgbClr val="FF0000"/>
                </a:solidFill>
                <a:latin typeface="+mn-ea"/>
              </a:rPr>
              <a:t>Edge AI</a:t>
            </a:r>
            <a:r>
              <a:rPr lang="ko-KR" altLang="en-US" sz="700" dirty="0" err="1">
                <a:solidFill>
                  <a:srgbClr val="FF0000"/>
                </a:solidFill>
                <a:latin typeface="+mn-ea"/>
              </a:rPr>
              <a:t>when adding</a:t>
            </a:r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in the form</a:t>
            </a:r>
            <a:r>
              <a:rPr lang="en-US" altLang="ko-KR" sz="700" dirty="0">
                <a:solidFill>
                  <a:srgbClr val="FF0000"/>
                </a:solidFill>
                <a:latin typeface="+mn-ea"/>
              </a:rPr>
              <a:t>Edge </a:t>
            </a:r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Add single item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23FB5C1-A9CE-4591-B6A2-B094E6CE23AD}"/>
              </a:ext>
            </a:extLst>
          </p:cNvPr>
          <p:cNvSpPr/>
          <p:nvPr/>
        </p:nvSpPr>
        <p:spPr>
          <a:xfrm>
            <a:off x="5598298" y="1717005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06ED63BE-B5A5-43FB-A355-61A54B56236F}"/>
              </a:ext>
            </a:extLst>
          </p:cNvPr>
          <p:cNvSpPr/>
          <p:nvPr/>
        </p:nvSpPr>
        <p:spPr>
          <a:xfrm>
            <a:off x="3165993" y="2196865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8" name="Radio Button">
            <a:extLst>
              <a:ext uri="{FF2B5EF4-FFF2-40B4-BE49-F238E27FC236}">
                <a16:creationId xmlns:a16="http://schemas.microsoft.com/office/drawing/2014/main" id="{3BD2DC1B-10F5-4EC6-9006-2792DBD7D25C}"/>
              </a:ext>
            </a:extLst>
          </p:cNvPr>
          <p:cNvGrpSpPr>
            <a:grpSpLocks noChangeAspect="1"/>
          </p:cNvGrpSpPr>
          <p:nvPr/>
        </p:nvGrpSpPr>
        <p:grpSpPr>
          <a:xfrm>
            <a:off x="3303502" y="2366558"/>
            <a:ext cx="127000" cy="127000"/>
            <a:chOff x="5964238" y="3297238"/>
            <a:chExt cx="261938" cy="261938"/>
          </a:xfrm>
          <a:solidFill>
            <a:srgbClr val="000000">
              <a:alpha val="54000"/>
            </a:srgbClr>
          </a:solidFill>
        </p:grpSpPr>
        <p:sp>
          <p:nvSpPr>
            <p:cNvPr id="79" name="Outer">
              <a:extLst>
                <a:ext uri="{FF2B5EF4-FFF2-40B4-BE49-F238E27FC236}">
                  <a16:creationId xmlns:a16="http://schemas.microsoft.com/office/drawing/2014/main" id="{EA99F072-48D3-42F2-BA16-C2206E93DF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4238" y="3297238"/>
              <a:ext cx="261938" cy="261938"/>
            </a:xfrm>
            <a:custGeom>
              <a:avLst/>
              <a:gdLst>
                <a:gd name="T0" fmla="*/ 353 w 706"/>
                <a:gd name="T1" fmla="*/ 0 h 706"/>
                <a:gd name="T2" fmla="*/ 0 w 706"/>
                <a:gd name="T3" fmla="*/ 353 h 706"/>
                <a:gd name="T4" fmla="*/ 353 w 706"/>
                <a:gd name="T5" fmla="*/ 706 h 706"/>
                <a:gd name="T6" fmla="*/ 706 w 706"/>
                <a:gd name="T7" fmla="*/ 353 h 706"/>
                <a:gd name="T8" fmla="*/ 353 w 706"/>
                <a:gd name="T9" fmla="*/ 0 h 706"/>
                <a:gd name="T10" fmla="*/ 353 w 706"/>
                <a:gd name="T11" fmla="*/ 71 h 706"/>
                <a:gd name="T12" fmla="*/ 635 w 706"/>
                <a:gd name="T13" fmla="*/ 353 h 706"/>
                <a:gd name="T14" fmla="*/ 353 w 706"/>
                <a:gd name="T15" fmla="*/ 635 h 706"/>
                <a:gd name="T16" fmla="*/ 71 w 706"/>
                <a:gd name="T17" fmla="*/ 353 h 706"/>
                <a:gd name="T18" fmla="*/ 353 w 706"/>
                <a:gd name="T19" fmla="*/ 71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6" h="706"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8" y="706"/>
                    <a:pt x="706" y="548"/>
                    <a:pt x="706" y="353"/>
                  </a:cubicBezTo>
                  <a:cubicBezTo>
                    <a:pt x="706" y="158"/>
                    <a:pt x="548" y="0"/>
                    <a:pt x="353" y="0"/>
                  </a:cubicBezTo>
                  <a:close/>
                  <a:moveTo>
                    <a:pt x="353" y="71"/>
                  </a:moveTo>
                  <a:cubicBezTo>
                    <a:pt x="509" y="71"/>
                    <a:pt x="635" y="197"/>
                    <a:pt x="635" y="353"/>
                  </a:cubicBezTo>
                  <a:cubicBezTo>
                    <a:pt x="635" y="509"/>
                    <a:pt x="509" y="635"/>
                    <a:pt x="353" y="635"/>
                  </a:cubicBezTo>
                  <a:cubicBezTo>
                    <a:pt x="197" y="635"/>
                    <a:pt x="71" y="509"/>
                    <a:pt x="71" y="353"/>
                  </a:cubicBezTo>
                  <a:cubicBezTo>
                    <a:pt x="71" y="197"/>
                    <a:pt x="197" y="71"/>
                    <a:pt x="353" y="7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Inner">
              <a:extLst>
                <a:ext uri="{FF2B5EF4-FFF2-40B4-BE49-F238E27FC236}">
                  <a16:creationId xmlns:a16="http://schemas.microsoft.com/office/drawing/2014/main" id="{B450D03E-8DE1-44B2-9C98-3141F15B3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326" y="3362326"/>
              <a:ext cx="131763" cy="13176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47105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832965"/>
              </p:ext>
            </p:extLst>
          </p:nvPr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aw_sc_s002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 main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303082"/>
              </p:ext>
            </p:extLst>
          </p:nvPr>
        </p:nvGraphicFramePr>
        <p:xfrm>
          <a:off x="9624393" y="0"/>
          <a:ext cx="2567606" cy="338317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rPr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DESCRIPTION</a:t>
                      </a:r>
                      <a:endParaRPr lang="ko-KR" altLang="en-US" sz="1100" b="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맑은 고딕" panose="020B0503020000020004" pitchFamily="50" charset="-127"/>
                        <a:cs typeface="Calibri" panose="020F0502020204030204" pitchFamily="34" charset="0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Dedicated </a:t>
                      </a:r>
                      <a:r>
                        <a:rPr sz="11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EdgeAI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project card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exist</a:t>
                      </a:r>
                    </a:p>
                    <a:p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Display 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only 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project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with 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right account 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permission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(Permissions can be set on the admin page)</a:t>
                      </a:r>
                    </a:p>
                    <a:p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Move to Edge AI page when selecting a project</a:t>
                      </a:r>
                    </a:p>
                    <a:p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Page address: Edge.aiworks.co.kr (planned)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A6CB0E-74E1-473B-9586-EFCC07386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028" y="836712"/>
            <a:ext cx="8099680" cy="475252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114DB45-58E6-4593-970D-CB845C4A6D05}"/>
              </a:ext>
            </a:extLst>
          </p:cNvPr>
          <p:cNvSpPr/>
          <p:nvPr/>
        </p:nvSpPr>
        <p:spPr>
          <a:xfrm>
            <a:off x="216028" y="926369"/>
            <a:ext cx="8099680" cy="252736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D32E2F-E5F3-483A-85FD-B860402CAF92}"/>
              </a:ext>
            </a:extLst>
          </p:cNvPr>
          <p:cNvSpPr/>
          <p:nvPr/>
        </p:nvSpPr>
        <p:spPr>
          <a:xfrm>
            <a:off x="3431704" y="2996952"/>
            <a:ext cx="1728192" cy="14401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general project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DD644A-E7B1-4DE9-99B9-A7ECFF119C61}"/>
              </a:ext>
            </a:extLst>
          </p:cNvPr>
          <p:cNvSpPr/>
          <p:nvPr/>
        </p:nvSpPr>
        <p:spPr>
          <a:xfrm>
            <a:off x="5519936" y="2996952"/>
            <a:ext cx="1728192" cy="14401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general project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17CD02A-0759-4998-A0B3-788944613C2B}"/>
              </a:ext>
            </a:extLst>
          </p:cNvPr>
          <p:cNvSpPr/>
          <p:nvPr/>
        </p:nvSpPr>
        <p:spPr>
          <a:xfrm>
            <a:off x="1136651" y="2132856"/>
            <a:ext cx="2043770" cy="2783397"/>
          </a:xfrm>
          <a:prstGeom prst="roundRect">
            <a:avLst>
              <a:gd name="adj" fmla="val 1413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id="{64175FC5-219D-472A-BE75-B6875CFB3100}"/>
              </a:ext>
            </a:extLst>
          </p:cNvPr>
          <p:cNvSpPr/>
          <p:nvPr/>
        </p:nvSpPr>
        <p:spPr>
          <a:xfrm>
            <a:off x="1136651" y="4609356"/>
            <a:ext cx="2043769" cy="314325"/>
          </a:xfrm>
          <a:prstGeom prst="round2SameRect">
            <a:avLst>
              <a:gd name="adj1" fmla="val 0"/>
              <a:gd name="adj2" fmla="val 12878"/>
            </a:avLst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go to</a:t>
            </a:r>
            <a:r>
              <a:rPr lang="en-US" altLang="ko-KR" sz="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5DA023-210F-4B00-B202-0241219A4FA5}"/>
              </a:ext>
            </a:extLst>
          </p:cNvPr>
          <p:cNvSpPr/>
          <p:nvPr/>
        </p:nvSpPr>
        <p:spPr>
          <a:xfrm>
            <a:off x="1294439" y="2653309"/>
            <a:ext cx="1728192" cy="14401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Edge</a:t>
            </a:r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5EBA297-4897-4E06-915A-BF494B3F93BE}"/>
              </a:ext>
            </a:extLst>
          </p:cNvPr>
          <p:cNvGrpSpPr/>
          <p:nvPr/>
        </p:nvGrpSpPr>
        <p:grpSpPr>
          <a:xfrm>
            <a:off x="1667567" y="3033586"/>
            <a:ext cx="981936" cy="981936"/>
            <a:chOff x="1657680" y="3399140"/>
            <a:chExt cx="981936" cy="981936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891F994-DB73-4E16-B5D1-AC30D7AC6CF6}"/>
                </a:ext>
              </a:extLst>
            </p:cNvPr>
            <p:cNvSpPr/>
            <p:nvPr/>
          </p:nvSpPr>
          <p:spPr>
            <a:xfrm>
              <a:off x="1657680" y="3399140"/>
              <a:ext cx="981936" cy="98193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" name="그래픽 6" descr="프로세서 단색으로 채워진">
              <a:extLst>
                <a:ext uri="{FF2B5EF4-FFF2-40B4-BE49-F238E27FC236}">
                  <a16:creationId xmlns:a16="http://schemas.microsoft.com/office/drawing/2014/main" id="{02233C2A-AC7C-43FA-A7E9-F100EC968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19015" y="3565625"/>
              <a:ext cx="659266" cy="659266"/>
            </a:xfrm>
            <a:prstGeom prst="rect">
              <a:avLst/>
            </a:prstGeom>
          </p:spPr>
        </p:pic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CCBA6C7-EB26-4297-A306-6DC8CA042104}"/>
              </a:ext>
            </a:extLst>
          </p:cNvPr>
          <p:cNvCxnSpPr/>
          <p:nvPr/>
        </p:nvCxnSpPr>
        <p:spPr>
          <a:xfrm flipV="1">
            <a:off x="2711624" y="1645197"/>
            <a:ext cx="0" cy="36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753217-98CC-4EFF-8493-8FFC9A207F29}"/>
              </a:ext>
            </a:extLst>
          </p:cNvPr>
          <p:cNvSpPr txBox="1"/>
          <p:nvPr/>
        </p:nvSpPr>
        <p:spPr>
          <a:xfrm>
            <a:off x="2447308" y="1473666"/>
            <a:ext cx="126316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Only permission holders will see the project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4ABAF70-024A-42E7-94F8-60ADDA2F9A9A}"/>
              </a:ext>
            </a:extLst>
          </p:cNvPr>
          <p:cNvSpPr/>
          <p:nvPr/>
        </p:nvSpPr>
        <p:spPr>
          <a:xfrm>
            <a:off x="1064643" y="2060847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961809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48076" y="836712"/>
            <a:ext cx="8099680" cy="3773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630560"/>
              </p:ext>
            </p:extLst>
          </p:nvPr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aw_sc_s003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GNB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950773"/>
              </p:ext>
            </p:extLst>
          </p:nvPr>
        </p:nvGraphicFramePr>
        <p:xfrm>
          <a:off x="9624393" y="0"/>
          <a:ext cx="2567606" cy="144769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329844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44333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37C9EF-A694-4341-A1A2-9D142A6CD8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22" y="935965"/>
            <a:ext cx="645352" cy="1516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D7CB75-2074-4F67-9C95-E8561EA9C956}"/>
              </a:ext>
            </a:extLst>
          </p:cNvPr>
          <p:cNvSpPr txBox="1"/>
          <p:nvPr/>
        </p:nvSpPr>
        <p:spPr>
          <a:xfrm>
            <a:off x="648076" y="701806"/>
            <a:ext cx="32541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>
                <a:latin typeface="+mn-ea"/>
              </a:rPr>
              <a:t>GNB PC</a:t>
            </a:r>
            <a:endParaRPr lang="ko-KR" altLang="en-US" sz="7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B2306-F87A-4AA1-99D0-A31DC0587EF9}"/>
              </a:ext>
            </a:extLst>
          </p:cNvPr>
          <p:cNvSpPr txBox="1"/>
          <p:nvPr/>
        </p:nvSpPr>
        <p:spPr>
          <a:xfrm>
            <a:off x="7144470" y="967554"/>
            <a:ext cx="62837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Smart collection management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7D13F44-AF58-4D38-BBD5-ADEC6E26A3A0}"/>
              </a:ext>
            </a:extLst>
          </p:cNvPr>
          <p:cNvSpPr/>
          <p:nvPr/>
        </p:nvSpPr>
        <p:spPr>
          <a:xfrm>
            <a:off x="648076" y="2060847"/>
            <a:ext cx="4079772" cy="458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3157948-CCB5-4FB2-AF98-B1565AB51F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56" y="2160100"/>
            <a:ext cx="645352" cy="15161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C252063-C49F-4236-8EB7-FA4E74D2DC36}"/>
              </a:ext>
            </a:extLst>
          </p:cNvPr>
          <p:cNvSpPr txBox="1"/>
          <p:nvPr/>
        </p:nvSpPr>
        <p:spPr>
          <a:xfrm>
            <a:off x="707162" y="1925941"/>
            <a:ext cx="36708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>
                <a:latin typeface="+mn-ea"/>
              </a:rPr>
              <a:t>GNB MO</a:t>
            </a:r>
            <a:endParaRPr lang="ko-KR" altLang="en-US" sz="700" dirty="0"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D88C20-0EFE-4C4A-988E-8880A92253B5}"/>
              </a:ext>
            </a:extLst>
          </p:cNvPr>
          <p:cNvSpPr txBox="1"/>
          <p:nvPr/>
        </p:nvSpPr>
        <p:spPr>
          <a:xfrm>
            <a:off x="8030503" y="967554"/>
            <a:ext cx="39113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Device Management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C8DD082-B4F8-4D5A-8423-EAA68439DAFE}"/>
              </a:ext>
            </a:extLst>
          </p:cNvPr>
          <p:cNvSpPr/>
          <p:nvPr/>
        </p:nvSpPr>
        <p:spPr>
          <a:xfrm>
            <a:off x="648076" y="1295198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AADC79-2C84-4442-B07E-C591B1FCFDFD}"/>
              </a:ext>
            </a:extLst>
          </p:cNvPr>
          <p:cNvSpPr/>
          <p:nvPr/>
        </p:nvSpPr>
        <p:spPr>
          <a:xfrm>
            <a:off x="648076" y="2519333"/>
            <a:ext cx="2423588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1406E5-5FE3-436B-BBAE-069BC7927740}"/>
              </a:ext>
            </a:extLst>
          </p:cNvPr>
          <p:cNvSpPr txBox="1"/>
          <p:nvPr/>
        </p:nvSpPr>
        <p:spPr>
          <a:xfrm>
            <a:off x="1926521" y="2203334"/>
            <a:ext cx="538609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600" b="1" dirty="0">
                <a:latin typeface="+mn-ea"/>
              </a:rPr>
              <a:t>Smart collection management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A4241E-1172-4AC0-B4E6-C0B6DB788242}"/>
              </a:ext>
            </a:extLst>
          </p:cNvPr>
          <p:cNvSpPr txBox="1"/>
          <p:nvPr/>
        </p:nvSpPr>
        <p:spPr>
          <a:xfrm>
            <a:off x="3575720" y="2216977"/>
            <a:ext cx="335028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600" b="1" dirty="0">
                <a:latin typeface="+mn-ea"/>
              </a:rPr>
              <a:t>Device Management</a:t>
            </a:r>
          </a:p>
        </p:txBody>
      </p:sp>
    </p:spTree>
    <p:extLst>
      <p:ext uri="{BB962C8B-B14F-4D97-AF65-F5344CB8AC3E}">
        <p14:creationId xmlns:p14="http://schemas.microsoft.com/office/powerpoint/2010/main" val="125486310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sz="8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700" smtClean="0"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577FA622275334395FA952C1504359D" ma:contentTypeVersion="2" ma:contentTypeDescription="새 문서를 만듭니다." ma:contentTypeScope="" ma:versionID="1497a60000e7b6a5e9c7a93bc93171d4">
  <xsd:schema xmlns:xsd="http://www.w3.org/2001/XMLSchema" xmlns:xs="http://www.w3.org/2001/XMLSchema" xmlns:p="http://schemas.microsoft.com/office/2006/metadata/properties" xmlns:ns2="68fbf516-0666-40fa-802a-e08cb9832d27" targetNamespace="http://schemas.microsoft.com/office/2006/metadata/properties" ma:root="true" ma:fieldsID="7418ec49ba89b8b06b28dbfe069e49e9" ns2:_="">
    <xsd:import namespace="68fbf516-0666-40fa-802a-e08cb9832d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fbf516-0666-40fa-802a-e08cb9832d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5E98A2-EF95-405F-BF40-B44EB12A4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fbf516-0666-40fa-802a-e08cb9832d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2F949B-55E7-4508-B7B7-E1745FC60C0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95D412F-1CF9-41C0-8AC2-5220FFABDD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248533</TotalTime>
  <Words>4065</Words>
  <Application>Microsoft Office PowerPoint</Application>
  <PresentationFormat>Widescreen</PresentationFormat>
  <Paragraphs>1099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맑은 고딕</vt:lpstr>
      <vt:lpstr>Segoe UI</vt:lpstr>
      <vt:lpstr>Calibri</vt:lpstr>
      <vt:lpstr>Arial</vt:lpstr>
      <vt:lpstr>1_디자인 사용자 지정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데이터바우처_Testworks</dc:title>
  <dc:creator>mjyou@testworks.co.kr</dc:creator>
  <cp:lastModifiedBy>Changsin Lee</cp:lastModifiedBy>
  <cp:revision>6380</cp:revision>
  <cp:lastPrinted>2016-09-29T04:54:19Z</cp:lastPrinted>
  <dcterms:created xsi:type="dcterms:W3CDTF">2013-07-15T11:19:02Z</dcterms:created>
  <dcterms:modified xsi:type="dcterms:W3CDTF">2021-07-09T07:29:53Z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0x0101002577FA622275334395FA952C1504359D</vt:lpwstr>
  </property>
</Properties>
</file>