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FCB26-B00C-4693-BA57-9547AD3C9DAA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F959-6CC7-4373-B509-E80E5FC45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Kafka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AF959-6CC7-4373-B509-E80E5FC451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2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268BD2"/>
                </a:solidFill>
                <a:latin typeface="Consolas" panose="020B0609020204030204" pitchFamily="49" charset="0"/>
              </a:rPr>
              <a:t>Topic</a:t>
            </a:r>
            <a:r>
              <a:rPr lang="zh-CN" altLang="en-US" b="1" dirty="0">
                <a:solidFill>
                  <a:srgbClr val="268BD2"/>
                </a:solidFill>
                <a:latin typeface="Consolas" panose="020B0609020204030204" pitchFamily="49" charset="0"/>
              </a:rPr>
              <a:t>存储结构</a:t>
            </a:r>
            <a:endParaRPr lang="zh-CN" altLang="en-US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AF959-6CC7-4373-B509-E80E5FC451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8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1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1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1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8EA8-4774-4313-BA21-B22E00528E4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7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741176" y="905905"/>
            <a:ext cx="10709647" cy="5046189"/>
            <a:chOff x="741176" y="549582"/>
            <a:chExt cx="10709647" cy="5046189"/>
          </a:xfrm>
        </p:grpSpPr>
        <p:grpSp>
          <p:nvGrpSpPr>
            <p:cNvPr id="57" name="组合 56"/>
            <p:cNvGrpSpPr/>
            <p:nvPr/>
          </p:nvGrpSpPr>
          <p:grpSpPr>
            <a:xfrm>
              <a:off x="7670798" y="4439317"/>
              <a:ext cx="2489977" cy="1139824"/>
              <a:chOff x="741175" y="3924300"/>
              <a:chExt cx="2489977" cy="113982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41175" y="3924300"/>
                <a:ext cx="2489977" cy="113982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流程图: 可选过程 58"/>
              <p:cNvSpPr/>
              <p:nvPr/>
            </p:nvSpPr>
            <p:spPr>
              <a:xfrm>
                <a:off x="961873" y="4274775"/>
                <a:ext cx="933394" cy="3600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Consumer1</a:t>
                </a:r>
                <a:endParaRPr lang="zh-CN" altLang="en-US" sz="1200" dirty="0"/>
              </a:p>
            </p:txBody>
          </p:sp>
          <p:sp>
            <p:nvSpPr>
              <p:cNvPr id="60" name="流程图: 可选过程 59"/>
              <p:cNvSpPr/>
              <p:nvPr/>
            </p:nvSpPr>
            <p:spPr>
              <a:xfrm>
                <a:off x="2065277" y="4263554"/>
                <a:ext cx="933394" cy="3600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Consumer2</a:t>
                </a:r>
                <a:endParaRPr lang="zh-CN" altLang="en-US" sz="1200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97094" y="4695561"/>
                <a:ext cx="2234522" cy="307777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Consumer group2 for topic2</a:t>
                </a:r>
                <a:endParaRPr lang="zh-CN" altLang="en-US" sz="1400" dirty="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087764" y="4455947"/>
              <a:ext cx="2489977" cy="1139824"/>
              <a:chOff x="741175" y="3924300"/>
              <a:chExt cx="2489977" cy="113982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41175" y="3924300"/>
                <a:ext cx="2489977" cy="113982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流程图: 可选过程 3"/>
              <p:cNvSpPr/>
              <p:nvPr/>
            </p:nvSpPr>
            <p:spPr>
              <a:xfrm>
                <a:off x="931758" y="4269673"/>
                <a:ext cx="952806" cy="3600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Consumer1</a:t>
                </a:r>
                <a:endParaRPr lang="zh-CN" altLang="en-US" sz="1200" dirty="0"/>
              </a:p>
            </p:txBody>
          </p:sp>
          <p:sp>
            <p:nvSpPr>
              <p:cNvPr id="6" name="流程图: 可选过程 5"/>
              <p:cNvSpPr/>
              <p:nvPr/>
            </p:nvSpPr>
            <p:spPr>
              <a:xfrm>
                <a:off x="2090621" y="4263554"/>
                <a:ext cx="952806" cy="3600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Consumer2</a:t>
                </a:r>
                <a:endParaRPr lang="zh-CN" altLang="en-US" sz="1200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897094" y="4695561"/>
                <a:ext cx="2234522" cy="307777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Consumer group1 for topic1</a:t>
                </a:r>
                <a:endParaRPr lang="zh-CN" altLang="en-US" sz="1400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41176" y="1965324"/>
              <a:ext cx="10709647" cy="1463676"/>
              <a:chOff x="567936" y="1698624"/>
              <a:chExt cx="10709647" cy="1463676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67936" y="1698625"/>
                <a:ext cx="2489977" cy="1463675"/>
                <a:chOff x="481822" y="771525"/>
                <a:chExt cx="2489977" cy="1463675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481822" y="771525"/>
                  <a:ext cx="2489977" cy="14636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zh-CN" sz="1600" dirty="0"/>
                    <a:t>Broker1</a:t>
                  </a:r>
                  <a:endParaRPr lang="zh-CN" altLang="en-US" sz="1600" dirty="0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579794" y="1223710"/>
                  <a:ext cx="1558212" cy="882540"/>
                  <a:chOff x="4945225" y="1401510"/>
                  <a:chExt cx="1558212" cy="882540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5700045" y="1401510"/>
                    <a:ext cx="803392" cy="36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/>
                      <a:t>Partition0</a:t>
                    </a: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5694304" y="1924050"/>
                    <a:ext cx="803392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/>
                      <a:t>Partition0</a:t>
                    </a: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4945225" y="1427621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Topic1</a:t>
                    </a: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945225" y="1956677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Topic2</a:t>
                    </a:r>
                  </a:p>
                </p:txBody>
              </p:sp>
            </p:grpSp>
            <p:sp>
              <p:nvSpPr>
                <p:cNvPr id="12" name="文本框 11"/>
                <p:cNvSpPr txBox="1"/>
                <p:nvPr/>
              </p:nvSpPr>
              <p:spPr>
                <a:xfrm>
                  <a:off x="2226934" y="178184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leader</a:t>
                  </a:r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7826" y="1698624"/>
                <a:ext cx="2489977" cy="1463675"/>
                <a:chOff x="481822" y="771525"/>
                <a:chExt cx="2489977" cy="1463675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481822" y="771525"/>
                  <a:ext cx="2489977" cy="14636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zh-CN" sz="1600" dirty="0"/>
                    <a:t>Broker2</a:t>
                  </a:r>
                  <a:endParaRPr lang="zh-CN" altLang="en-US" sz="1600" dirty="0"/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579794" y="1223710"/>
                  <a:ext cx="1558212" cy="882540"/>
                  <a:chOff x="4945225" y="1401510"/>
                  <a:chExt cx="1558212" cy="882540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5700045" y="1401510"/>
                    <a:ext cx="803392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/>
                      <a:t>Partition0</a:t>
                    </a:r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5694304" y="1924050"/>
                    <a:ext cx="803392" cy="36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/>
                      <a:t>Partition0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945225" y="1427621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Topic1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4945225" y="1956677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Topic2</a:t>
                    </a:r>
                  </a:p>
                </p:txBody>
              </p:sp>
            </p:grpSp>
            <p:sp>
              <p:nvSpPr>
                <p:cNvPr id="18" name="文本框 17"/>
                <p:cNvSpPr txBox="1"/>
                <p:nvPr/>
              </p:nvSpPr>
              <p:spPr>
                <a:xfrm>
                  <a:off x="2217002" y="1251410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leader</a:t>
                  </a:r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47716" y="1698624"/>
                <a:ext cx="2489977" cy="1463675"/>
                <a:chOff x="481822" y="771525"/>
                <a:chExt cx="2489977" cy="1463675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481822" y="771525"/>
                  <a:ext cx="2489977" cy="14636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zh-CN" sz="1600" dirty="0"/>
                    <a:t>Broker3</a:t>
                  </a:r>
                  <a:endParaRPr lang="zh-CN" altLang="en-US" sz="1600" dirty="0"/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79794" y="1223710"/>
                  <a:ext cx="1558212" cy="882540"/>
                  <a:chOff x="4945225" y="1401510"/>
                  <a:chExt cx="1558212" cy="882540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700045" y="1401510"/>
                    <a:ext cx="803392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/>
                      <a:t>Partition1</a:t>
                    </a: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5694304" y="1924050"/>
                    <a:ext cx="803392" cy="36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/>
                      <a:t>Partition1</a:t>
                    </a:r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945225" y="1427621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Topic1</a:t>
                    </a:r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4945225" y="1956677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Topic2</a:t>
                    </a:r>
                  </a:p>
                </p:txBody>
              </p:sp>
            </p:grpSp>
            <p:sp>
              <p:nvSpPr>
                <p:cNvPr id="26" name="文本框 25"/>
                <p:cNvSpPr txBox="1"/>
                <p:nvPr/>
              </p:nvSpPr>
              <p:spPr>
                <a:xfrm>
                  <a:off x="2217002" y="1251410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leader</a:t>
                  </a:r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8787606" y="1698624"/>
                <a:ext cx="2489977" cy="1463675"/>
                <a:chOff x="481822" y="771525"/>
                <a:chExt cx="2489977" cy="1463675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81822" y="771525"/>
                  <a:ext cx="2489977" cy="14636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zh-CN" sz="1600" dirty="0"/>
                    <a:t>Broker4</a:t>
                  </a:r>
                  <a:endParaRPr lang="zh-CN" altLang="en-US" sz="1600" dirty="0"/>
                </a:p>
              </p:txBody>
            </p:sp>
            <p:grpSp>
              <p:nvGrpSpPr>
                <p:cNvPr id="41" name="组合 40"/>
                <p:cNvGrpSpPr/>
                <p:nvPr/>
              </p:nvGrpSpPr>
              <p:grpSpPr>
                <a:xfrm>
                  <a:off x="579794" y="1223710"/>
                  <a:ext cx="1558212" cy="882540"/>
                  <a:chOff x="4945225" y="1401510"/>
                  <a:chExt cx="1558212" cy="882540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5700045" y="1401510"/>
                    <a:ext cx="803392" cy="36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/>
                      <a:t>Partition1</a:t>
                    </a: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5694304" y="1924050"/>
                    <a:ext cx="803392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/>
                      <a:t>Partition1</a:t>
                    </a: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4945225" y="1427621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Topic1</a:t>
                    </a: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4945225" y="1956677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Topic2</a:t>
                    </a:r>
                  </a:p>
                </p:txBody>
              </p:sp>
            </p:grpSp>
            <p:sp>
              <p:nvSpPr>
                <p:cNvPr id="42" name="文本框 41"/>
                <p:cNvSpPr txBox="1"/>
                <p:nvPr/>
              </p:nvSpPr>
              <p:spPr>
                <a:xfrm>
                  <a:off x="2226934" y="178184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leader</a:t>
                  </a:r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49" name="直接箭头连接符 48"/>
            <p:cNvCxnSpPr>
              <a:cxnSpLocks/>
              <a:stCxn id="19" idx="2"/>
              <a:endCxn id="4" idx="0"/>
            </p:cNvCxnSpPr>
            <p:nvPr/>
          </p:nvCxnSpPr>
          <p:spPr>
            <a:xfrm flipH="1">
              <a:off x="2754750" y="2777509"/>
              <a:ext cx="1980804" cy="2023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cxnSpLocks/>
              <a:stCxn id="9" idx="2"/>
              <a:endCxn id="59" idx="0"/>
            </p:cNvCxnSpPr>
            <p:nvPr/>
          </p:nvCxnSpPr>
          <p:spPr>
            <a:xfrm>
              <a:off x="1989923" y="3300050"/>
              <a:ext cx="6368270" cy="1489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cxnSpLocks/>
              <a:stCxn id="27" idx="2"/>
              <a:endCxn id="6" idx="0"/>
            </p:cNvCxnSpPr>
            <p:nvPr/>
          </p:nvCxnSpPr>
          <p:spPr>
            <a:xfrm flipH="1">
              <a:off x="3913613" y="2777509"/>
              <a:ext cx="3561831" cy="2017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cxnSpLocks/>
              <a:endCxn id="60" idx="0"/>
            </p:cNvCxnSpPr>
            <p:nvPr/>
          </p:nvCxnSpPr>
          <p:spPr>
            <a:xfrm flipH="1">
              <a:off x="9461597" y="3324573"/>
              <a:ext cx="793848" cy="14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圆角矩形 68"/>
            <p:cNvSpPr/>
            <p:nvPr/>
          </p:nvSpPr>
          <p:spPr>
            <a:xfrm>
              <a:off x="5092181" y="549582"/>
              <a:ext cx="2007638" cy="6731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Producer1</a:t>
              </a:r>
              <a:endPara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1" name="直接箭头连接符 70"/>
            <p:cNvCxnSpPr>
              <a:stCxn id="69" idx="1"/>
              <a:endCxn id="9" idx="0"/>
            </p:cNvCxnSpPr>
            <p:nvPr/>
          </p:nvCxnSpPr>
          <p:spPr>
            <a:xfrm flipH="1">
              <a:off x="1989923" y="886132"/>
              <a:ext cx="3102258" cy="205391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9" idx="2"/>
              <a:endCxn id="19" idx="0"/>
            </p:cNvCxnSpPr>
            <p:nvPr/>
          </p:nvCxnSpPr>
          <p:spPr>
            <a:xfrm flipH="1">
              <a:off x="4735554" y="1222682"/>
              <a:ext cx="1360446" cy="11948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9" idx="2"/>
              <a:endCxn id="27" idx="0"/>
            </p:cNvCxnSpPr>
            <p:nvPr/>
          </p:nvCxnSpPr>
          <p:spPr>
            <a:xfrm>
              <a:off x="6096000" y="1222682"/>
              <a:ext cx="1379444" cy="11948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 descr="&#10;"/>
            <p:cNvCxnSpPr>
              <a:stCxn id="69" idx="3"/>
              <a:endCxn id="44" idx="0"/>
            </p:cNvCxnSpPr>
            <p:nvPr/>
          </p:nvCxnSpPr>
          <p:spPr>
            <a:xfrm>
              <a:off x="7099819" y="886132"/>
              <a:ext cx="3109774" cy="205391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6005218" y="1522963"/>
              <a:ext cx="1718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push – topic1, partition1</a:t>
              </a:r>
              <a:endParaRPr lang="zh-CN" altLang="en-US" sz="12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240959" y="1688324"/>
              <a:ext cx="1718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push – topic1, partition0</a:t>
              </a:r>
              <a:endParaRPr lang="zh-CN" altLang="en-US" sz="1200" dirty="0"/>
            </a:p>
          </p:txBody>
        </p:sp>
        <p:cxnSp>
          <p:nvCxnSpPr>
            <p:cNvPr id="96" name="曲线连接符 95"/>
            <p:cNvCxnSpPr>
              <a:stCxn id="19" idx="1"/>
              <a:endCxn id="2" idx="0"/>
            </p:cNvCxnSpPr>
            <p:nvPr/>
          </p:nvCxnSpPr>
          <p:spPr>
            <a:xfrm rot="10800000">
              <a:off x="1995664" y="2417511"/>
              <a:ext cx="2338194" cy="179999"/>
            </a:xfrm>
            <a:prstGeom prst="curvedConnector4">
              <a:avLst>
                <a:gd name="adj1" fmla="val 41410"/>
                <a:gd name="adj2" fmla="val 227001"/>
              </a:avLst>
            </a:prstGeom>
            <a:ln>
              <a:solidFill>
                <a:srgbClr val="7030A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曲线连接符 96"/>
            <p:cNvCxnSpPr>
              <a:stCxn id="44" idx="2"/>
              <a:endCxn id="28" idx="3"/>
            </p:cNvCxnSpPr>
            <p:nvPr/>
          </p:nvCxnSpPr>
          <p:spPr>
            <a:xfrm rot="5400000" flipH="1">
              <a:off x="8950496" y="2040952"/>
              <a:ext cx="180000" cy="2338194"/>
            </a:xfrm>
            <a:prstGeom prst="curvedConnector4">
              <a:avLst>
                <a:gd name="adj1" fmla="val -127000"/>
                <a:gd name="adj2" fmla="val 58590"/>
              </a:avLst>
            </a:prstGeom>
            <a:ln>
              <a:solidFill>
                <a:srgbClr val="7030A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/>
            <p:cNvCxnSpPr>
              <a:stCxn id="9" idx="3"/>
              <a:endCxn id="20" idx="2"/>
            </p:cNvCxnSpPr>
            <p:nvPr/>
          </p:nvCxnSpPr>
          <p:spPr>
            <a:xfrm>
              <a:off x="2391619" y="3120050"/>
              <a:ext cx="2338194" cy="179999"/>
            </a:xfrm>
            <a:prstGeom prst="curvedConnector4">
              <a:avLst>
                <a:gd name="adj1" fmla="val 41410"/>
                <a:gd name="adj2" fmla="val 227001"/>
              </a:avLst>
            </a:prstGeom>
            <a:ln>
              <a:solidFill>
                <a:srgbClr val="7030A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曲线连接符 102"/>
            <p:cNvCxnSpPr>
              <a:stCxn id="27" idx="3"/>
              <a:endCxn id="43" idx="0"/>
            </p:cNvCxnSpPr>
            <p:nvPr/>
          </p:nvCxnSpPr>
          <p:spPr>
            <a:xfrm flipV="1">
              <a:off x="7877140" y="2417509"/>
              <a:ext cx="2338194" cy="180000"/>
            </a:xfrm>
            <a:prstGeom prst="curvedConnector4">
              <a:avLst>
                <a:gd name="adj1" fmla="val 41410"/>
                <a:gd name="adj2" fmla="val 227000"/>
              </a:avLst>
            </a:prstGeom>
            <a:ln>
              <a:solidFill>
                <a:srgbClr val="7030A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7778030" y="1562503"/>
              <a:ext cx="1718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push – topic2, partition1</a:t>
              </a:r>
              <a:endParaRPr lang="zh-CN" altLang="en-US" sz="1200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362373" y="1185231"/>
              <a:ext cx="1718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push – topic2, partition0</a:t>
              </a:r>
              <a:endParaRPr lang="zh-CN" altLang="en-US" sz="1200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9058818" y="3890665"/>
              <a:ext cx="1649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poll – topic2, partition1</a:t>
              </a:r>
              <a:endParaRPr lang="zh-CN" altLang="en-US" sz="1200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280529" y="4166495"/>
              <a:ext cx="1649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poll – topic2, partition0</a:t>
              </a:r>
              <a:endParaRPr lang="zh-CN" altLang="en-US" sz="1200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487658" y="4060679"/>
              <a:ext cx="1649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poll – topic1, partition0</a:t>
              </a:r>
              <a:endParaRPr lang="zh-CN" altLang="en-US" sz="1200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983912" y="3532536"/>
              <a:ext cx="1649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poll – topic1, partition1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9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95186" y="1112156"/>
            <a:ext cx="9385300" cy="4684487"/>
            <a:chOff x="1395186" y="1086756"/>
            <a:chExt cx="9385300" cy="4684487"/>
          </a:xfrm>
        </p:grpSpPr>
        <p:grpSp>
          <p:nvGrpSpPr>
            <p:cNvPr id="37" name="组合 36"/>
            <p:cNvGrpSpPr/>
            <p:nvPr/>
          </p:nvGrpSpPr>
          <p:grpSpPr>
            <a:xfrm>
              <a:off x="1395186" y="1086756"/>
              <a:ext cx="4305300" cy="4684487"/>
              <a:chOff x="1469571" y="1553028"/>
              <a:chExt cx="4305300" cy="4684487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469571" y="2998091"/>
                <a:ext cx="1854200" cy="3239424"/>
                <a:chOff x="1469571" y="2998091"/>
                <a:chExt cx="1854200" cy="3239424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634671" y="2998091"/>
                  <a:ext cx="1524000" cy="605356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Partition1</a:t>
                  </a: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1469571" y="4103915"/>
                  <a:ext cx="1854200" cy="2133600"/>
                  <a:chOff x="2527300" y="2463800"/>
                  <a:chExt cx="1854200" cy="21336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2527300" y="2463800"/>
                    <a:ext cx="1854200" cy="2133600"/>
                  </a:xfrm>
                  <a:prstGeom prst="rect">
                    <a:avLst/>
                  </a:prstGeom>
                  <a:ln>
                    <a:prstDash val="lg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流程图: 多文档 15"/>
                  <p:cNvSpPr/>
                  <p:nvPr/>
                </p:nvSpPr>
                <p:spPr>
                  <a:xfrm>
                    <a:off x="2705100" y="2692400"/>
                    <a:ext cx="1524000" cy="758952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Segment</a:t>
                    </a:r>
                    <a:endParaRPr lang="zh-CN" altLang="en-US" dirty="0"/>
                  </a:p>
                </p:txBody>
              </p:sp>
              <p:sp>
                <p:nvSpPr>
                  <p:cNvPr id="17" name="流程图: 文档 16"/>
                  <p:cNvSpPr/>
                  <p:nvPr/>
                </p:nvSpPr>
                <p:spPr>
                  <a:xfrm>
                    <a:off x="2705100" y="3771900"/>
                    <a:ext cx="1524000" cy="612648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Index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20" name="直接箭头连接符 19"/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2396671" y="3603447"/>
                  <a:ext cx="0" cy="500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>
                <a:off x="3920671" y="2998091"/>
                <a:ext cx="1854200" cy="3239424"/>
                <a:chOff x="1469571" y="2998091"/>
                <a:chExt cx="1854200" cy="3239424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634671" y="2998091"/>
                  <a:ext cx="1524000" cy="605356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</a:rPr>
                    <a:t>PartitionN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1469571" y="4103915"/>
                  <a:ext cx="1854200" cy="2133600"/>
                  <a:chOff x="2527300" y="2463800"/>
                  <a:chExt cx="1854200" cy="2133600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2527300" y="2463800"/>
                    <a:ext cx="1854200" cy="2133600"/>
                  </a:xfrm>
                  <a:prstGeom prst="rect">
                    <a:avLst/>
                  </a:prstGeom>
                  <a:ln>
                    <a:prstDash val="lg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流程图: 多文档 27"/>
                  <p:cNvSpPr/>
                  <p:nvPr/>
                </p:nvSpPr>
                <p:spPr>
                  <a:xfrm>
                    <a:off x="2705100" y="2692400"/>
                    <a:ext cx="1524000" cy="758952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Segment</a:t>
                    </a:r>
                    <a:endParaRPr lang="zh-CN" altLang="en-US" dirty="0"/>
                  </a:p>
                </p:txBody>
              </p:sp>
              <p:sp>
                <p:nvSpPr>
                  <p:cNvPr id="29" name="流程图: 文档 28"/>
                  <p:cNvSpPr/>
                  <p:nvPr/>
                </p:nvSpPr>
                <p:spPr>
                  <a:xfrm>
                    <a:off x="2705100" y="3771900"/>
                    <a:ext cx="1524000" cy="612648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Index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26" name="直接箭头连接符 25"/>
                <p:cNvCxnSpPr>
                  <a:stCxn id="24" idx="2"/>
                  <a:endCxn id="27" idx="0"/>
                </p:cNvCxnSpPr>
                <p:nvPr/>
              </p:nvCxnSpPr>
              <p:spPr>
                <a:xfrm>
                  <a:off x="2396671" y="3603447"/>
                  <a:ext cx="0" cy="500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圆角矩形 29"/>
              <p:cNvSpPr/>
              <p:nvPr/>
            </p:nvSpPr>
            <p:spPr>
              <a:xfrm>
                <a:off x="2670629" y="1553028"/>
                <a:ext cx="1901371" cy="7257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Topic1</a:t>
                </a:r>
                <a:endParaRPr lang="zh-CN" altLang="en-US" b="1" dirty="0"/>
              </a:p>
            </p:txBody>
          </p:sp>
          <p:cxnSp>
            <p:nvCxnSpPr>
              <p:cNvPr id="34" name="肘形连接符 33"/>
              <p:cNvCxnSpPr>
                <a:stCxn id="30" idx="2"/>
                <a:endCxn id="13" idx="0"/>
              </p:cNvCxnSpPr>
              <p:nvPr/>
            </p:nvCxnSpPr>
            <p:spPr>
              <a:xfrm rot="5400000">
                <a:off x="2649319" y="2026095"/>
                <a:ext cx="719348" cy="12246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肘形连接符 35"/>
              <p:cNvCxnSpPr>
                <a:stCxn id="30" idx="2"/>
                <a:endCxn id="24" idx="0"/>
              </p:cNvCxnSpPr>
              <p:nvPr/>
            </p:nvCxnSpPr>
            <p:spPr>
              <a:xfrm rot="16200000" flipH="1">
                <a:off x="3874869" y="2025189"/>
                <a:ext cx="719348" cy="122645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75186" y="1086756"/>
              <a:ext cx="4305300" cy="4684487"/>
              <a:chOff x="1469571" y="1553028"/>
              <a:chExt cx="4305300" cy="4684487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469571" y="2998091"/>
                <a:ext cx="1854200" cy="3239424"/>
                <a:chOff x="1469571" y="2998091"/>
                <a:chExt cx="1854200" cy="3239424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1634671" y="2998091"/>
                  <a:ext cx="1524000" cy="605356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Partition1</a:t>
                  </a: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1469571" y="4103915"/>
                  <a:ext cx="1854200" cy="2133600"/>
                  <a:chOff x="2527300" y="2463800"/>
                  <a:chExt cx="1854200" cy="2133600"/>
                </a:xfrm>
              </p:grpSpPr>
              <p:sp>
                <p:nvSpPr>
                  <p:cNvPr id="53" name="矩形 52"/>
                  <p:cNvSpPr/>
                  <p:nvPr/>
                </p:nvSpPr>
                <p:spPr>
                  <a:xfrm>
                    <a:off x="2527300" y="2463800"/>
                    <a:ext cx="1854200" cy="2133600"/>
                  </a:xfrm>
                  <a:prstGeom prst="rect">
                    <a:avLst/>
                  </a:prstGeom>
                  <a:ln>
                    <a:prstDash val="lg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流程图: 多文档 53"/>
                  <p:cNvSpPr/>
                  <p:nvPr/>
                </p:nvSpPr>
                <p:spPr>
                  <a:xfrm>
                    <a:off x="2705100" y="2692400"/>
                    <a:ext cx="1524000" cy="758952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Segment</a:t>
                    </a:r>
                    <a:endParaRPr lang="zh-CN" altLang="en-US" dirty="0"/>
                  </a:p>
                </p:txBody>
              </p:sp>
              <p:sp>
                <p:nvSpPr>
                  <p:cNvPr id="55" name="流程图: 文档 54"/>
                  <p:cNvSpPr/>
                  <p:nvPr/>
                </p:nvSpPr>
                <p:spPr>
                  <a:xfrm>
                    <a:off x="2705100" y="3771900"/>
                    <a:ext cx="1524000" cy="612648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Index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52" name="直接箭头连接符 51"/>
                <p:cNvCxnSpPr>
                  <a:stCxn id="50" idx="2"/>
                  <a:endCxn id="53" idx="0"/>
                </p:cNvCxnSpPr>
                <p:nvPr/>
              </p:nvCxnSpPr>
              <p:spPr>
                <a:xfrm>
                  <a:off x="2396671" y="3603447"/>
                  <a:ext cx="0" cy="500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/>
              <p:cNvGrpSpPr/>
              <p:nvPr/>
            </p:nvGrpSpPr>
            <p:grpSpPr>
              <a:xfrm>
                <a:off x="3920671" y="2998091"/>
                <a:ext cx="1854200" cy="3239424"/>
                <a:chOff x="1469571" y="2998091"/>
                <a:chExt cx="1854200" cy="3239424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634671" y="2998091"/>
                  <a:ext cx="1524000" cy="605356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</a:rPr>
                    <a:t>PartitionN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" name="组合 44"/>
                <p:cNvGrpSpPr/>
                <p:nvPr/>
              </p:nvGrpSpPr>
              <p:grpSpPr>
                <a:xfrm>
                  <a:off x="1469571" y="4103915"/>
                  <a:ext cx="1854200" cy="2133600"/>
                  <a:chOff x="2527300" y="2463800"/>
                  <a:chExt cx="1854200" cy="2133600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527300" y="2463800"/>
                    <a:ext cx="1854200" cy="2133600"/>
                  </a:xfrm>
                  <a:prstGeom prst="rect">
                    <a:avLst/>
                  </a:prstGeom>
                  <a:ln>
                    <a:prstDash val="lg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流程图: 多文档 47"/>
                  <p:cNvSpPr/>
                  <p:nvPr/>
                </p:nvSpPr>
                <p:spPr>
                  <a:xfrm>
                    <a:off x="2705100" y="2692400"/>
                    <a:ext cx="1524000" cy="758952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Segment</a:t>
                    </a:r>
                    <a:endParaRPr lang="zh-CN" altLang="en-US" dirty="0"/>
                  </a:p>
                </p:txBody>
              </p:sp>
              <p:sp>
                <p:nvSpPr>
                  <p:cNvPr id="49" name="流程图: 文档 48"/>
                  <p:cNvSpPr/>
                  <p:nvPr/>
                </p:nvSpPr>
                <p:spPr>
                  <a:xfrm>
                    <a:off x="2705100" y="3771900"/>
                    <a:ext cx="1524000" cy="612648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Index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46" name="直接箭头连接符 45"/>
                <p:cNvCxnSpPr>
                  <a:stCxn id="44" idx="2"/>
                  <a:endCxn id="47" idx="0"/>
                </p:cNvCxnSpPr>
                <p:nvPr/>
              </p:nvCxnSpPr>
              <p:spPr>
                <a:xfrm>
                  <a:off x="2396671" y="3603447"/>
                  <a:ext cx="0" cy="500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圆角矩形 40"/>
              <p:cNvSpPr/>
              <p:nvPr/>
            </p:nvSpPr>
            <p:spPr>
              <a:xfrm>
                <a:off x="2670629" y="1553028"/>
                <a:ext cx="1901371" cy="7257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/>
                  <a:t>TopicN</a:t>
                </a:r>
                <a:endParaRPr lang="en-US" altLang="zh-CN" b="1" dirty="0"/>
              </a:p>
            </p:txBody>
          </p:sp>
          <p:cxnSp>
            <p:nvCxnSpPr>
              <p:cNvPr id="42" name="肘形连接符 41"/>
              <p:cNvCxnSpPr>
                <a:stCxn id="41" idx="2"/>
                <a:endCxn id="50" idx="0"/>
              </p:cNvCxnSpPr>
              <p:nvPr/>
            </p:nvCxnSpPr>
            <p:spPr>
              <a:xfrm rot="5400000">
                <a:off x="2649319" y="2026095"/>
                <a:ext cx="719348" cy="12246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肘形连接符 42"/>
              <p:cNvCxnSpPr>
                <a:stCxn id="41" idx="2"/>
                <a:endCxn id="44" idx="0"/>
              </p:cNvCxnSpPr>
              <p:nvPr/>
            </p:nvCxnSpPr>
            <p:spPr>
              <a:xfrm rot="16200000" flipH="1">
                <a:off x="3874869" y="2025189"/>
                <a:ext cx="719348" cy="122645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003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99</Words>
  <Application>Microsoft Office PowerPoint</Application>
  <PresentationFormat>宽屏</PresentationFormat>
  <Paragraphs>57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</vt:vector>
  </TitlesOfParts>
  <Company>zp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　鹏</dc:creator>
  <cp:lastModifiedBy>张 鹏</cp:lastModifiedBy>
  <cp:revision>22</cp:revision>
  <dcterms:created xsi:type="dcterms:W3CDTF">2018-07-13T06:03:17Z</dcterms:created>
  <dcterms:modified xsi:type="dcterms:W3CDTF">2019-11-19T10:53:08Z</dcterms:modified>
</cp:coreProperties>
</file>