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86"/>
  </p:normalViewPr>
  <p:slideViewPr>
    <p:cSldViewPr snapToGrid="0">
      <p:cViewPr varScale="1">
        <p:scale>
          <a:sx n="137" d="100"/>
          <a:sy n="137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FC8C2-ACCF-B9E2-E98A-14A03C273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EA6BE9-D6EE-A39E-ED26-DD197A90C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D55E8-6D19-D53B-782D-81FEB8A3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FB76-12D9-7A45-975B-F87C049B9429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87678-2193-C511-EE43-584CBFA1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269B6-15CB-7B0B-1622-4658737E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0A2-1E43-1B45-B248-E84AB351FE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946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D03F3-5E75-5257-2FDF-017D57D5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2E936C-7E93-AA4A-CF5B-F18FE83BE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8D9DA-5657-7E0C-A5A2-BE4D887D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FB76-12D9-7A45-975B-F87C049B9429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A8503-5315-29C8-B667-8FEC5C6F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066F1-8C13-EA7C-BAD5-36D42285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0A2-1E43-1B45-B248-E84AB351FE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336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F3D53D-744B-F4BF-F331-FCA8CCD37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28AB30-60CA-7843-8C44-8F360E5E9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00E4D-9E3F-F0E5-5E5B-7718B43D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FB76-12D9-7A45-975B-F87C049B9429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EB2F1-0026-FF4C-1506-F31C9D7D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5BDD0-4681-BDD4-2A39-F692D71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0A2-1E43-1B45-B248-E84AB351FE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0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DFF62-389F-CF7E-7DE1-F9DDEACF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DEE0C-E07F-5396-75D7-57F3755C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F3E78-ED6A-C2D5-29D1-FF0F5BD1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FB76-12D9-7A45-975B-F87C049B9429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36630-A499-866D-2CAD-B765152F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59095-EDC8-AE34-F72E-09F45CF8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0A2-1E43-1B45-B248-E84AB351FE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839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7067D-F4A5-62B7-BF21-4F37ADC0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E8103-9F0C-8817-F34E-EF3D0150B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9AABB-B256-3487-A159-CCEAE1D0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FB76-12D9-7A45-975B-F87C049B9429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51DA7-3F70-4B41-4C8B-03B9CF57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18C76-623A-8440-9980-6B412B2C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0A2-1E43-1B45-B248-E84AB351FE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044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833C8-138B-8786-68ED-D79B1757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7688B-14F0-7A8D-E00A-BECD900CF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C73186-E801-74BD-DBE4-8B7FB4D89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15D21-D0E0-5976-B316-BA9EE31A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FB76-12D9-7A45-975B-F87C049B9429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255E9-C009-67A3-25E3-10ABB8E5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1A591-8160-830D-8291-E19E6151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0A2-1E43-1B45-B248-E84AB351FE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217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53D7E-48B1-D3CA-3F44-92B397C7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4C70D-2B2D-DDE2-5759-27199F936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53620F-8579-20B6-7878-9E6A77A76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907A6C-23F2-C7B1-6A9F-47D6B4B6D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F17E47-2BBB-552F-2688-4D68839E3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C3CC41-CB39-53B7-557B-59770905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FB76-12D9-7A45-975B-F87C049B9429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E811D7-8D1C-B2DA-61F1-B3619EC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2AC2E0-B295-9599-2F7F-06A95F26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0A2-1E43-1B45-B248-E84AB351FE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796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5DCF3-9FA2-B9BF-2727-A2F0CDCE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E1F6FF-0AC5-1B28-7A68-57CC0C57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FB76-12D9-7A45-975B-F87C049B9429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2A73C-8554-B17A-FCEE-63A29E60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EEFA10-1EFE-9EB5-323E-7499A67B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0A2-1E43-1B45-B248-E84AB351FE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00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33D08C-12DF-A8F2-0C2E-22C58A46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FB76-12D9-7A45-975B-F87C049B9429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A8C882-3FC0-1317-B501-C45C40FF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ED946-DA8C-E7D2-5923-264598A8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0A2-1E43-1B45-B248-E84AB351FE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891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C08F3-34BE-C69D-361E-A73F327D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B77FB-01C1-2795-69A5-4BCAF3C6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E852FB-FB26-1447-B195-2AD05839B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4612D8-DB99-6F5C-DCB1-BA4C5A45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FB76-12D9-7A45-975B-F87C049B9429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008BA9-5AF0-6BE1-C323-55A1A510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22B8F-2432-17D0-DA64-FF1C853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0A2-1E43-1B45-B248-E84AB351FE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002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C5651-CF5B-4989-D36A-FCC49E48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8CD498-1249-C127-C729-6E967C540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29B704-D0B6-4B68-AEB9-E4ED9E63C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70C516-7211-8320-E426-D6E9A642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FB76-12D9-7A45-975B-F87C049B9429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C82E3-3DCB-6EF6-32D3-787C8D81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171E8-D9E9-C0FC-213B-2BC23EF8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10A2-1E43-1B45-B248-E84AB351FE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523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22F701-79BA-5778-CCEE-3001A1CD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1168F-50B9-8268-A25C-41326AA5D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9F043-9019-2482-C329-9E6AAFC87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4FB76-12D9-7A45-975B-F87C049B9429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EB918-C138-3F07-3846-C64ED9C67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EB309-6189-54A7-45A3-2505D1D19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10A2-1E43-1B45-B248-E84AB351FE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065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3D334-0640-DA40-9F17-413DC6106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자료구조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2AD353-E787-565A-9EE0-BFA62A4CC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1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85FFE-1634-78EE-9523-DF4C9912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힙</a:t>
            </a:r>
            <a:r>
              <a:rPr kumimoji="1" lang="ko-KR" altLang="en-US" dirty="0"/>
              <a:t> 삭제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6AC9624-B77A-EE57-7F86-3224D9FED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0"/>
            <a:ext cx="5548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19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85FFE-1634-78EE-9523-DF4C9912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스택</a:t>
            </a:r>
          </a:p>
        </p:txBody>
      </p:sp>
      <p:pic>
        <p:nvPicPr>
          <p:cNvPr id="1026" name="Picture 2" descr="메모리 구조에서 Stack과 Queue의 역할">
            <a:extLst>
              <a:ext uri="{FF2B5EF4-FFF2-40B4-BE49-F238E27FC236}">
                <a16:creationId xmlns:a16="http://schemas.microsoft.com/office/drawing/2014/main" id="{7C3AC653-FD00-0892-C594-27BEE4DCE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71475"/>
            <a:ext cx="10337800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F9181-2D65-8177-F550-B53FBB3D2DDF}"/>
              </a:ext>
            </a:extLst>
          </p:cNvPr>
          <p:cNvSpPr txBox="1"/>
          <p:nvPr/>
        </p:nvSpPr>
        <p:spPr>
          <a:xfrm>
            <a:off x="3813048" y="658368"/>
            <a:ext cx="26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LIFO – Last In First Out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79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85FFE-1634-78EE-9523-DF4C9912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표기식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8E17C-CD4E-2C71-0B9D-C474CE38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연산자와 피연산자의 순서에 따라서 전위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후위 표기법으로 나뉜다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중위 표기법에 연산 순서에 따라 괄호를 만들고 앞으로 연산자를 이동시키면 전위 뒤로 이동시키면 후위 표기법이 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2050" name="Picture 2" descr="Prefix, Infix, Postfix (전위표기법, 중위표기법, 후위표기법)">
            <a:extLst>
              <a:ext uri="{FF2B5EF4-FFF2-40B4-BE49-F238E27FC236}">
                <a16:creationId xmlns:a16="http://schemas.microsoft.com/office/drawing/2014/main" id="{CD7256D8-88FE-42D4-DE74-27503ED5D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28" y="3429000"/>
            <a:ext cx="82677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48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85FFE-1634-78EE-9523-DF4C9912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큐</a:t>
            </a:r>
          </a:p>
        </p:txBody>
      </p:sp>
      <p:pic>
        <p:nvPicPr>
          <p:cNvPr id="3074" name="Picture 2" descr="자료구조] 큐(Queue)란? | c언어 큐 구현">
            <a:extLst>
              <a:ext uri="{FF2B5EF4-FFF2-40B4-BE49-F238E27FC236}">
                <a16:creationId xmlns:a16="http://schemas.microsoft.com/office/drawing/2014/main" id="{B452B1CE-95A9-63E4-D038-0B247E490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71" y="2070894"/>
            <a:ext cx="10693400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DA26EE-7286-5796-3778-893F5CC6A20F}"/>
              </a:ext>
            </a:extLst>
          </p:cNvPr>
          <p:cNvSpPr txBox="1"/>
          <p:nvPr/>
        </p:nvSpPr>
        <p:spPr>
          <a:xfrm>
            <a:off x="4693186" y="926306"/>
            <a:ext cx="25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FIFO : First In First Out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17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85FFE-1634-78EE-9523-DF4C9912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덱</a:t>
            </a:r>
            <a:endParaRPr kumimoji="1" lang="ko-KR" altLang="en-US" dirty="0"/>
          </a:p>
        </p:txBody>
      </p:sp>
      <p:pic>
        <p:nvPicPr>
          <p:cNvPr id="4098" name="Picture 2" descr="자료구조/java] 덱 (Deque) - 연결 자료구조 방식 구현">
            <a:extLst>
              <a:ext uri="{FF2B5EF4-FFF2-40B4-BE49-F238E27FC236}">
                <a16:creationId xmlns:a16="http://schemas.microsoft.com/office/drawing/2014/main" id="{3E6CAA75-5A8E-D1B2-DD51-6621C167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09" y="2951583"/>
            <a:ext cx="9404612" cy="221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24765D-A2E5-20FE-5542-A1147C5F8273}"/>
              </a:ext>
            </a:extLst>
          </p:cNvPr>
          <p:cNvSpPr txBox="1"/>
          <p:nvPr/>
        </p:nvSpPr>
        <p:spPr>
          <a:xfrm>
            <a:off x="4108917" y="1506022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양방향에서 삽입과 삭제가 가능한 큐</a:t>
            </a:r>
          </a:p>
        </p:txBody>
      </p:sp>
    </p:spTree>
    <p:extLst>
      <p:ext uri="{BB962C8B-B14F-4D97-AF65-F5344CB8AC3E}">
        <p14:creationId xmlns:p14="http://schemas.microsoft.com/office/powerpoint/2010/main" val="107383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85FFE-1634-78EE-9523-DF4C9912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원형 큐</a:t>
            </a:r>
          </a:p>
        </p:txBody>
      </p:sp>
      <p:pic>
        <p:nvPicPr>
          <p:cNvPr id="5122" name="Picture 2" descr="자료구조] 큐 Queue, 선형 큐, 원형 큐 구현">
            <a:extLst>
              <a:ext uri="{FF2B5EF4-FFF2-40B4-BE49-F238E27FC236}">
                <a16:creationId xmlns:a16="http://schemas.microsoft.com/office/drawing/2014/main" id="{94E47F7A-5C4B-C617-0FB0-6454F2F3B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02" y="1825532"/>
            <a:ext cx="6550063" cy="466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290482-5A30-C6DC-99A3-3B3C7F1C76E3}"/>
              </a:ext>
            </a:extLst>
          </p:cNvPr>
          <p:cNvSpPr txBox="1"/>
          <p:nvPr/>
        </p:nvSpPr>
        <p:spPr>
          <a:xfrm>
            <a:off x="4098274" y="843240"/>
            <a:ext cx="534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큐가 한번 </a:t>
            </a:r>
            <a:r>
              <a:rPr kumimoji="1" lang="ko-KR" altLang="en-US" dirty="0" err="1"/>
              <a:t>가득차더라도</a:t>
            </a:r>
            <a:r>
              <a:rPr kumimoji="1" lang="ko-KR" altLang="en-US" dirty="0"/>
              <a:t> 계속 사용할 수 있는 큐</a:t>
            </a:r>
            <a:endParaRPr kumimoji="1" lang="en-US" altLang="ko-KR" dirty="0"/>
          </a:p>
          <a:p>
            <a:r>
              <a:rPr kumimoji="1" lang="ko-KR" altLang="en-US" dirty="0"/>
              <a:t>앞에 나온 큐와 같지만 구현에서의 차이점이 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76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85FFE-1634-78EE-9523-DF4C9912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우선순위 큐</a:t>
            </a:r>
          </a:p>
        </p:txBody>
      </p:sp>
      <p:pic>
        <p:nvPicPr>
          <p:cNvPr id="6146" name="Picture 2" descr="자료구조] 우선순위 큐와 힙 (Priority Queue &amp; Heap)">
            <a:extLst>
              <a:ext uri="{FF2B5EF4-FFF2-40B4-BE49-F238E27FC236}">
                <a16:creationId xmlns:a16="http://schemas.microsoft.com/office/drawing/2014/main" id="{58B8E193-FAF5-D7DA-2108-5AC8ACC03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90688"/>
            <a:ext cx="7086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35A14-0512-CE7E-589E-A45244518979}"/>
              </a:ext>
            </a:extLst>
          </p:cNvPr>
          <p:cNvSpPr txBox="1"/>
          <p:nvPr/>
        </p:nvSpPr>
        <p:spPr>
          <a:xfrm>
            <a:off x="5332164" y="804231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먼저 들어온 값이 먼저 나가는 것이 아니라</a:t>
            </a:r>
            <a:endParaRPr kumimoji="1" lang="en-US" altLang="ko-KR" dirty="0"/>
          </a:p>
          <a:p>
            <a:r>
              <a:rPr kumimoji="1" lang="ko-KR" altLang="en-US" dirty="0"/>
              <a:t>우선순위가 높은 값이 먼저 나가는 큐</a:t>
            </a:r>
          </a:p>
        </p:txBody>
      </p:sp>
    </p:spTree>
    <p:extLst>
      <p:ext uri="{BB962C8B-B14F-4D97-AF65-F5344CB8AC3E}">
        <p14:creationId xmlns:p14="http://schemas.microsoft.com/office/powerpoint/2010/main" val="126716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85FFE-1634-78EE-9523-DF4C9912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힙</a:t>
            </a:r>
            <a:endParaRPr kumimoji="1"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538A0ED-6106-2A7E-29E7-3101426E5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9" y="1690688"/>
            <a:ext cx="10895682" cy="434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06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85FFE-1634-78EE-9523-DF4C9912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힙</a:t>
            </a:r>
            <a:r>
              <a:rPr kumimoji="1" lang="ko-KR" altLang="en-US" dirty="0"/>
              <a:t> 삽입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CA4F3B3-9805-1373-9501-399FB9F6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422" y="150276"/>
            <a:ext cx="5305157" cy="655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8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89</Words>
  <Application>Microsoft Macintosh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자료구조</vt:lpstr>
      <vt:lpstr>스택</vt:lpstr>
      <vt:lpstr>표기식</vt:lpstr>
      <vt:lpstr>큐</vt:lpstr>
      <vt:lpstr>덱</vt:lpstr>
      <vt:lpstr>원형 큐</vt:lpstr>
      <vt:lpstr>우선순위 큐</vt:lpstr>
      <vt:lpstr>힙</vt:lpstr>
      <vt:lpstr>힙 삽입</vt:lpstr>
      <vt:lpstr>힙 삭제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이창의</dc:creator>
  <cp:lastModifiedBy>이창의</cp:lastModifiedBy>
  <cp:revision>2</cp:revision>
  <dcterms:created xsi:type="dcterms:W3CDTF">2023-10-08T12:37:34Z</dcterms:created>
  <dcterms:modified xsi:type="dcterms:W3CDTF">2023-10-10T08:12:09Z</dcterms:modified>
</cp:coreProperties>
</file>