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2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8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1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5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21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62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1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4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3BC9B-4C3E-4B4E-96E5-2A4B6C37B2EC}" type="datetimeFigureOut">
              <a:rPr lang="en-US" smtClean="0"/>
              <a:t>11/29/2016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3DABC-DC10-4026-BCCA-CA28569FC7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6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846158"/>
              </p:ext>
            </p:extLst>
          </p:nvPr>
        </p:nvGraphicFramePr>
        <p:xfrm>
          <a:off x="757410" y="219218"/>
          <a:ext cx="5489154" cy="8792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2938">
                  <a:extLst>
                    <a:ext uri="{9D8B030D-6E8A-4147-A177-3AD203B41FA5}">
                      <a16:colId xmlns:a16="http://schemas.microsoft.com/office/drawing/2014/main" val="22411909"/>
                    </a:ext>
                  </a:extLst>
                </a:gridCol>
                <a:gridCol w="4126216">
                  <a:extLst>
                    <a:ext uri="{9D8B030D-6E8A-4147-A177-3AD203B41FA5}">
                      <a16:colId xmlns:a16="http://schemas.microsoft.com/office/drawing/2014/main" val="2303594197"/>
                    </a:ext>
                  </a:extLst>
                </a:gridCol>
              </a:tblGrid>
              <a:tr h="555095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 Customers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23585"/>
                  </a:ext>
                </a:extLst>
              </a:tr>
              <a:tr h="251720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-     </a:t>
                      </a:r>
                      <a:r>
                        <a:rPr lang="en-US" sz="1600" dirty="0" err="1" smtClean="0"/>
                        <a:t>custID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 smtClean="0"/>
                        <a:t>firstName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err="1" smtClean="0"/>
                        <a:t>lastName</a:t>
                      </a:r>
                      <a:r>
                        <a:rPr lang="en-US" sz="1600" dirty="0" smtClean="0"/>
                        <a:t>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addr1: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addr2: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city: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state: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600" dirty="0" smtClean="0"/>
                        <a:t>zip:</a:t>
                      </a:r>
                    </a:p>
                    <a:p>
                      <a:r>
                        <a:rPr lang="en-US" sz="1600" dirty="0" smtClean="0"/>
                        <a:t>- </a:t>
                      </a:r>
                      <a:r>
                        <a:rPr lang="en-US" sz="1600" dirty="0" err="1" smtClean="0"/>
                        <a:t>emailAddr</a:t>
                      </a:r>
                      <a:r>
                        <a:rPr lang="en-US" sz="1600" dirty="0" smtClean="0"/>
                        <a:t>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int</a:t>
                      </a:r>
                      <a:endParaRPr lang="en-US" sz="1600" dirty="0" smtClean="0"/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</a:p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68771"/>
                  </a:ext>
                </a:extLst>
              </a:tr>
              <a:tr h="5720280">
                <a:tc gridSpan="2">
                  <a:txBody>
                    <a:bodyPr/>
                    <a:lstStyle/>
                    <a:p>
                      <a:r>
                        <a:rPr lang="en-US" sz="1600" dirty="0" smtClean="0"/>
                        <a:t>+ </a:t>
                      </a:r>
                      <a:r>
                        <a:rPr lang="en-US" sz="1600" dirty="0" smtClean="0"/>
                        <a:t>customers ():</a:t>
                      </a:r>
                      <a:r>
                        <a:rPr lang="en-US" sz="1600" baseline="0" dirty="0" smtClean="0"/>
                        <a:t>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dirty="0" smtClean="0"/>
                        <a:t>customers (</a:t>
                      </a:r>
                      <a:r>
                        <a:rPr lang="en-US" sz="1600" dirty="0" err="1" smtClean="0"/>
                        <a:t>int</a:t>
                      </a:r>
                      <a:r>
                        <a:rPr lang="en-US" sz="1600" dirty="0" smtClean="0"/>
                        <a:t>, String, String, String, String, String, String,</a:t>
                      </a:r>
                    </a:p>
                    <a:p>
                      <a:r>
                        <a:rPr lang="en-US" sz="1600" dirty="0" smtClean="0"/>
                        <a:t>                       String, String):</a:t>
                      </a:r>
                      <a:r>
                        <a:rPr lang="en-US" sz="1600" baseline="0" dirty="0" smtClean="0"/>
                        <a:t>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getCustID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setCustID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getFirstName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setFirstName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getLastName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setLastName</a:t>
                      </a:r>
                      <a:r>
                        <a:rPr lang="en-US" sz="1600" baseline="0" dirty="0" smtClean="0"/>
                        <a:t>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getAddr1 (): void</a:t>
                      </a:r>
                    </a:p>
                    <a:p>
                      <a:r>
                        <a:rPr lang="en-US" sz="1600" baseline="0" dirty="0" smtClean="0"/>
                        <a:t>+ setAddr1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getAddr2 (): void</a:t>
                      </a:r>
                    </a:p>
                    <a:p>
                      <a:r>
                        <a:rPr lang="en-US" sz="1600" baseline="0" dirty="0" smtClean="0"/>
                        <a:t>+ setAddr2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getCity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setCity</a:t>
                      </a:r>
                      <a:r>
                        <a:rPr lang="en-US" sz="1600" baseline="0" dirty="0" smtClean="0"/>
                        <a:t>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getState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setState</a:t>
                      </a:r>
                      <a:r>
                        <a:rPr lang="en-US" sz="1600" baseline="0" dirty="0" smtClean="0"/>
                        <a:t>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getZip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setZip</a:t>
                      </a:r>
                      <a:r>
                        <a:rPr lang="en-US" sz="1600" baseline="0" dirty="0" smtClean="0"/>
                        <a:t> (): void</a:t>
                      </a:r>
                      <a:endParaRPr lang="en-US" sz="1600" dirty="0" smtClean="0"/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getEmailAddr</a:t>
                      </a:r>
                      <a:r>
                        <a:rPr lang="en-US" sz="1600" baseline="0" dirty="0" smtClean="0"/>
                        <a:t> (): 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setEmailAddr</a:t>
                      </a:r>
                      <a:r>
                        <a:rPr lang="en-US" sz="1600" baseline="0" dirty="0" smtClean="0"/>
                        <a:t> (): </a:t>
                      </a:r>
                      <a:r>
                        <a:rPr lang="en-US" sz="1600" baseline="0" dirty="0" smtClean="0"/>
                        <a:t>void</a:t>
                      </a:r>
                    </a:p>
                    <a:p>
                      <a:r>
                        <a:rPr lang="en-US" sz="1600" baseline="0" dirty="0" smtClean="0"/>
                        <a:t>+ </a:t>
                      </a:r>
                      <a:r>
                        <a:rPr lang="en-US" sz="1600" baseline="0" dirty="0" err="1" smtClean="0"/>
                        <a:t>ToString</a:t>
                      </a:r>
                      <a:r>
                        <a:rPr lang="en-US" sz="1600" baseline="0" dirty="0" smtClean="0"/>
                        <a:t>: String</a:t>
                      </a:r>
                      <a:endParaRPr lang="en-US" sz="1600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74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45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134</Words>
  <Application>Microsoft Office PowerPoint</Application>
  <PresentationFormat>Letter Paper (8.5x11 in)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The 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Chang Yeon Kim</dc:creator>
  <cp:lastModifiedBy>Kim, Chang Yeon</cp:lastModifiedBy>
  <cp:revision>4</cp:revision>
  <dcterms:created xsi:type="dcterms:W3CDTF">2016-11-30T01:14:40Z</dcterms:created>
  <dcterms:modified xsi:type="dcterms:W3CDTF">2016-11-30T01:31:00Z</dcterms:modified>
</cp:coreProperties>
</file>