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6A5B-0114-4468-9B81-7B95C8CFF53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FA08-69B0-4D97-BA1B-E230266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405" y="220337"/>
            <a:ext cx="6323682" cy="858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405" y="7976212"/>
            <a:ext cx="6323682" cy="8262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© Copyright 2016 Chang Yeon Kim | All Rights Reserved</a:t>
            </a:r>
            <a:endParaRPr lang="en-US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405" y="220337"/>
            <a:ext cx="6323682" cy="1872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Customer Contact Application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7" y="602145"/>
            <a:ext cx="785982" cy="7859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405" y="1619480"/>
            <a:ext cx="6323682" cy="473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Home   |   All Contact List</a:t>
            </a:r>
            <a:r>
              <a:rPr lang="en-US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|   Add New Customer</a:t>
            </a:r>
            <a:endParaRPr lang="en-US" sz="10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0482" y="1711748"/>
            <a:ext cx="2214390" cy="289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1720467"/>
            <a:ext cx="670193" cy="269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Search</a:t>
            </a:r>
            <a:endParaRPr lang="en-US" sz="1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1304" y="4519182"/>
            <a:ext cx="416988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Contents will be located in here.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wireframe is for </a:t>
            </a: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</a:rPr>
              <a:t>Administrator</a:t>
            </a:r>
            <a:endParaRPr 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2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405" y="220337"/>
            <a:ext cx="6323682" cy="858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405" y="7976212"/>
            <a:ext cx="6323682" cy="8262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© Copyright 2016 Chang Yeon Kim | All Rights Reserved</a:t>
            </a:r>
            <a:endParaRPr lang="en-US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405" y="220337"/>
            <a:ext cx="6323682" cy="1872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Customer Contact Application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7" y="602145"/>
            <a:ext cx="785982" cy="7859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405" y="1619480"/>
            <a:ext cx="6323682" cy="473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Home   |   All Contact List</a:t>
            </a:r>
            <a:endParaRPr lang="en-US" sz="10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0482" y="1711748"/>
            <a:ext cx="2214390" cy="289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1720467"/>
            <a:ext cx="670193" cy="269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Search</a:t>
            </a:r>
            <a:endParaRPr lang="en-US" sz="1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1304" y="4519182"/>
            <a:ext cx="416988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Contents will be located in here.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wireframe is for </a:t>
            </a:r>
            <a:r>
              <a:rPr lang="en-US" sz="2500" b="1" dirty="0">
                <a:solidFill>
                  <a:srgbClr val="FF0000"/>
                </a:solidFill>
              </a:rPr>
              <a:t>User</a:t>
            </a:r>
            <a:endParaRPr 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8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68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Chang Yeon</dc:creator>
  <cp:lastModifiedBy>Kim, Chang Yeon</cp:lastModifiedBy>
  <cp:revision>4</cp:revision>
  <dcterms:created xsi:type="dcterms:W3CDTF">2016-11-30T01:33:02Z</dcterms:created>
  <dcterms:modified xsi:type="dcterms:W3CDTF">2016-11-30T01:53:34Z</dcterms:modified>
</cp:coreProperties>
</file>