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83058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Seminar On</a:t>
            </a:r>
            <a:b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 Appointment Booking System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552700"/>
            <a:ext cx="5154930" cy="37719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3733800" y="5105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Name-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Changuna M D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USN-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2VX22MC025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52700"/>
            <a:ext cx="515493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2286000"/>
            <a:ext cx="609600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235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5800"/>
                <a:gridCol w="48006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Number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and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hardware Requirements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Enhancement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524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appointment booking system offers patients and users an effortless method for scheduling appointments with doctors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75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helpful to patient take an appointment online and save the time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system to display detailed profiles of available doctors including their specialties and qualification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appointment booking process for patients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efficiency and productivity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system.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 can see the  doctor’s availability and specialization according to ones need.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doctor details and request an appointment.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worries about losing data and records.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electronic health records system to access patient information.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2400"/>
            <a:ext cx="8458200" cy="1447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and higher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Processor-i5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Hard-disk- 5GB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Memory-1GB 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Doctor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Patient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system fully automated.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security system for the project.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mobile apps for the system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 to support multi-specialty clinics and health care networks.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helps in  taking  appointment at a distant and get details online via mobile and desktop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WPS Presentation</Application>
  <PresentationFormat>On-screen Show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Seminar On Doctor Appointment Booking System</vt:lpstr>
      <vt:lpstr>Index</vt:lpstr>
      <vt:lpstr>Introduction </vt:lpstr>
      <vt:lpstr>Objective </vt:lpstr>
      <vt:lpstr>Proposed System</vt:lpstr>
      <vt:lpstr>Software and hardware Requirements </vt:lpstr>
      <vt:lpstr>Modules </vt:lpstr>
      <vt:lpstr>Future Enhancement</vt:lpstr>
      <vt:lpstr>Conclusion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 Project Name</dc:title>
  <dc:creator>EXAM VAL 42</dc:creator>
  <cp:lastModifiedBy>HP</cp:lastModifiedBy>
  <cp:revision>11</cp:revision>
  <dcterms:created xsi:type="dcterms:W3CDTF">2006-08-16T00:00:00Z</dcterms:created>
  <dcterms:modified xsi:type="dcterms:W3CDTF">2024-03-20T09:24:06Z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056A80FDD25E4815A3A96925B8FB1DE5_12</vt:lpwstr>
  </property>
  <property fmtid="{D5CDD505-2E9C-101B-9397-08002B2CF9AE}" pid="3" name="KSOProductBuildVer">
    <vt:lpwstr>1033-12.2.0.13489</vt:lpwstr>
  </property>
</Properties>
</file>